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59" r:id="rId5"/>
    <p:sldId id="358" r:id="rId6"/>
    <p:sldId id="370" r:id="rId7"/>
    <p:sldId id="366" r:id="rId8"/>
    <p:sldId id="364" r:id="rId9"/>
    <p:sldId id="357" r:id="rId10"/>
    <p:sldId id="371" r:id="rId11"/>
    <p:sldId id="374" r:id="rId12"/>
    <p:sldId id="375" r:id="rId13"/>
  </p:sldIdLst>
  <p:sldSz cx="24384000" cy="13716000"/>
  <p:notesSz cx="7010400" cy="9296400"/>
  <p:defaultTextStyle>
    <a:defPPr>
      <a:defRPr lang="en-US"/>
    </a:defPPr>
    <a:lvl1pPr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/>
        <a:ea typeface="Poppins"/>
        <a:cs typeface="Poppins"/>
        <a:sym typeface="Poppins"/>
      </a:defRPr>
    </a:lvl1pPr>
    <a:lvl2pPr marL="457200" indent="-2286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/>
        <a:ea typeface="Poppins"/>
        <a:cs typeface="Poppins"/>
        <a:sym typeface="Poppins"/>
      </a:defRPr>
    </a:lvl2pPr>
    <a:lvl3pPr marL="914400" indent="-4572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/>
        <a:ea typeface="Poppins"/>
        <a:cs typeface="Poppins"/>
        <a:sym typeface="Poppins"/>
      </a:defRPr>
    </a:lvl3pPr>
    <a:lvl4pPr marL="1371600" indent="-6858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/>
        <a:ea typeface="Poppins"/>
        <a:cs typeface="Poppins"/>
        <a:sym typeface="Poppins"/>
      </a:defRPr>
    </a:lvl4pPr>
    <a:lvl5pPr marL="1828800" indent="-9144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/>
        <a:ea typeface="Poppins"/>
        <a:cs typeface="Poppins"/>
        <a:sym typeface="Poppins"/>
      </a:defRPr>
    </a:lvl5pPr>
    <a:lvl6pPr marL="2286000" algn="l" defTabSz="914400" rtl="0" eaLnBrk="1" latinLnBrk="0" hangingPunct="1">
      <a:defRPr sz="2000" kern="1200">
        <a:solidFill>
          <a:srgbClr val="74808C"/>
        </a:solidFill>
        <a:latin typeface="Poppins"/>
        <a:ea typeface="Poppins"/>
        <a:cs typeface="Poppins"/>
        <a:sym typeface="Poppins"/>
      </a:defRPr>
    </a:lvl6pPr>
    <a:lvl7pPr marL="2743200" algn="l" defTabSz="914400" rtl="0" eaLnBrk="1" latinLnBrk="0" hangingPunct="1">
      <a:defRPr sz="2000" kern="1200">
        <a:solidFill>
          <a:srgbClr val="74808C"/>
        </a:solidFill>
        <a:latin typeface="Poppins"/>
        <a:ea typeface="Poppins"/>
        <a:cs typeface="Poppins"/>
        <a:sym typeface="Poppins"/>
      </a:defRPr>
    </a:lvl7pPr>
    <a:lvl8pPr marL="3200400" algn="l" defTabSz="914400" rtl="0" eaLnBrk="1" latinLnBrk="0" hangingPunct="1">
      <a:defRPr sz="2000" kern="1200">
        <a:solidFill>
          <a:srgbClr val="74808C"/>
        </a:solidFill>
        <a:latin typeface="Poppins"/>
        <a:ea typeface="Poppins"/>
        <a:cs typeface="Poppins"/>
        <a:sym typeface="Poppins"/>
      </a:defRPr>
    </a:lvl8pPr>
    <a:lvl9pPr marL="3657600" algn="l" defTabSz="914400" rtl="0" eaLnBrk="1" latinLnBrk="0" hangingPunct="1">
      <a:defRPr sz="2000" kern="1200">
        <a:solidFill>
          <a:srgbClr val="74808C"/>
        </a:solidFill>
        <a:latin typeface="Poppins"/>
        <a:ea typeface="Poppins"/>
        <a:cs typeface="Poppins"/>
        <a:sym typeface="Poppins"/>
      </a:defRPr>
    </a:lvl9pPr>
  </p:defaultTextStyle>
  <p:extLst>
    <p:ext uri="{EFAFB233-063F-42B5-8137-9DF3F51BA10A}">
      <p15:sldGuideLst xmlns:p15="http://schemas.microsoft.com/office/powerpoint/2012/main">
        <p15:guide id="1" pos="7680" userDrawn="1">
          <p15:clr>
            <a:srgbClr val="A4A3A4"/>
          </p15:clr>
        </p15:guide>
        <p15:guide id="2" orient="horz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F75"/>
    <a:srgbClr val="00CC99"/>
    <a:srgbClr val="000000"/>
    <a:srgbClr val="750000"/>
    <a:srgbClr val="F2D500"/>
    <a:srgbClr val="746601"/>
    <a:srgbClr val="E1DE05"/>
    <a:srgbClr val="EF5306"/>
    <a:srgbClr val="FFFFFF"/>
    <a:srgbClr val="F1E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50"/>
    <p:restoredTop sz="97072" autoAdjust="0"/>
  </p:normalViewPr>
  <p:slideViewPr>
    <p:cSldViewPr showGuides="1">
      <p:cViewPr varScale="1">
        <p:scale>
          <a:sx n="53" d="100"/>
          <a:sy n="53" d="100"/>
        </p:scale>
        <p:origin x="1184" y="208"/>
      </p:cViewPr>
      <p:guideLst>
        <p:guide pos="7680"/>
        <p:guide orient="horz" pos="4320"/>
      </p:guideLst>
    </p:cSldViewPr>
  </p:slideViewPr>
  <p:outlineViewPr>
    <p:cViewPr>
      <p:scale>
        <a:sx n="33" d="100"/>
        <a:sy n="33" d="100"/>
      </p:scale>
      <p:origin x="0" y="-92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C213A7-16A5-814C-ACBA-BE16E4DF58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>
              <a:defRPr sz="1200"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6422B8-D0B5-C14E-85D3-97F52CA018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>
              <a:defRPr sz="1200"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</a:lstStyle>
          <a:p>
            <a:pPr>
              <a:defRPr/>
            </a:pPr>
            <a:fld id="{BF59EEA6-3575-CE47-9761-A9B9B87DFB1E}" type="datetimeFigureOut">
              <a:rPr lang="en-US" altLang="en-US"/>
              <a:pPr>
                <a:defRPr/>
              </a:pPr>
              <a:t>7/18/22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ABF994-FBF7-314B-977A-1FCCA773AE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>
              <a:defRPr sz="1200"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A33402-169A-3146-B33E-FB0BD90399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>
              <a:defRPr sz="1200"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</a:lstStyle>
          <a:p>
            <a:pPr>
              <a:defRPr/>
            </a:pPr>
            <a:fld id="{C82D4C2D-640D-334B-92FD-B5792F6CB1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0355D674-1AE1-6648-AC93-372A81D62F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55895CDA-C751-6E41-BB8C-E18260B9A31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x-none" altLang="x-none" noProof="0">
                <a:sym typeface="Helvetica Neue" charset="0"/>
              </a:rPr>
              <a:t>Second level</a:t>
            </a:r>
          </a:p>
          <a:p>
            <a:pPr lvl="2"/>
            <a:r>
              <a:rPr lang="x-none" altLang="x-none" noProof="0">
                <a:sym typeface="Helvetica Neue" charset="0"/>
              </a:rPr>
              <a:t>Third level</a:t>
            </a:r>
          </a:p>
          <a:p>
            <a:pPr lvl="3"/>
            <a:r>
              <a:rPr lang="x-none" altLang="x-none" noProof="0">
                <a:sym typeface="Helvetica Neue" charset="0"/>
              </a:rPr>
              <a:t>Fourth level</a:t>
            </a:r>
          </a:p>
          <a:p>
            <a:pPr lvl="4"/>
            <a:r>
              <a:rPr lang="x-none" altLang="x-none" noProof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031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117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801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2822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86592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334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1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713" y="2177480"/>
            <a:ext cx="19504148" cy="2178050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2E364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713" y="4569842"/>
            <a:ext cx="20477162" cy="7019925"/>
          </a:xfrm>
        </p:spPr>
        <p:txBody>
          <a:bodyPr/>
          <a:lstStyle>
            <a:lvl1pPr algn="just">
              <a:lnSpc>
                <a:spcPct val="180000"/>
              </a:lnSpc>
              <a:defRPr sz="2200" b="0" i="0">
                <a:solidFill>
                  <a:srgbClr val="2E3642"/>
                </a:solidFill>
                <a:latin typeface="Cambria" panose="02040503050406030204" pitchFamily="18" charset="0"/>
              </a:defRPr>
            </a:lvl1pPr>
            <a:lvl2pPr algn="just">
              <a:lnSpc>
                <a:spcPct val="180000"/>
              </a:lnSpc>
              <a:defRPr sz="2200" b="0" i="0">
                <a:solidFill>
                  <a:srgbClr val="2E3642"/>
                </a:solidFill>
                <a:latin typeface="Cambria" panose="02040503050406030204" pitchFamily="18" charset="0"/>
              </a:defRPr>
            </a:lvl2pPr>
            <a:lvl3pPr algn="just">
              <a:lnSpc>
                <a:spcPct val="180000"/>
              </a:lnSpc>
              <a:defRPr sz="2200" b="0" i="0">
                <a:solidFill>
                  <a:srgbClr val="2E3642"/>
                </a:solidFill>
                <a:latin typeface="Cambria" panose="02040503050406030204" pitchFamily="18" charset="0"/>
              </a:defRPr>
            </a:lvl3pPr>
            <a:lvl4pPr algn="just">
              <a:lnSpc>
                <a:spcPct val="180000"/>
              </a:lnSpc>
              <a:defRPr sz="2200" b="0" i="0">
                <a:solidFill>
                  <a:srgbClr val="2E3642"/>
                </a:solidFill>
                <a:latin typeface="Cambria" panose="02040503050406030204" pitchFamily="18" charset="0"/>
              </a:defRPr>
            </a:lvl4pPr>
            <a:lvl5pPr algn="just">
              <a:lnSpc>
                <a:spcPct val="180000"/>
              </a:lnSpc>
              <a:defRPr sz="2200" b="0" i="0">
                <a:solidFill>
                  <a:srgbClr val="2E3642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395DD9CC-23F1-3840-BE2D-F5D6FC4FF1FC}"/>
              </a:ext>
            </a:extLst>
          </p:cNvPr>
          <p:cNvSpPr>
            <a:spLocks/>
          </p:cNvSpPr>
          <p:nvPr userDrawn="1"/>
        </p:nvSpPr>
        <p:spPr bwMode="auto">
          <a:xfrm>
            <a:off x="1" y="12319000"/>
            <a:ext cx="24384000" cy="142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3FD861FA-EA6F-B144-A10F-1808A1EB717B}"/>
              </a:ext>
            </a:extLst>
          </p:cNvPr>
          <p:cNvSpPr>
            <a:spLocks/>
          </p:cNvSpPr>
          <p:nvPr userDrawn="1"/>
        </p:nvSpPr>
        <p:spPr bwMode="auto">
          <a:xfrm>
            <a:off x="21566188" y="12319000"/>
            <a:ext cx="1468437" cy="1422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BA42A92E-5302-7747-9D0C-1C5EE95320CA}"/>
              </a:ext>
            </a:extLst>
          </p:cNvPr>
          <p:cNvSpPr>
            <a:spLocks/>
          </p:cNvSpPr>
          <p:nvPr userDrawn="1"/>
        </p:nvSpPr>
        <p:spPr bwMode="auto">
          <a:xfrm>
            <a:off x="0" y="-114300"/>
            <a:ext cx="24384001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E7193A13-B85D-E24C-982F-11C5A74E6279}"/>
              </a:ext>
            </a:extLst>
          </p:cNvPr>
          <p:cNvSpPr>
            <a:spLocks/>
          </p:cNvSpPr>
          <p:nvPr userDrawn="1"/>
        </p:nvSpPr>
        <p:spPr bwMode="auto">
          <a:xfrm>
            <a:off x="21566188" y="-114300"/>
            <a:ext cx="1468437" cy="2762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5F016E1-9677-EB43-9584-D1E1AD415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260159" y="12434480"/>
            <a:ext cx="2081435" cy="1002119"/>
          </a:xfrm>
          <a:prstGeom prst="rect">
            <a:avLst/>
          </a:prstGeom>
        </p:spPr>
        <p:txBody>
          <a:bodyPr/>
          <a:lstStyle>
            <a:lvl1pPr algn="ctr">
              <a:defRPr sz="7100" b="0" i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Poppins" charset="0"/>
              </a:defRPr>
            </a:lvl1pPr>
          </a:lstStyle>
          <a:p>
            <a:pPr>
              <a:defRPr/>
            </a:pPr>
            <a:fld id="{CDE451A0-47B6-574D-A8E6-A6979ECF6B5F}" type="slidenum">
              <a:rPr lang="x-none" altLang="x-none" smtClean="0"/>
              <a:pPr>
                <a:defRPr/>
              </a:pPr>
              <a:t>‹#›</a:t>
            </a:fld>
            <a:endParaRPr lang="x-none" altLang="x-non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89DA1E-4867-914C-AFCC-E479F66FD173}"/>
              </a:ext>
            </a:extLst>
          </p:cNvPr>
          <p:cNvGrpSpPr/>
          <p:nvPr userDrawn="1"/>
        </p:nvGrpSpPr>
        <p:grpSpPr>
          <a:xfrm>
            <a:off x="-4136" y="593304"/>
            <a:ext cx="10354787" cy="838508"/>
            <a:chOff x="-4136" y="593304"/>
            <a:chExt cx="10354787" cy="838508"/>
          </a:xfrm>
        </p:grpSpPr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614486C5-3984-5C4F-A25F-5DE9AECE82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136" y="602829"/>
              <a:ext cx="9930925" cy="82898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0 w 21600"/>
                <a:gd name="T7" fmla="*/ 0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connsiteX0" fmla="*/ 29 w 21600"/>
                <a:gd name="connsiteY0" fmla="*/ 21600 h 21600"/>
                <a:gd name="connsiteX1" fmla="*/ 21600 w 21600"/>
                <a:gd name="connsiteY1" fmla="*/ 21600 h 21600"/>
                <a:gd name="connsiteX2" fmla="*/ 20385 w 21600"/>
                <a:gd name="connsiteY2" fmla="*/ 0 h 21600"/>
                <a:gd name="connsiteX3" fmla="*/ 0 w 21600"/>
                <a:gd name="connsiteY3" fmla="*/ 0 h 21600"/>
                <a:gd name="connsiteX4" fmla="*/ 29 w 21600"/>
                <a:gd name="connsiteY4" fmla="*/ 21600 h 21600"/>
                <a:gd name="connsiteX5" fmla="*/ 29 w 21600"/>
                <a:gd name="connsiteY5" fmla="*/ 21600 h 21600"/>
                <a:gd name="connsiteX0" fmla="*/ 2 w 21609"/>
                <a:gd name="connsiteY0" fmla="*/ 21817 h 21817"/>
                <a:gd name="connsiteX1" fmla="*/ 21609 w 21609"/>
                <a:gd name="connsiteY1" fmla="*/ 21600 h 21817"/>
                <a:gd name="connsiteX2" fmla="*/ 20394 w 21609"/>
                <a:gd name="connsiteY2" fmla="*/ 0 h 21817"/>
                <a:gd name="connsiteX3" fmla="*/ 9 w 21609"/>
                <a:gd name="connsiteY3" fmla="*/ 0 h 21817"/>
                <a:gd name="connsiteX4" fmla="*/ 2 w 21609"/>
                <a:gd name="connsiteY4" fmla="*/ 21817 h 21817"/>
                <a:gd name="connsiteX5" fmla="*/ 38 w 21609"/>
                <a:gd name="connsiteY5" fmla="*/ 21600 h 2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9" h="21817">
                  <a:moveTo>
                    <a:pt x="2" y="21817"/>
                  </a:moveTo>
                  <a:lnTo>
                    <a:pt x="21609" y="21600"/>
                  </a:lnTo>
                  <a:lnTo>
                    <a:pt x="20394" y="0"/>
                  </a:lnTo>
                  <a:lnTo>
                    <a:pt x="9" y="0"/>
                  </a:lnTo>
                  <a:cubicBezTo>
                    <a:pt x="19" y="7200"/>
                    <a:pt x="-8" y="14617"/>
                    <a:pt x="2" y="21817"/>
                  </a:cubicBezTo>
                  <a:close/>
                  <a:moveTo>
                    <a:pt x="38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106CC83E-67B0-C846-BE27-21E7544262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99751" y="593304"/>
              <a:ext cx="850900" cy="82073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0 w 21600"/>
                <a:gd name="T7" fmla="*/ 0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4688" y="21600"/>
                  </a:moveTo>
                  <a:lnTo>
                    <a:pt x="21600" y="21600"/>
                  </a:lnTo>
                  <a:lnTo>
                    <a:pt x="6777" y="0"/>
                  </a:lnTo>
                  <a:lnTo>
                    <a:pt x="0" y="0"/>
                  </a:lnTo>
                  <a:lnTo>
                    <a:pt x="14688" y="21600"/>
                  </a:lnTo>
                  <a:close/>
                  <a:moveTo>
                    <a:pt x="14688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5" name="Rectangle 12">
            <a:extLst>
              <a:ext uri="{FF2B5EF4-FFF2-40B4-BE49-F238E27FC236}">
                <a16:creationId xmlns:a16="http://schemas.microsoft.com/office/drawing/2014/main" id="{83894930-646E-3F47-80A3-22BAB438404D}"/>
              </a:ext>
            </a:extLst>
          </p:cNvPr>
          <p:cNvSpPr>
            <a:spLocks/>
          </p:cNvSpPr>
          <p:nvPr userDrawn="1"/>
        </p:nvSpPr>
        <p:spPr bwMode="auto">
          <a:xfrm>
            <a:off x="2179197" y="12426949"/>
            <a:ext cx="181203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7100" b="1" i="0" dirty="0">
                <a:solidFill>
                  <a:srgbClr val="FFFFFF"/>
                </a:solidFill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Titillium Bold" charset="0"/>
              </a:rPr>
              <a:t>TFE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0D4995EC-BF92-8747-AFC0-20C5978F3A11}"/>
              </a:ext>
            </a:extLst>
          </p:cNvPr>
          <p:cNvSpPr>
            <a:spLocks/>
          </p:cNvSpPr>
          <p:nvPr userDrawn="1"/>
        </p:nvSpPr>
        <p:spPr bwMode="auto">
          <a:xfrm>
            <a:off x="3973449" y="12586282"/>
            <a:ext cx="375405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Titillium Regular" charset="0"/>
              </a:rPr>
              <a:t>Test Flags</a:t>
            </a:r>
          </a:p>
          <a:p>
            <a:pPr algn="l"/>
            <a:r>
              <a:rPr lang="en-US" sz="2400" dirty="0">
                <a:solidFill>
                  <a:schemeClr val="accent1"/>
                </a:solidFill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Titillium Regular" charset="0"/>
              </a:rPr>
              <a:t>Next Gen Test for America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95559" y="12452350"/>
            <a:ext cx="1695861" cy="1170817"/>
            <a:chOff x="4454138" y="-4026116"/>
            <a:chExt cx="7436860" cy="5134384"/>
          </a:xfrm>
        </p:grpSpPr>
        <p:grpSp>
          <p:nvGrpSpPr>
            <p:cNvPr id="18" name="Graphic 4">
              <a:extLst>
                <a:ext uri="{FF2B5EF4-FFF2-40B4-BE49-F238E27FC236}">
                  <a16:creationId xmlns:a16="http://schemas.microsoft.com/office/drawing/2014/main" id="{5C4EC6CB-373B-E241-9EB0-8733A0D67825}"/>
                </a:ext>
              </a:extLst>
            </p:cNvPr>
            <p:cNvGrpSpPr/>
            <p:nvPr/>
          </p:nvGrpSpPr>
          <p:grpSpPr>
            <a:xfrm>
              <a:off x="4454138" y="-4026116"/>
              <a:ext cx="3895622" cy="4187372"/>
              <a:chOff x="4909609" y="2164387"/>
              <a:chExt cx="2348798" cy="2524704"/>
            </a:xfrm>
            <a:solidFill>
              <a:schemeClr val="accent1"/>
            </a:solidFill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5FCFFACB-34D9-B642-9FCD-F6C45B57601F}"/>
                  </a:ext>
                </a:extLst>
              </p:cNvPr>
              <p:cNvSpPr/>
              <p:nvPr/>
            </p:nvSpPr>
            <p:spPr>
              <a:xfrm>
                <a:off x="4909609" y="2212346"/>
                <a:ext cx="895146" cy="2476745"/>
              </a:xfrm>
              <a:custGeom>
                <a:avLst/>
                <a:gdLst>
                  <a:gd name="connsiteX0" fmla="*/ 34174 w 895146"/>
                  <a:gd name="connsiteY0" fmla="*/ 17292 h 2476745"/>
                  <a:gd name="connsiteX1" fmla="*/ 80665 w 895146"/>
                  <a:gd name="connsiteY1" fmla="*/ 36379 h 2476745"/>
                  <a:gd name="connsiteX2" fmla="*/ 882830 w 895146"/>
                  <a:gd name="connsiteY2" fmla="*/ 2405783 h 2476745"/>
                  <a:gd name="connsiteX3" fmla="*/ 860972 w 895146"/>
                  <a:gd name="connsiteY3" fmla="*/ 2459454 h 2476745"/>
                  <a:gd name="connsiteX4" fmla="*/ 860972 w 895146"/>
                  <a:gd name="connsiteY4" fmla="*/ 2459454 h 2476745"/>
                  <a:gd name="connsiteX5" fmla="*/ 814481 w 895146"/>
                  <a:gd name="connsiteY5" fmla="*/ 2440367 h 2476745"/>
                  <a:gd name="connsiteX6" fmla="*/ 12316 w 895146"/>
                  <a:gd name="connsiteY6" fmla="*/ 70963 h 2476745"/>
                  <a:gd name="connsiteX7" fmla="*/ 34174 w 895146"/>
                  <a:gd name="connsiteY7" fmla="*/ 17292 h 247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5146" h="2476745">
                    <a:moveTo>
                      <a:pt x="34174" y="17292"/>
                    </a:moveTo>
                    <a:cubicBezTo>
                      <a:pt x="53048" y="7742"/>
                      <a:pt x="73863" y="16287"/>
                      <a:pt x="80665" y="36379"/>
                    </a:cubicBezTo>
                    <a:lnTo>
                      <a:pt x="882830" y="2405783"/>
                    </a:lnTo>
                    <a:cubicBezTo>
                      <a:pt x="889632" y="2425874"/>
                      <a:pt x="879846" y="2449904"/>
                      <a:pt x="860972" y="2459454"/>
                    </a:cubicBezTo>
                    <a:lnTo>
                      <a:pt x="860972" y="2459454"/>
                    </a:lnTo>
                    <a:cubicBezTo>
                      <a:pt x="842098" y="2469004"/>
                      <a:pt x="821283" y="2460458"/>
                      <a:pt x="814481" y="2440367"/>
                    </a:cubicBezTo>
                    <a:lnTo>
                      <a:pt x="12316" y="70963"/>
                    </a:lnTo>
                    <a:cubicBezTo>
                      <a:pt x="5514" y="50871"/>
                      <a:pt x="15300" y="26842"/>
                      <a:pt x="34174" y="17292"/>
                    </a:cubicBezTo>
                    <a:close/>
                  </a:path>
                </a:pathLst>
              </a:custGeom>
              <a:grpFill/>
              <a:ln w="9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F9C9DBDC-9A97-D541-89B6-0BB54CA0D778}"/>
                  </a:ext>
                </a:extLst>
              </p:cNvPr>
              <p:cNvSpPr/>
              <p:nvPr/>
            </p:nvSpPr>
            <p:spPr>
              <a:xfrm>
                <a:off x="5899752" y="2287247"/>
                <a:ext cx="1358655" cy="1603617"/>
              </a:xfrm>
              <a:custGeom>
                <a:avLst/>
                <a:gdLst>
                  <a:gd name="connsiteX0" fmla="*/ 14825 w 1358655"/>
                  <a:gd name="connsiteY0" fmla="*/ 109023 h 1603617"/>
                  <a:gd name="connsiteX1" fmla="*/ 83109 w 1358655"/>
                  <a:gd name="connsiteY1" fmla="*/ 144674 h 1603617"/>
                  <a:gd name="connsiteX2" fmla="*/ 779607 w 1358655"/>
                  <a:gd name="connsiteY2" fmla="*/ 196779 h 1603617"/>
                  <a:gd name="connsiteX3" fmla="*/ 1161997 w 1358655"/>
                  <a:gd name="connsiteY3" fmla="*/ 103538 h 1603617"/>
                  <a:gd name="connsiteX4" fmla="*/ 1115564 w 1358655"/>
                  <a:gd name="connsiteY4" fmla="*/ 761708 h 1603617"/>
                  <a:gd name="connsiteX5" fmla="*/ 1358655 w 1358655"/>
                  <a:gd name="connsiteY5" fmla="*/ 1603618 h 1603617"/>
                  <a:gd name="connsiteX6" fmla="*/ 492814 w 1358655"/>
                  <a:gd name="connsiteY6" fmla="*/ 1455529 h 1603617"/>
                  <a:gd name="connsiteX7" fmla="*/ 214215 w 1358655"/>
                  <a:gd name="connsiteY7" fmla="*/ 1392455 h 1603617"/>
                  <a:gd name="connsiteX8" fmla="*/ 199553 w 1358655"/>
                  <a:gd name="connsiteY8" fmla="*/ 1247109 h 1603617"/>
                  <a:gd name="connsiteX9" fmla="*/ 170513 w 1358655"/>
                  <a:gd name="connsiteY9" fmla="*/ 1162095 h 1603617"/>
                  <a:gd name="connsiteX10" fmla="*/ 14825 w 1358655"/>
                  <a:gd name="connsiteY10" fmla="*/ 109023 h 1603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58655" h="1603617">
                    <a:moveTo>
                      <a:pt x="14825" y="109023"/>
                    </a:moveTo>
                    <a:cubicBezTo>
                      <a:pt x="-7025" y="-145332"/>
                      <a:pt x="-18634" y="122049"/>
                      <a:pt x="83109" y="144674"/>
                    </a:cubicBezTo>
                    <a:cubicBezTo>
                      <a:pt x="310652" y="202740"/>
                      <a:pt x="546085" y="214334"/>
                      <a:pt x="779607" y="196779"/>
                    </a:cubicBezTo>
                    <a:cubicBezTo>
                      <a:pt x="850892" y="191420"/>
                      <a:pt x="1157025" y="72112"/>
                      <a:pt x="1161997" y="103538"/>
                    </a:cubicBezTo>
                    <a:cubicBezTo>
                      <a:pt x="1120391" y="181660"/>
                      <a:pt x="1093681" y="566234"/>
                      <a:pt x="1115564" y="761708"/>
                    </a:cubicBezTo>
                    <a:cubicBezTo>
                      <a:pt x="1113109" y="951436"/>
                      <a:pt x="1332141" y="1442693"/>
                      <a:pt x="1358655" y="1603618"/>
                    </a:cubicBezTo>
                    <a:cubicBezTo>
                      <a:pt x="1038634" y="1411278"/>
                      <a:pt x="801411" y="1363390"/>
                      <a:pt x="492814" y="1455529"/>
                    </a:cubicBezTo>
                    <a:cubicBezTo>
                      <a:pt x="417363" y="1478057"/>
                      <a:pt x="238890" y="1489140"/>
                      <a:pt x="214215" y="1392455"/>
                    </a:cubicBezTo>
                    <a:cubicBezTo>
                      <a:pt x="197144" y="1343092"/>
                      <a:pt x="205707" y="1305408"/>
                      <a:pt x="199553" y="1247109"/>
                    </a:cubicBezTo>
                    <a:cubicBezTo>
                      <a:pt x="181918" y="1080049"/>
                      <a:pt x="209790" y="1318713"/>
                      <a:pt x="170513" y="1162095"/>
                    </a:cubicBezTo>
                    <a:cubicBezTo>
                      <a:pt x="100371" y="882398"/>
                      <a:pt x="36676" y="363378"/>
                      <a:pt x="14825" y="109023"/>
                    </a:cubicBezTo>
                    <a:close/>
                  </a:path>
                </a:pathLst>
              </a:custGeom>
              <a:grpFill/>
              <a:ln w="9487" cap="flat">
                <a:noFill/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02895BE0-0713-CD43-B0D4-DE36FD3156B1}"/>
                  </a:ext>
                </a:extLst>
              </p:cNvPr>
              <p:cNvSpPr/>
              <p:nvPr/>
            </p:nvSpPr>
            <p:spPr>
              <a:xfrm>
                <a:off x="5001811" y="2164387"/>
                <a:ext cx="1098946" cy="1583021"/>
              </a:xfrm>
              <a:custGeom>
                <a:avLst/>
                <a:gdLst>
                  <a:gd name="connsiteX0" fmla="*/ 0 w 1098946"/>
                  <a:gd name="connsiteY0" fmla="*/ 105388 h 1583021"/>
                  <a:gd name="connsiteX1" fmla="*/ 523400 w 1098946"/>
                  <a:gd name="connsiteY1" fmla="*/ 130597 h 1583021"/>
                  <a:gd name="connsiteX2" fmla="*/ 797653 w 1098946"/>
                  <a:gd name="connsiteY2" fmla="*/ 10370 h 1583021"/>
                  <a:gd name="connsiteX3" fmla="*/ 959888 w 1098946"/>
                  <a:gd name="connsiteY3" fmla="*/ 120901 h 1583021"/>
                  <a:gd name="connsiteX4" fmla="*/ 1098946 w 1098946"/>
                  <a:gd name="connsiteY4" fmla="*/ 1381350 h 1583021"/>
                  <a:gd name="connsiteX5" fmla="*/ 498292 w 1098946"/>
                  <a:gd name="connsiteY5" fmla="*/ 1583022 h 1583021"/>
                  <a:gd name="connsiteX6" fmla="*/ 376616 w 1098946"/>
                  <a:gd name="connsiteY6" fmla="*/ 822874 h 1583021"/>
                  <a:gd name="connsiteX7" fmla="*/ 146784 w 1098946"/>
                  <a:gd name="connsiteY7" fmla="*/ 328390 h 1583021"/>
                  <a:gd name="connsiteX8" fmla="*/ 0 w 1098946"/>
                  <a:gd name="connsiteY8" fmla="*/ 105388 h 1583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8946" h="1583021">
                    <a:moveTo>
                      <a:pt x="0" y="105388"/>
                    </a:moveTo>
                    <a:cubicBezTo>
                      <a:pt x="163975" y="136046"/>
                      <a:pt x="438071" y="161036"/>
                      <a:pt x="523400" y="130597"/>
                    </a:cubicBezTo>
                    <a:cubicBezTo>
                      <a:pt x="608729" y="100158"/>
                      <a:pt x="696922" y="40826"/>
                      <a:pt x="797653" y="10370"/>
                    </a:cubicBezTo>
                    <a:cubicBezTo>
                      <a:pt x="901280" y="-20963"/>
                      <a:pt x="945068" y="19513"/>
                      <a:pt x="959888" y="120901"/>
                    </a:cubicBezTo>
                    <a:cubicBezTo>
                      <a:pt x="996475" y="468418"/>
                      <a:pt x="1091181" y="1087440"/>
                      <a:pt x="1098946" y="1381350"/>
                    </a:cubicBezTo>
                    <a:cubicBezTo>
                      <a:pt x="1033292" y="1241798"/>
                      <a:pt x="836365" y="1265568"/>
                      <a:pt x="498292" y="1583022"/>
                    </a:cubicBezTo>
                    <a:cubicBezTo>
                      <a:pt x="498033" y="1464366"/>
                      <a:pt x="511654" y="1082310"/>
                      <a:pt x="376616" y="822874"/>
                    </a:cubicBezTo>
                    <a:cubicBezTo>
                      <a:pt x="241578" y="563438"/>
                      <a:pt x="214280" y="420891"/>
                      <a:pt x="146784" y="328390"/>
                    </a:cubicBezTo>
                    <a:cubicBezTo>
                      <a:pt x="79287" y="235890"/>
                      <a:pt x="6020" y="158818"/>
                      <a:pt x="0" y="105388"/>
                    </a:cubicBezTo>
                    <a:close/>
                  </a:path>
                </a:pathLst>
              </a:custGeom>
              <a:grpFill/>
              <a:ln w="9487" cap="flat">
                <a:noFill/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aphic 4">
              <a:extLst>
                <a:ext uri="{FF2B5EF4-FFF2-40B4-BE49-F238E27FC236}">
                  <a16:creationId xmlns:a16="http://schemas.microsoft.com/office/drawing/2014/main" id="{5C4EC6CB-373B-E241-9EB0-8733A0D67825}"/>
                </a:ext>
              </a:extLst>
            </p:cNvPr>
            <p:cNvGrpSpPr/>
            <p:nvPr/>
          </p:nvGrpSpPr>
          <p:grpSpPr>
            <a:xfrm>
              <a:off x="5634551" y="-3710445"/>
              <a:ext cx="3895622" cy="4187372"/>
              <a:chOff x="4909609" y="2164387"/>
              <a:chExt cx="2348798" cy="2524704"/>
            </a:xfrm>
            <a:solidFill>
              <a:srgbClr val="00CC99"/>
            </a:solidFill>
          </p:grpSpPr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5FCFFACB-34D9-B642-9FCD-F6C45B57601F}"/>
                  </a:ext>
                </a:extLst>
              </p:cNvPr>
              <p:cNvSpPr/>
              <p:nvPr/>
            </p:nvSpPr>
            <p:spPr>
              <a:xfrm>
                <a:off x="4909609" y="2212346"/>
                <a:ext cx="895146" cy="2476745"/>
              </a:xfrm>
              <a:custGeom>
                <a:avLst/>
                <a:gdLst>
                  <a:gd name="connsiteX0" fmla="*/ 34174 w 895146"/>
                  <a:gd name="connsiteY0" fmla="*/ 17292 h 2476745"/>
                  <a:gd name="connsiteX1" fmla="*/ 80665 w 895146"/>
                  <a:gd name="connsiteY1" fmla="*/ 36379 h 2476745"/>
                  <a:gd name="connsiteX2" fmla="*/ 882830 w 895146"/>
                  <a:gd name="connsiteY2" fmla="*/ 2405783 h 2476745"/>
                  <a:gd name="connsiteX3" fmla="*/ 860972 w 895146"/>
                  <a:gd name="connsiteY3" fmla="*/ 2459454 h 2476745"/>
                  <a:gd name="connsiteX4" fmla="*/ 860972 w 895146"/>
                  <a:gd name="connsiteY4" fmla="*/ 2459454 h 2476745"/>
                  <a:gd name="connsiteX5" fmla="*/ 814481 w 895146"/>
                  <a:gd name="connsiteY5" fmla="*/ 2440367 h 2476745"/>
                  <a:gd name="connsiteX6" fmla="*/ 12316 w 895146"/>
                  <a:gd name="connsiteY6" fmla="*/ 70963 h 2476745"/>
                  <a:gd name="connsiteX7" fmla="*/ 34174 w 895146"/>
                  <a:gd name="connsiteY7" fmla="*/ 17292 h 247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5146" h="2476745">
                    <a:moveTo>
                      <a:pt x="34174" y="17292"/>
                    </a:moveTo>
                    <a:cubicBezTo>
                      <a:pt x="53048" y="7742"/>
                      <a:pt x="73863" y="16287"/>
                      <a:pt x="80665" y="36379"/>
                    </a:cubicBezTo>
                    <a:lnTo>
                      <a:pt x="882830" y="2405783"/>
                    </a:lnTo>
                    <a:cubicBezTo>
                      <a:pt x="889632" y="2425874"/>
                      <a:pt x="879846" y="2449904"/>
                      <a:pt x="860972" y="2459454"/>
                    </a:cubicBezTo>
                    <a:lnTo>
                      <a:pt x="860972" y="2459454"/>
                    </a:lnTo>
                    <a:cubicBezTo>
                      <a:pt x="842098" y="2469004"/>
                      <a:pt x="821283" y="2460458"/>
                      <a:pt x="814481" y="2440367"/>
                    </a:cubicBezTo>
                    <a:lnTo>
                      <a:pt x="12316" y="70963"/>
                    </a:lnTo>
                    <a:cubicBezTo>
                      <a:pt x="5514" y="50871"/>
                      <a:pt x="15300" y="26842"/>
                      <a:pt x="34174" y="17292"/>
                    </a:cubicBezTo>
                    <a:close/>
                  </a:path>
                </a:pathLst>
              </a:custGeom>
              <a:grpFill/>
              <a:ln w="9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F9C9DBDC-9A97-D541-89B6-0BB54CA0D778}"/>
                  </a:ext>
                </a:extLst>
              </p:cNvPr>
              <p:cNvSpPr/>
              <p:nvPr/>
            </p:nvSpPr>
            <p:spPr>
              <a:xfrm>
                <a:off x="5899752" y="2287247"/>
                <a:ext cx="1358655" cy="1603617"/>
              </a:xfrm>
              <a:custGeom>
                <a:avLst/>
                <a:gdLst>
                  <a:gd name="connsiteX0" fmla="*/ 14825 w 1358655"/>
                  <a:gd name="connsiteY0" fmla="*/ 109023 h 1603617"/>
                  <a:gd name="connsiteX1" fmla="*/ 83109 w 1358655"/>
                  <a:gd name="connsiteY1" fmla="*/ 144674 h 1603617"/>
                  <a:gd name="connsiteX2" fmla="*/ 779607 w 1358655"/>
                  <a:gd name="connsiteY2" fmla="*/ 196779 h 1603617"/>
                  <a:gd name="connsiteX3" fmla="*/ 1161997 w 1358655"/>
                  <a:gd name="connsiteY3" fmla="*/ 103538 h 1603617"/>
                  <a:gd name="connsiteX4" fmla="*/ 1115564 w 1358655"/>
                  <a:gd name="connsiteY4" fmla="*/ 761708 h 1603617"/>
                  <a:gd name="connsiteX5" fmla="*/ 1358655 w 1358655"/>
                  <a:gd name="connsiteY5" fmla="*/ 1603618 h 1603617"/>
                  <a:gd name="connsiteX6" fmla="*/ 492814 w 1358655"/>
                  <a:gd name="connsiteY6" fmla="*/ 1455529 h 1603617"/>
                  <a:gd name="connsiteX7" fmla="*/ 214215 w 1358655"/>
                  <a:gd name="connsiteY7" fmla="*/ 1392455 h 1603617"/>
                  <a:gd name="connsiteX8" fmla="*/ 199553 w 1358655"/>
                  <a:gd name="connsiteY8" fmla="*/ 1247109 h 1603617"/>
                  <a:gd name="connsiteX9" fmla="*/ 170513 w 1358655"/>
                  <a:gd name="connsiteY9" fmla="*/ 1162095 h 1603617"/>
                  <a:gd name="connsiteX10" fmla="*/ 14825 w 1358655"/>
                  <a:gd name="connsiteY10" fmla="*/ 109023 h 1603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58655" h="1603617">
                    <a:moveTo>
                      <a:pt x="14825" y="109023"/>
                    </a:moveTo>
                    <a:cubicBezTo>
                      <a:pt x="-7025" y="-145332"/>
                      <a:pt x="-18634" y="122049"/>
                      <a:pt x="83109" y="144674"/>
                    </a:cubicBezTo>
                    <a:cubicBezTo>
                      <a:pt x="310652" y="202740"/>
                      <a:pt x="546085" y="214334"/>
                      <a:pt x="779607" y="196779"/>
                    </a:cubicBezTo>
                    <a:cubicBezTo>
                      <a:pt x="850892" y="191420"/>
                      <a:pt x="1157025" y="72112"/>
                      <a:pt x="1161997" y="103538"/>
                    </a:cubicBezTo>
                    <a:cubicBezTo>
                      <a:pt x="1120391" y="181660"/>
                      <a:pt x="1093681" y="566234"/>
                      <a:pt x="1115564" y="761708"/>
                    </a:cubicBezTo>
                    <a:cubicBezTo>
                      <a:pt x="1113109" y="951436"/>
                      <a:pt x="1332141" y="1442693"/>
                      <a:pt x="1358655" y="1603618"/>
                    </a:cubicBezTo>
                    <a:cubicBezTo>
                      <a:pt x="1038634" y="1411278"/>
                      <a:pt x="801411" y="1363390"/>
                      <a:pt x="492814" y="1455529"/>
                    </a:cubicBezTo>
                    <a:cubicBezTo>
                      <a:pt x="417363" y="1478057"/>
                      <a:pt x="238890" y="1489140"/>
                      <a:pt x="214215" y="1392455"/>
                    </a:cubicBezTo>
                    <a:cubicBezTo>
                      <a:pt x="197144" y="1343092"/>
                      <a:pt x="205707" y="1305408"/>
                      <a:pt x="199553" y="1247109"/>
                    </a:cubicBezTo>
                    <a:cubicBezTo>
                      <a:pt x="181918" y="1080049"/>
                      <a:pt x="209790" y="1318713"/>
                      <a:pt x="170513" y="1162095"/>
                    </a:cubicBezTo>
                    <a:cubicBezTo>
                      <a:pt x="100371" y="882398"/>
                      <a:pt x="36676" y="363378"/>
                      <a:pt x="14825" y="109023"/>
                    </a:cubicBezTo>
                    <a:close/>
                  </a:path>
                </a:pathLst>
              </a:custGeom>
              <a:grpFill/>
              <a:ln w="9487" cap="flat">
                <a:noFill/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02895BE0-0713-CD43-B0D4-DE36FD3156B1}"/>
                  </a:ext>
                </a:extLst>
              </p:cNvPr>
              <p:cNvSpPr/>
              <p:nvPr/>
            </p:nvSpPr>
            <p:spPr>
              <a:xfrm>
                <a:off x="5001811" y="2164387"/>
                <a:ext cx="1098946" cy="1583021"/>
              </a:xfrm>
              <a:custGeom>
                <a:avLst/>
                <a:gdLst>
                  <a:gd name="connsiteX0" fmla="*/ 0 w 1098946"/>
                  <a:gd name="connsiteY0" fmla="*/ 105388 h 1583021"/>
                  <a:gd name="connsiteX1" fmla="*/ 523400 w 1098946"/>
                  <a:gd name="connsiteY1" fmla="*/ 130597 h 1583021"/>
                  <a:gd name="connsiteX2" fmla="*/ 797653 w 1098946"/>
                  <a:gd name="connsiteY2" fmla="*/ 10370 h 1583021"/>
                  <a:gd name="connsiteX3" fmla="*/ 959888 w 1098946"/>
                  <a:gd name="connsiteY3" fmla="*/ 120901 h 1583021"/>
                  <a:gd name="connsiteX4" fmla="*/ 1098946 w 1098946"/>
                  <a:gd name="connsiteY4" fmla="*/ 1381350 h 1583021"/>
                  <a:gd name="connsiteX5" fmla="*/ 498292 w 1098946"/>
                  <a:gd name="connsiteY5" fmla="*/ 1583022 h 1583021"/>
                  <a:gd name="connsiteX6" fmla="*/ 376616 w 1098946"/>
                  <a:gd name="connsiteY6" fmla="*/ 822874 h 1583021"/>
                  <a:gd name="connsiteX7" fmla="*/ 146784 w 1098946"/>
                  <a:gd name="connsiteY7" fmla="*/ 328390 h 1583021"/>
                  <a:gd name="connsiteX8" fmla="*/ 0 w 1098946"/>
                  <a:gd name="connsiteY8" fmla="*/ 105388 h 1583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8946" h="1583021">
                    <a:moveTo>
                      <a:pt x="0" y="105388"/>
                    </a:moveTo>
                    <a:cubicBezTo>
                      <a:pt x="163975" y="136046"/>
                      <a:pt x="438071" y="161036"/>
                      <a:pt x="523400" y="130597"/>
                    </a:cubicBezTo>
                    <a:cubicBezTo>
                      <a:pt x="608729" y="100158"/>
                      <a:pt x="696922" y="40826"/>
                      <a:pt x="797653" y="10370"/>
                    </a:cubicBezTo>
                    <a:cubicBezTo>
                      <a:pt x="901280" y="-20963"/>
                      <a:pt x="945068" y="19513"/>
                      <a:pt x="959888" y="120901"/>
                    </a:cubicBezTo>
                    <a:cubicBezTo>
                      <a:pt x="996475" y="468418"/>
                      <a:pt x="1091181" y="1087440"/>
                      <a:pt x="1098946" y="1381350"/>
                    </a:cubicBezTo>
                    <a:cubicBezTo>
                      <a:pt x="1033292" y="1241798"/>
                      <a:pt x="836365" y="1265568"/>
                      <a:pt x="498292" y="1583022"/>
                    </a:cubicBezTo>
                    <a:cubicBezTo>
                      <a:pt x="498033" y="1464366"/>
                      <a:pt x="511654" y="1082310"/>
                      <a:pt x="376616" y="822874"/>
                    </a:cubicBezTo>
                    <a:cubicBezTo>
                      <a:pt x="241578" y="563438"/>
                      <a:pt x="214280" y="420891"/>
                      <a:pt x="146784" y="328390"/>
                    </a:cubicBezTo>
                    <a:cubicBezTo>
                      <a:pt x="79287" y="235890"/>
                      <a:pt x="6020" y="158818"/>
                      <a:pt x="0" y="105388"/>
                    </a:cubicBezTo>
                    <a:close/>
                  </a:path>
                </a:pathLst>
              </a:custGeom>
              <a:grpFill/>
              <a:ln w="9487" cap="flat">
                <a:noFill/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" name="Graphic 4">
              <a:extLst>
                <a:ext uri="{FF2B5EF4-FFF2-40B4-BE49-F238E27FC236}">
                  <a16:creationId xmlns:a16="http://schemas.microsoft.com/office/drawing/2014/main" id="{5C4EC6CB-373B-E241-9EB0-8733A0D67825}"/>
                </a:ext>
              </a:extLst>
            </p:cNvPr>
            <p:cNvGrpSpPr/>
            <p:nvPr/>
          </p:nvGrpSpPr>
          <p:grpSpPr>
            <a:xfrm>
              <a:off x="6814964" y="-3394774"/>
              <a:ext cx="3895622" cy="4187372"/>
              <a:chOff x="4909609" y="2164387"/>
              <a:chExt cx="2348798" cy="2524704"/>
            </a:xfrm>
            <a:solidFill>
              <a:srgbClr val="000000"/>
            </a:solidFill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FCFFACB-34D9-B642-9FCD-F6C45B57601F}"/>
                  </a:ext>
                </a:extLst>
              </p:cNvPr>
              <p:cNvSpPr/>
              <p:nvPr/>
            </p:nvSpPr>
            <p:spPr>
              <a:xfrm>
                <a:off x="4909609" y="2212346"/>
                <a:ext cx="895146" cy="2476745"/>
              </a:xfrm>
              <a:custGeom>
                <a:avLst/>
                <a:gdLst>
                  <a:gd name="connsiteX0" fmla="*/ 34174 w 895146"/>
                  <a:gd name="connsiteY0" fmla="*/ 17292 h 2476745"/>
                  <a:gd name="connsiteX1" fmla="*/ 80665 w 895146"/>
                  <a:gd name="connsiteY1" fmla="*/ 36379 h 2476745"/>
                  <a:gd name="connsiteX2" fmla="*/ 882830 w 895146"/>
                  <a:gd name="connsiteY2" fmla="*/ 2405783 h 2476745"/>
                  <a:gd name="connsiteX3" fmla="*/ 860972 w 895146"/>
                  <a:gd name="connsiteY3" fmla="*/ 2459454 h 2476745"/>
                  <a:gd name="connsiteX4" fmla="*/ 860972 w 895146"/>
                  <a:gd name="connsiteY4" fmla="*/ 2459454 h 2476745"/>
                  <a:gd name="connsiteX5" fmla="*/ 814481 w 895146"/>
                  <a:gd name="connsiteY5" fmla="*/ 2440367 h 2476745"/>
                  <a:gd name="connsiteX6" fmla="*/ 12316 w 895146"/>
                  <a:gd name="connsiteY6" fmla="*/ 70963 h 2476745"/>
                  <a:gd name="connsiteX7" fmla="*/ 34174 w 895146"/>
                  <a:gd name="connsiteY7" fmla="*/ 17292 h 247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5146" h="2476745">
                    <a:moveTo>
                      <a:pt x="34174" y="17292"/>
                    </a:moveTo>
                    <a:cubicBezTo>
                      <a:pt x="53048" y="7742"/>
                      <a:pt x="73863" y="16287"/>
                      <a:pt x="80665" y="36379"/>
                    </a:cubicBezTo>
                    <a:lnTo>
                      <a:pt x="882830" y="2405783"/>
                    </a:lnTo>
                    <a:cubicBezTo>
                      <a:pt x="889632" y="2425874"/>
                      <a:pt x="879846" y="2449904"/>
                      <a:pt x="860972" y="2459454"/>
                    </a:cubicBezTo>
                    <a:lnTo>
                      <a:pt x="860972" y="2459454"/>
                    </a:lnTo>
                    <a:cubicBezTo>
                      <a:pt x="842098" y="2469004"/>
                      <a:pt x="821283" y="2460458"/>
                      <a:pt x="814481" y="2440367"/>
                    </a:cubicBezTo>
                    <a:lnTo>
                      <a:pt x="12316" y="70963"/>
                    </a:lnTo>
                    <a:cubicBezTo>
                      <a:pt x="5514" y="50871"/>
                      <a:pt x="15300" y="26842"/>
                      <a:pt x="34174" y="17292"/>
                    </a:cubicBezTo>
                    <a:close/>
                  </a:path>
                </a:pathLst>
              </a:custGeom>
              <a:grpFill/>
              <a:ln w="9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9C9DBDC-9A97-D541-89B6-0BB54CA0D778}"/>
                  </a:ext>
                </a:extLst>
              </p:cNvPr>
              <p:cNvSpPr/>
              <p:nvPr/>
            </p:nvSpPr>
            <p:spPr>
              <a:xfrm>
                <a:off x="5899752" y="2287247"/>
                <a:ext cx="1358655" cy="1603617"/>
              </a:xfrm>
              <a:custGeom>
                <a:avLst/>
                <a:gdLst>
                  <a:gd name="connsiteX0" fmla="*/ 14825 w 1358655"/>
                  <a:gd name="connsiteY0" fmla="*/ 109023 h 1603617"/>
                  <a:gd name="connsiteX1" fmla="*/ 83109 w 1358655"/>
                  <a:gd name="connsiteY1" fmla="*/ 144674 h 1603617"/>
                  <a:gd name="connsiteX2" fmla="*/ 779607 w 1358655"/>
                  <a:gd name="connsiteY2" fmla="*/ 196779 h 1603617"/>
                  <a:gd name="connsiteX3" fmla="*/ 1161997 w 1358655"/>
                  <a:gd name="connsiteY3" fmla="*/ 103538 h 1603617"/>
                  <a:gd name="connsiteX4" fmla="*/ 1115564 w 1358655"/>
                  <a:gd name="connsiteY4" fmla="*/ 761708 h 1603617"/>
                  <a:gd name="connsiteX5" fmla="*/ 1358655 w 1358655"/>
                  <a:gd name="connsiteY5" fmla="*/ 1603618 h 1603617"/>
                  <a:gd name="connsiteX6" fmla="*/ 492814 w 1358655"/>
                  <a:gd name="connsiteY6" fmla="*/ 1455529 h 1603617"/>
                  <a:gd name="connsiteX7" fmla="*/ 214215 w 1358655"/>
                  <a:gd name="connsiteY7" fmla="*/ 1392455 h 1603617"/>
                  <a:gd name="connsiteX8" fmla="*/ 199553 w 1358655"/>
                  <a:gd name="connsiteY8" fmla="*/ 1247109 h 1603617"/>
                  <a:gd name="connsiteX9" fmla="*/ 170513 w 1358655"/>
                  <a:gd name="connsiteY9" fmla="*/ 1162095 h 1603617"/>
                  <a:gd name="connsiteX10" fmla="*/ 14825 w 1358655"/>
                  <a:gd name="connsiteY10" fmla="*/ 109023 h 1603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58655" h="1603617">
                    <a:moveTo>
                      <a:pt x="14825" y="109023"/>
                    </a:moveTo>
                    <a:cubicBezTo>
                      <a:pt x="-7025" y="-145332"/>
                      <a:pt x="-18634" y="122049"/>
                      <a:pt x="83109" y="144674"/>
                    </a:cubicBezTo>
                    <a:cubicBezTo>
                      <a:pt x="310652" y="202740"/>
                      <a:pt x="546085" y="214334"/>
                      <a:pt x="779607" y="196779"/>
                    </a:cubicBezTo>
                    <a:cubicBezTo>
                      <a:pt x="850892" y="191420"/>
                      <a:pt x="1157025" y="72112"/>
                      <a:pt x="1161997" y="103538"/>
                    </a:cubicBezTo>
                    <a:cubicBezTo>
                      <a:pt x="1120391" y="181660"/>
                      <a:pt x="1093681" y="566234"/>
                      <a:pt x="1115564" y="761708"/>
                    </a:cubicBezTo>
                    <a:cubicBezTo>
                      <a:pt x="1113109" y="951436"/>
                      <a:pt x="1332141" y="1442693"/>
                      <a:pt x="1358655" y="1603618"/>
                    </a:cubicBezTo>
                    <a:cubicBezTo>
                      <a:pt x="1038634" y="1411278"/>
                      <a:pt x="801411" y="1363390"/>
                      <a:pt x="492814" y="1455529"/>
                    </a:cubicBezTo>
                    <a:cubicBezTo>
                      <a:pt x="417363" y="1478057"/>
                      <a:pt x="238890" y="1489140"/>
                      <a:pt x="214215" y="1392455"/>
                    </a:cubicBezTo>
                    <a:cubicBezTo>
                      <a:pt x="197144" y="1343092"/>
                      <a:pt x="205707" y="1305408"/>
                      <a:pt x="199553" y="1247109"/>
                    </a:cubicBezTo>
                    <a:cubicBezTo>
                      <a:pt x="181918" y="1080049"/>
                      <a:pt x="209790" y="1318713"/>
                      <a:pt x="170513" y="1162095"/>
                    </a:cubicBezTo>
                    <a:cubicBezTo>
                      <a:pt x="100371" y="882398"/>
                      <a:pt x="36676" y="363378"/>
                      <a:pt x="14825" y="109023"/>
                    </a:cubicBezTo>
                    <a:close/>
                  </a:path>
                </a:pathLst>
              </a:custGeom>
              <a:grpFill/>
              <a:ln w="9487" cap="flat">
                <a:noFill/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895BE0-0713-CD43-B0D4-DE36FD3156B1}"/>
                  </a:ext>
                </a:extLst>
              </p:cNvPr>
              <p:cNvSpPr/>
              <p:nvPr/>
            </p:nvSpPr>
            <p:spPr>
              <a:xfrm>
                <a:off x="5001811" y="2164387"/>
                <a:ext cx="1098946" cy="1583021"/>
              </a:xfrm>
              <a:custGeom>
                <a:avLst/>
                <a:gdLst>
                  <a:gd name="connsiteX0" fmla="*/ 0 w 1098946"/>
                  <a:gd name="connsiteY0" fmla="*/ 105388 h 1583021"/>
                  <a:gd name="connsiteX1" fmla="*/ 523400 w 1098946"/>
                  <a:gd name="connsiteY1" fmla="*/ 130597 h 1583021"/>
                  <a:gd name="connsiteX2" fmla="*/ 797653 w 1098946"/>
                  <a:gd name="connsiteY2" fmla="*/ 10370 h 1583021"/>
                  <a:gd name="connsiteX3" fmla="*/ 959888 w 1098946"/>
                  <a:gd name="connsiteY3" fmla="*/ 120901 h 1583021"/>
                  <a:gd name="connsiteX4" fmla="*/ 1098946 w 1098946"/>
                  <a:gd name="connsiteY4" fmla="*/ 1381350 h 1583021"/>
                  <a:gd name="connsiteX5" fmla="*/ 498292 w 1098946"/>
                  <a:gd name="connsiteY5" fmla="*/ 1583022 h 1583021"/>
                  <a:gd name="connsiteX6" fmla="*/ 376616 w 1098946"/>
                  <a:gd name="connsiteY6" fmla="*/ 822874 h 1583021"/>
                  <a:gd name="connsiteX7" fmla="*/ 146784 w 1098946"/>
                  <a:gd name="connsiteY7" fmla="*/ 328390 h 1583021"/>
                  <a:gd name="connsiteX8" fmla="*/ 0 w 1098946"/>
                  <a:gd name="connsiteY8" fmla="*/ 105388 h 1583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8946" h="1583021">
                    <a:moveTo>
                      <a:pt x="0" y="105388"/>
                    </a:moveTo>
                    <a:cubicBezTo>
                      <a:pt x="163975" y="136046"/>
                      <a:pt x="438071" y="161036"/>
                      <a:pt x="523400" y="130597"/>
                    </a:cubicBezTo>
                    <a:cubicBezTo>
                      <a:pt x="608729" y="100158"/>
                      <a:pt x="696922" y="40826"/>
                      <a:pt x="797653" y="10370"/>
                    </a:cubicBezTo>
                    <a:cubicBezTo>
                      <a:pt x="901280" y="-20963"/>
                      <a:pt x="945068" y="19513"/>
                      <a:pt x="959888" y="120901"/>
                    </a:cubicBezTo>
                    <a:cubicBezTo>
                      <a:pt x="996475" y="468418"/>
                      <a:pt x="1091181" y="1087440"/>
                      <a:pt x="1098946" y="1381350"/>
                    </a:cubicBezTo>
                    <a:cubicBezTo>
                      <a:pt x="1033292" y="1241798"/>
                      <a:pt x="836365" y="1265568"/>
                      <a:pt x="498292" y="1583022"/>
                    </a:cubicBezTo>
                    <a:cubicBezTo>
                      <a:pt x="498033" y="1464366"/>
                      <a:pt x="511654" y="1082310"/>
                      <a:pt x="376616" y="822874"/>
                    </a:cubicBezTo>
                    <a:cubicBezTo>
                      <a:pt x="241578" y="563438"/>
                      <a:pt x="214280" y="420891"/>
                      <a:pt x="146784" y="328390"/>
                    </a:cubicBezTo>
                    <a:cubicBezTo>
                      <a:pt x="79287" y="235890"/>
                      <a:pt x="6020" y="158818"/>
                      <a:pt x="0" y="105388"/>
                    </a:cubicBezTo>
                    <a:close/>
                  </a:path>
                </a:pathLst>
              </a:custGeom>
              <a:grpFill/>
              <a:ln w="9487" cap="flat">
                <a:noFill/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Graphic 4">
              <a:extLst>
                <a:ext uri="{FF2B5EF4-FFF2-40B4-BE49-F238E27FC236}">
                  <a16:creationId xmlns:a16="http://schemas.microsoft.com/office/drawing/2014/main" id="{5C4EC6CB-373B-E241-9EB0-8733A0D67825}"/>
                </a:ext>
              </a:extLst>
            </p:cNvPr>
            <p:cNvGrpSpPr/>
            <p:nvPr/>
          </p:nvGrpSpPr>
          <p:grpSpPr>
            <a:xfrm>
              <a:off x="7995376" y="-3079104"/>
              <a:ext cx="3895622" cy="4187372"/>
              <a:chOff x="4909609" y="2164387"/>
              <a:chExt cx="2348798" cy="2524704"/>
            </a:xfrm>
            <a:solidFill>
              <a:schemeClr val="tx1">
                <a:lumMod val="50000"/>
              </a:schemeClr>
            </a:solidFill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FCFFACB-34D9-B642-9FCD-F6C45B57601F}"/>
                  </a:ext>
                </a:extLst>
              </p:cNvPr>
              <p:cNvSpPr/>
              <p:nvPr/>
            </p:nvSpPr>
            <p:spPr>
              <a:xfrm>
                <a:off x="4909609" y="2212346"/>
                <a:ext cx="895146" cy="2476745"/>
              </a:xfrm>
              <a:custGeom>
                <a:avLst/>
                <a:gdLst>
                  <a:gd name="connsiteX0" fmla="*/ 34174 w 895146"/>
                  <a:gd name="connsiteY0" fmla="*/ 17292 h 2476745"/>
                  <a:gd name="connsiteX1" fmla="*/ 80665 w 895146"/>
                  <a:gd name="connsiteY1" fmla="*/ 36379 h 2476745"/>
                  <a:gd name="connsiteX2" fmla="*/ 882830 w 895146"/>
                  <a:gd name="connsiteY2" fmla="*/ 2405783 h 2476745"/>
                  <a:gd name="connsiteX3" fmla="*/ 860972 w 895146"/>
                  <a:gd name="connsiteY3" fmla="*/ 2459454 h 2476745"/>
                  <a:gd name="connsiteX4" fmla="*/ 860972 w 895146"/>
                  <a:gd name="connsiteY4" fmla="*/ 2459454 h 2476745"/>
                  <a:gd name="connsiteX5" fmla="*/ 814481 w 895146"/>
                  <a:gd name="connsiteY5" fmla="*/ 2440367 h 2476745"/>
                  <a:gd name="connsiteX6" fmla="*/ 12316 w 895146"/>
                  <a:gd name="connsiteY6" fmla="*/ 70963 h 2476745"/>
                  <a:gd name="connsiteX7" fmla="*/ 34174 w 895146"/>
                  <a:gd name="connsiteY7" fmla="*/ 17292 h 247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5146" h="2476745">
                    <a:moveTo>
                      <a:pt x="34174" y="17292"/>
                    </a:moveTo>
                    <a:cubicBezTo>
                      <a:pt x="53048" y="7742"/>
                      <a:pt x="73863" y="16287"/>
                      <a:pt x="80665" y="36379"/>
                    </a:cubicBezTo>
                    <a:lnTo>
                      <a:pt x="882830" y="2405783"/>
                    </a:lnTo>
                    <a:cubicBezTo>
                      <a:pt x="889632" y="2425874"/>
                      <a:pt x="879846" y="2449904"/>
                      <a:pt x="860972" y="2459454"/>
                    </a:cubicBezTo>
                    <a:lnTo>
                      <a:pt x="860972" y="2459454"/>
                    </a:lnTo>
                    <a:cubicBezTo>
                      <a:pt x="842098" y="2469004"/>
                      <a:pt x="821283" y="2460458"/>
                      <a:pt x="814481" y="2440367"/>
                    </a:cubicBezTo>
                    <a:lnTo>
                      <a:pt x="12316" y="70963"/>
                    </a:lnTo>
                    <a:cubicBezTo>
                      <a:pt x="5514" y="50871"/>
                      <a:pt x="15300" y="26842"/>
                      <a:pt x="34174" y="17292"/>
                    </a:cubicBezTo>
                    <a:close/>
                  </a:path>
                </a:pathLst>
              </a:custGeom>
              <a:grpFill/>
              <a:ln w="9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F9C9DBDC-9A97-D541-89B6-0BB54CA0D778}"/>
                  </a:ext>
                </a:extLst>
              </p:cNvPr>
              <p:cNvSpPr/>
              <p:nvPr/>
            </p:nvSpPr>
            <p:spPr>
              <a:xfrm>
                <a:off x="5899752" y="2287247"/>
                <a:ext cx="1358655" cy="1603617"/>
              </a:xfrm>
              <a:custGeom>
                <a:avLst/>
                <a:gdLst>
                  <a:gd name="connsiteX0" fmla="*/ 14825 w 1358655"/>
                  <a:gd name="connsiteY0" fmla="*/ 109023 h 1603617"/>
                  <a:gd name="connsiteX1" fmla="*/ 83109 w 1358655"/>
                  <a:gd name="connsiteY1" fmla="*/ 144674 h 1603617"/>
                  <a:gd name="connsiteX2" fmla="*/ 779607 w 1358655"/>
                  <a:gd name="connsiteY2" fmla="*/ 196779 h 1603617"/>
                  <a:gd name="connsiteX3" fmla="*/ 1161997 w 1358655"/>
                  <a:gd name="connsiteY3" fmla="*/ 103538 h 1603617"/>
                  <a:gd name="connsiteX4" fmla="*/ 1115564 w 1358655"/>
                  <a:gd name="connsiteY4" fmla="*/ 761708 h 1603617"/>
                  <a:gd name="connsiteX5" fmla="*/ 1358655 w 1358655"/>
                  <a:gd name="connsiteY5" fmla="*/ 1603618 h 1603617"/>
                  <a:gd name="connsiteX6" fmla="*/ 492814 w 1358655"/>
                  <a:gd name="connsiteY6" fmla="*/ 1455529 h 1603617"/>
                  <a:gd name="connsiteX7" fmla="*/ 214215 w 1358655"/>
                  <a:gd name="connsiteY7" fmla="*/ 1392455 h 1603617"/>
                  <a:gd name="connsiteX8" fmla="*/ 199553 w 1358655"/>
                  <a:gd name="connsiteY8" fmla="*/ 1247109 h 1603617"/>
                  <a:gd name="connsiteX9" fmla="*/ 170513 w 1358655"/>
                  <a:gd name="connsiteY9" fmla="*/ 1162095 h 1603617"/>
                  <a:gd name="connsiteX10" fmla="*/ 14825 w 1358655"/>
                  <a:gd name="connsiteY10" fmla="*/ 109023 h 1603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58655" h="1603617">
                    <a:moveTo>
                      <a:pt x="14825" y="109023"/>
                    </a:moveTo>
                    <a:cubicBezTo>
                      <a:pt x="-7025" y="-145332"/>
                      <a:pt x="-18634" y="122049"/>
                      <a:pt x="83109" y="144674"/>
                    </a:cubicBezTo>
                    <a:cubicBezTo>
                      <a:pt x="310652" y="202740"/>
                      <a:pt x="546085" y="214334"/>
                      <a:pt x="779607" y="196779"/>
                    </a:cubicBezTo>
                    <a:cubicBezTo>
                      <a:pt x="850892" y="191420"/>
                      <a:pt x="1157025" y="72112"/>
                      <a:pt x="1161997" y="103538"/>
                    </a:cubicBezTo>
                    <a:cubicBezTo>
                      <a:pt x="1120391" y="181660"/>
                      <a:pt x="1093681" y="566234"/>
                      <a:pt x="1115564" y="761708"/>
                    </a:cubicBezTo>
                    <a:cubicBezTo>
                      <a:pt x="1113109" y="951436"/>
                      <a:pt x="1332141" y="1442693"/>
                      <a:pt x="1358655" y="1603618"/>
                    </a:cubicBezTo>
                    <a:cubicBezTo>
                      <a:pt x="1038634" y="1411278"/>
                      <a:pt x="801411" y="1363390"/>
                      <a:pt x="492814" y="1455529"/>
                    </a:cubicBezTo>
                    <a:cubicBezTo>
                      <a:pt x="417363" y="1478057"/>
                      <a:pt x="238890" y="1489140"/>
                      <a:pt x="214215" y="1392455"/>
                    </a:cubicBezTo>
                    <a:cubicBezTo>
                      <a:pt x="197144" y="1343092"/>
                      <a:pt x="205707" y="1305408"/>
                      <a:pt x="199553" y="1247109"/>
                    </a:cubicBezTo>
                    <a:cubicBezTo>
                      <a:pt x="181918" y="1080049"/>
                      <a:pt x="209790" y="1318713"/>
                      <a:pt x="170513" y="1162095"/>
                    </a:cubicBezTo>
                    <a:cubicBezTo>
                      <a:pt x="100371" y="882398"/>
                      <a:pt x="36676" y="363378"/>
                      <a:pt x="14825" y="109023"/>
                    </a:cubicBezTo>
                    <a:close/>
                  </a:path>
                </a:pathLst>
              </a:custGeom>
              <a:grpFill/>
              <a:ln w="9487" cap="flat">
                <a:noFill/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02895BE0-0713-CD43-B0D4-DE36FD3156B1}"/>
                  </a:ext>
                </a:extLst>
              </p:cNvPr>
              <p:cNvSpPr/>
              <p:nvPr/>
            </p:nvSpPr>
            <p:spPr>
              <a:xfrm>
                <a:off x="5001811" y="2164387"/>
                <a:ext cx="1098946" cy="1583021"/>
              </a:xfrm>
              <a:custGeom>
                <a:avLst/>
                <a:gdLst>
                  <a:gd name="connsiteX0" fmla="*/ 0 w 1098946"/>
                  <a:gd name="connsiteY0" fmla="*/ 105388 h 1583021"/>
                  <a:gd name="connsiteX1" fmla="*/ 523400 w 1098946"/>
                  <a:gd name="connsiteY1" fmla="*/ 130597 h 1583021"/>
                  <a:gd name="connsiteX2" fmla="*/ 797653 w 1098946"/>
                  <a:gd name="connsiteY2" fmla="*/ 10370 h 1583021"/>
                  <a:gd name="connsiteX3" fmla="*/ 959888 w 1098946"/>
                  <a:gd name="connsiteY3" fmla="*/ 120901 h 1583021"/>
                  <a:gd name="connsiteX4" fmla="*/ 1098946 w 1098946"/>
                  <a:gd name="connsiteY4" fmla="*/ 1381350 h 1583021"/>
                  <a:gd name="connsiteX5" fmla="*/ 498292 w 1098946"/>
                  <a:gd name="connsiteY5" fmla="*/ 1583022 h 1583021"/>
                  <a:gd name="connsiteX6" fmla="*/ 376616 w 1098946"/>
                  <a:gd name="connsiteY6" fmla="*/ 822874 h 1583021"/>
                  <a:gd name="connsiteX7" fmla="*/ 146784 w 1098946"/>
                  <a:gd name="connsiteY7" fmla="*/ 328390 h 1583021"/>
                  <a:gd name="connsiteX8" fmla="*/ 0 w 1098946"/>
                  <a:gd name="connsiteY8" fmla="*/ 105388 h 1583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8946" h="1583021">
                    <a:moveTo>
                      <a:pt x="0" y="105388"/>
                    </a:moveTo>
                    <a:cubicBezTo>
                      <a:pt x="163975" y="136046"/>
                      <a:pt x="438071" y="161036"/>
                      <a:pt x="523400" y="130597"/>
                    </a:cubicBezTo>
                    <a:cubicBezTo>
                      <a:pt x="608729" y="100158"/>
                      <a:pt x="696922" y="40826"/>
                      <a:pt x="797653" y="10370"/>
                    </a:cubicBezTo>
                    <a:cubicBezTo>
                      <a:pt x="901280" y="-20963"/>
                      <a:pt x="945068" y="19513"/>
                      <a:pt x="959888" y="120901"/>
                    </a:cubicBezTo>
                    <a:cubicBezTo>
                      <a:pt x="996475" y="468418"/>
                      <a:pt x="1091181" y="1087440"/>
                      <a:pt x="1098946" y="1381350"/>
                    </a:cubicBezTo>
                    <a:cubicBezTo>
                      <a:pt x="1033292" y="1241798"/>
                      <a:pt x="836365" y="1265568"/>
                      <a:pt x="498292" y="1583022"/>
                    </a:cubicBezTo>
                    <a:cubicBezTo>
                      <a:pt x="498033" y="1464366"/>
                      <a:pt x="511654" y="1082310"/>
                      <a:pt x="376616" y="822874"/>
                    </a:cubicBezTo>
                    <a:cubicBezTo>
                      <a:pt x="241578" y="563438"/>
                      <a:pt x="214280" y="420891"/>
                      <a:pt x="146784" y="328390"/>
                    </a:cubicBezTo>
                    <a:cubicBezTo>
                      <a:pt x="79287" y="235890"/>
                      <a:pt x="6020" y="158818"/>
                      <a:pt x="0" y="105388"/>
                    </a:cubicBezTo>
                    <a:close/>
                  </a:path>
                </a:pathLst>
              </a:custGeom>
              <a:grpFill/>
              <a:ln w="9487" cap="flat">
                <a:noFill/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585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">
            <a:extLst>
              <a:ext uri="{FF2B5EF4-FFF2-40B4-BE49-F238E27FC236}">
                <a16:creationId xmlns:a16="http://schemas.microsoft.com/office/drawing/2014/main" id="{395DD9CC-23F1-3840-BE2D-F5D6FC4FF1FC}"/>
              </a:ext>
            </a:extLst>
          </p:cNvPr>
          <p:cNvSpPr>
            <a:spLocks/>
          </p:cNvSpPr>
          <p:nvPr userDrawn="1"/>
        </p:nvSpPr>
        <p:spPr bwMode="auto">
          <a:xfrm>
            <a:off x="1" y="12319000"/>
            <a:ext cx="24384000" cy="142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3FD861FA-EA6F-B144-A10F-1808A1EB717B}"/>
              </a:ext>
            </a:extLst>
          </p:cNvPr>
          <p:cNvSpPr>
            <a:spLocks/>
          </p:cNvSpPr>
          <p:nvPr userDrawn="1"/>
        </p:nvSpPr>
        <p:spPr bwMode="auto">
          <a:xfrm>
            <a:off x="21566188" y="12319000"/>
            <a:ext cx="1468437" cy="1422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BA42A92E-5302-7747-9D0C-1C5EE95320CA}"/>
              </a:ext>
            </a:extLst>
          </p:cNvPr>
          <p:cNvSpPr>
            <a:spLocks/>
          </p:cNvSpPr>
          <p:nvPr userDrawn="1"/>
        </p:nvSpPr>
        <p:spPr bwMode="auto">
          <a:xfrm>
            <a:off x="0" y="-114300"/>
            <a:ext cx="24384001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E7193A13-B85D-E24C-982F-11C5A74E6279}"/>
              </a:ext>
            </a:extLst>
          </p:cNvPr>
          <p:cNvSpPr>
            <a:spLocks/>
          </p:cNvSpPr>
          <p:nvPr userDrawn="1"/>
        </p:nvSpPr>
        <p:spPr bwMode="auto">
          <a:xfrm>
            <a:off x="21566188" y="-114300"/>
            <a:ext cx="1468437" cy="2762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5F016E1-9677-EB43-9584-D1E1AD415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260159" y="12434480"/>
            <a:ext cx="2081435" cy="1002119"/>
          </a:xfrm>
          <a:prstGeom prst="rect">
            <a:avLst/>
          </a:prstGeom>
        </p:spPr>
        <p:txBody>
          <a:bodyPr/>
          <a:lstStyle>
            <a:lvl1pPr algn="ctr">
              <a:defRPr sz="7100" b="0" i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Poppins" charset="0"/>
              </a:defRPr>
            </a:lvl1pPr>
          </a:lstStyle>
          <a:p>
            <a:pPr>
              <a:defRPr/>
            </a:pPr>
            <a:fld id="{CDE451A0-47B6-574D-A8E6-A6979ECF6B5F}" type="slidenum">
              <a:rPr lang="x-none" altLang="x-none" smtClean="0"/>
              <a:pPr>
                <a:defRPr/>
              </a:pPr>
              <a:t>‹#›</a:t>
            </a:fld>
            <a:endParaRPr lang="x-none" altLang="x-none"/>
          </a:p>
        </p:txBody>
      </p:sp>
      <p:sp>
        <p:nvSpPr>
          <p:cNvPr id="5" name="Место для объекта 4">
            <a:extLst>
              <a:ext uri="{FF2B5EF4-FFF2-40B4-BE49-F238E27FC236}">
                <a16:creationId xmlns:a16="http://schemas.microsoft.com/office/drawing/2014/main" id="{41879528-68AF-9442-A33B-A3DCB03FD1E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830513" y="2974354"/>
            <a:ext cx="3151187" cy="3151188"/>
          </a:xfrm>
          <a:solidFill>
            <a:schemeClr val="tx2"/>
          </a:solidFill>
        </p:spPr>
        <p:txBody>
          <a:bodyPr/>
          <a:lstStyle>
            <a:lvl1pPr>
              <a:defRPr sz="2000">
                <a:latin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</a:defRPr>
            </a:lvl2pPr>
            <a:lvl3pPr>
              <a:defRPr sz="2000">
                <a:latin typeface="Cambria" panose="02040503050406030204" pitchFamily="18" charset="0"/>
              </a:defRPr>
            </a:lvl3pPr>
            <a:lvl4pPr>
              <a:defRPr sz="2000">
                <a:latin typeface="Cambria" panose="02040503050406030204" pitchFamily="18" charset="0"/>
              </a:defRPr>
            </a:lvl4pPr>
            <a:lvl5pPr>
              <a:defRPr sz="2000">
                <a:latin typeface="Cambria" panose="02040503050406030204" pitchFamily="18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3" name="Место для объекта 4">
            <a:extLst>
              <a:ext uri="{FF2B5EF4-FFF2-40B4-BE49-F238E27FC236}">
                <a16:creationId xmlns:a16="http://schemas.microsoft.com/office/drawing/2014/main" id="{DDC89E43-31AB-5044-941D-832B747BBAF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31013" y="2974354"/>
            <a:ext cx="3151187" cy="3151188"/>
          </a:xfrm>
          <a:solidFill>
            <a:schemeClr val="tx2"/>
          </a:solidFill>
        </p:spPr>
        <p:txBody>
          <a:bodyPr/>
          <a:lstStyle>
            <a:lvl1pPr>
              <a:defRPr sz="2000">
                <a:latin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</a:defRPr>
            </a:lvl2pPr>
            <a:lvl3pPr>
              <a:defRPr sz="2000">
                <a:latin typeface="Cambria" panose="02040503050406030204" pitchFamily="18" charset="0"/>
              </a:defRPr>
            </a:lvl3pPr>
            <a:lvl4pPr>
              <a:defRPr sz="2000">
                <a:latin typeface="Cambria" panose="02040503050406030204" pitchFamily="18" charset="0"/>
              </a:defRPr>
            </a:lvl4pPr>
            <a:lvl5pPr>
              <a:defRPr sz="2000">
                <a:latin typeface="Cambria" panose="02040503050406030204" pitchFamily="18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4" name="Место для объекта 4">
            <a:extLst>
              <a:ext uri="{FF2B5EF4-FFF2-40B4-BE49-F238E27FC236}">
                <a16:creationId xmlns:a16="http://schemas.microsoft.com/office/drawing/2014/main" id="{30468A02-763B-D648-86F2-1DD441CDF4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31513" y="2974354"/>
            <a:ext cx="3151187" cy="3151188"/>
          </a:xfrm>
          <a:solidFill>
            <a:schemeClr val="tx2"/>
          </a:solidFill>
        </p:spPr>
        <p:txBody>
          <a:bodyPr/>
          <a:lstStyle>
            <a:lvl1pPr>
              <a:defRPr sz="2000">
                <a:latin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</a:defRPr>
            </a:lvl2pPr>
            <a:lvl3pPr>
              <a:defRPr sz="2000">
                <a:latin typeface="Cambria" panose="02040503050406030204" pitchFamily="18" charset="0"/>
              </a:defRPr>
            </a:lvl3pPr>
            <a:lvl4pPr>
              <a:defRPr sz="2000">
                <a:latin typeface="Cambria" panose="02040503050406030204" pitchFamily="18" charset="0"/>
              </a:defRPr>
            </a:lvl4pPr>
            <a:lvl5pPr>
              <a:defRPr sz="2000">
                <a:latin typeface="Cambria" panose="02040503050406030204" pitchFamily="18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5" name="Место для объекта 4">
            <a:extLst>
              <a:ext uri="{FF2B5EF4-FFF2-40B4-BE49-F238E27FC236}">
                <a16:creationId xmlns:a16="http://schemas.microsoft.com/office/drawing/2014/main" id="{87A6479B-1C3C-F64F-845F-AB89946871C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832013" y="2974354"/>
            <a:ext cx="3151187" cy="3151188"/>
          </a:xfrm>
          <a:solidFill>
            <a:schemeClr val="tx2"/>
          </a:solidFill>
        </p:spPr>
        <p:txBody>
          <a:bodyPr/>
          <a:lstStyle>
            <a:lvl1pPr>
              <a:defRPr sz="2000">
                <a:latin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</a:defRPr>
            </a:lvl2pPr>
            <a:lvl3pPr>
              <a:defRPr sz="2000">
                <a:latin typeface="Cambria" panose="02040503050406030204" pitchFamily="18" charset="0"/>
              </a:defRPr>
            </a:lvl3pPr>
            <a:lvl4pPr>
              <a:defRPr sz="2000">
                <a:latin typeface="Cambria" panose="02040503050406030204" pitchFamily="18" charset="0"/>
              </a:defRPr>
            </a:lvl4pPr>
            <a:lvl5pPr>
              <a:defRPr sz="2000">
                <a:latin typeface="Cambria" panose="02040503050406030204" pitchFamily="18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3" name="Место для объекта 4">
            <a:extLst>
              <a:ext uri="{FF2B5EF4-FFF2-40B4-BE49-F238E27FC236}">
                <a16:creationId xmlns:a16="http://schemas.microsoft.com/office/drawing/2014/main" id="{A4BCDA74-5132-524B-822D-D9E6309F826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832513" y="2974354"/>
            <a:ext cx="3151187" cy="3151188"/>
          </a:xfrm>
          <a:solidFill>
            <a:schemeClr val="tx2"/>
          </a:solidFill>
        </p:spPr>
        <p:txBody>
          <a:bodyPr/>
          <a:lstStyle>
            <a:lvl1pPr>
              <a:defRPr sz="2000">
                <a:latin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</a:defRPr>
            </a:lvl2pPr>
            <a:lvl3pPr>
              <a:defRPr sz="2000">
                <a:latin typeface="Cambria" panose="02040503050406030204" pitchFamily="18" charset="0"/>
              </a:defRPr>
            </a:lvl3pPr>
            <a:lvl4pPr>
              <a:defRPr sz="2000">
                <a:latin typeface="Cambria" panose="02040503050406030204" pitchFamily="18" charset="0"/>
              </a:defRPr>
            </a:lvl4pPr>
            <a:lvl5pPr>
              <a:defRPr sz="2000">
                <a:latin typeface="Cambria" panose="02040503050406030204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6" name="Место для объекта 4">
            <a:extLst>
              <a:ext uri="{FF2B5EF4-FFF2-40B4-BE49-F238E27FC236}">
                <a16:creationId xmlns:a16="http://schemas.microsoft.com/office/drawing/2014/main" id="{B3FBBFCC-FED6-6445-93B6-469E3D320A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772415" y="6947172"/>
            <a:ext cx="3151187" cy="3151188"/>
          </a:xfrm>
          <a:solidFill>
            <a:schemeClr val="tx2"/>
          </a:solidFill>
        </p:spPr>
        <p:txBody>
          <a:bodyPr/>
          <a:lstStyle>
            <a:lvl1pPr>
              <a:defRPr sz="2000">
                <a:latin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</a:defRPr>
            </a:lvl2pPr>
            <a:lvl3pPr>
              <a:defRPr sz="2000">
                <a:latin typeface="Cambria" panose="02040503050406030204" pitchFamily="18" charset="0"/>
              </a:defRPr>
            </a:lvl3pPr>
            <a:lvl4pPr>
              <a:defRPr sz="2000">
                <a:latin typeface="Cambria" panose="02040503050406030204" pitchFamily="18" charset="0"/>
              </a:defRPr>
            </a:lvl4pPr>
            <a:lvl5pPr>
              <a:defRPr sz="2000">
                <a:latin typeface="Cambria" panose="02040503050406030204" pitchFamily="18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7" name="Место для объекта 4">
            <a:extLst>
              <a:ext uri="{FF2B5EF4-FFF2-40B4-BE49-F238E27FC236}">
                <a16:creationId xmlns:a16="http://schemas.microsoft.com/office/drawing/2014/main" id="{03DA3344-A04E-6B48-9788-72ECD06DB8F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772915" y="6947172"/>
            <a:ext cx="3151187" cy="3151188"/>
          </a:xfrm>
          <a:solidFill>
            <a:schemeClr val="tx2"/>
          </a:solidFill>
        </p:spPr>
        <p:txBody>
          <a:bodyPr/>
          <a:lstStyle>
            <a:lvl1pPr>
              <a:defRPr sz="2000">
                <a:latin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</a:defRPr>
            </a:lvl2pPr>
            <a:lvl3pPr>
              <a:defRPr sz="2000">
                <a:latin typeface="Cambria" panose="02040503050406030204" pitchFamily="18" charset="0"/>
              </a:defRPr>
            </a:lvl3pPr>
            <a:lvl4pPr>
              <a:defRPr sz="2000">
                <a:latin typeface="Cambria" panose="02040503050406030204" pitchFamily="18" charset="0"/>
              </a:defRPr>
            </a:lvl4pPr>
            <a:lvl5pPr>
              <a:defRPr sz="2000">
                <a:latin typeface="Cambria" panose="02040503050406030204" pitchFamily="18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8" name="Место для объекта 4">
            <a:extLst>
              <a:ext uri="{FF2B5EF4-FFF2-40B4-BE49-F238E27FC236}">
                <a16:creationId xmlns:a16="http://schemas.microsoft.com/office/drawing/2014/main" id="{D0D370A7-91B6-2A4A-8AB4-B9A7E4D2561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0773415" y="6947172"/>
            <a:ext cx="3151187" cy="3151188"/>
          </a:xfrm>
          <a:solidFill>
            <a:schemeClr val="tx2"/>
          </a:solidFill>
        </p:spPr>
        <p:txBody>
          <a:bodyPr/>
          <a:lstStyle>
            <a:lvl1pPr>
              <a:defRPr sz="2000">
                <a:latin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</a:defRPr>
            </a:lvl2pPr>
            <a:lvl3pPr>
              <a:defRPr sz="2000">
                <a:latin typeface="Cambria" panose="02040503050406030204" pitchFamily="18" charset="0"/>
              </a:defRPr>
            </a:lvl3pPr>
            <a:lvl4pPr>
              <a:defRPr sz="2000">
                <a:latin typeface="Cambria" panose="02040503050406030204" pitchFamily="18" charset="0"/>
              </a:defRPr>
            </a:lvl4pPr>
            <a:lvl5pPr>
              <a:defRPr sz="2000">
                <a:latin typeface="Cambria" panose="02040503050406030204" pitchFamily="18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9" name="Место для объекта 4">
            <a:extLst>
              <a:ext uri="{FF2B5EF4-FFF2-40B4-BE49-F238E27FC236}">
                <a16:creationId xmlns:a16="http://schemas.microsoft.com/office/drawing/2014/main" id="{AAD9CC20-C2B8-C444-8EA7-AC06921B423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4773915" y="6947172"/>
            <a:ext cx="3151187" cy="3151188"/>
          </a:xfrm>
          <a:solidFill>
            <a:schemeClr val="tx2"/>
          </a:solidFill>
        </p:spPr>
        <p:txBody>
          <a:bodyPr/>
          <a:lstStyle>
            <a:lvl1pPr>
              <a:defRPr sz="2000">
                <a:latin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</a:defRPr>
            </a:lvl2pPr>
            <a:lvl3pPr>
              <a:defRPr sz="2000">
                <a:latin typeface="Cambria" panose="02040503050406030204" pitchFamily="18" charset="0"/>
              </a:defRPr>
            </a:lvl3pPr>
            <a:lvl4pPr>
              <a:defRPr sz="2000">
                <a:latin typeface="Cambria" panose="02040503050406030204" pitchFamily="18" charset="0"/>
              </a:defRPr>
            </a:lvl4pPr>
            <a:lvl5pPr>
              <a:defRPr sz="2000">
                <a:latin typeface="Cambria" panose="02040503050406030204" pitchFamily="18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0" name="Место для объекта 4">
            <a:extLst>
              <a:ext uri="{FF2B5EF4-FFF2-40B4-BE49-F238E27FC236}">
                <a16:creationId xmlns:a16="http://schemas.microsoft.com/office/drawing/2014/main" id="{F9A1A203-BCBF-E645-BCF3-39BB091243D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8774415" y="6947172"/>
            <a:ext cx="3151187" cy="3151188"/>
          </a:xfrm>
          <a:solidFill>
            <a:schemeClr val="tx2"/>
          </a:solidFill>
        </p:spPr>
        <p:txBody>
          <a:bodyPr/>
          <a:lstStyle>
            <a:lvl1pPr>
              <a:defRPr sz="2000">
                <a:latin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</a:defRPr>
            </a:lvl2pPr>
            <a:lvl3pPr>
              <a:defRPr sz="2000">
                <a:latin typeface="Cambria" panose="02040503050406030204" pitchFamily="18" charset="0"/>
              </a:defRPr>
            </a:lvl3pPr>
            <a:lvl4pPr>
              <a:defRPr sz="2000">
                <a:latin typeface="Cambria" panose="02040503050406030204" pitchFamily="18" charset="0"/>
              </a:defRPr>
            </a:lvl4pPr>
            <a:lvl5pPr>
              <a:defRPr sz="2000">
                <a:latin typeface="Cambria" panose="02040503050406030204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83894930-646E-3F47-80A3-22BAB438404D}"/>
              </a:ext>
            </a:extLst>
          </p:cNvPr>
          <p:cNvSpPr>
            <a:spLocks/>
          </p:cNvSpPr>
          <p:nvPr userDrawn="1"/>
        </p:nvSpPr>
        <p:spPr bwMode="auto">
          <a:xfrm>
            <a:off x="2179197" y="12426949"/>
            <a:ext cx="181203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7100" b="1" i="0" dirty="0">
                <a:solidFill>
                  <a:srgbClr val="FFFFFF"/>
                </a:solidFill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Titillium Bold" charset="0"/>
              </a:rPr>
              <a:t>TFE</a:t>
            </a:r>
          </a:p>
        </p:txBody>
      </p:sp>
      <p:sp>
        <p:nvSpPr>
          <p:cNvPr id="50" name="Freeform 9">
            <a:extLst>
              <a:ext uri="{FF2B5EF4-FFF2-40B4-BE49-F238E27FC236}">
                <a16:creationId xmlns:a16="http://schemas.microsoft.com/office/drawing/2014/main" id="{28980D4D-0905-0A4E-9ED3-B5B1884BF729}"/>
              </a:ext>
            </a:extLst>
          </p:cNvPr>
          <p:cNvSpPr>
            <a:spLocks/>
          </p:cNvSpPr>
          <p:nvPr userDrawn="1"/>
        </p:nvSpPr>
        <p:spPr bwMode="auto">
          <a:xfrm>
            <a:off x="-4136" y="602829"/>
            <a:ext cx="9930925" cy="82898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0 w 21600"/>
              <a:gd name="T7" fmla="*/ 0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connsiteX0" fmla="*/ 29 w 21600"/>
              <a:gd name="connsiteY0" fmla="*/ 21600 h 21600"/>
              <a:gd name="connsiteX1" fmla="*/ 21600 w 21600"/>
              <a:gd name="connsiteY1" fmla="*/ 21600 h 21600"/>
              <a:gd name="connsiteX2" fmla="*/ 20385 w 21600"/>
              <a:gd name="connsiteY2" fmla="*/ 0 h 21600"/>
              <a:gd name="connsiteX3" fmla="*/ 0 w 21600"/>
              <a:gd name="connsiteY3" fmla="*/ 0 h 21600"/>
              <a:gd name="connsiteX4" fmla="*/ 29 w 21600"/>
              <a:gd name="connsiteY4" fmla="*/ 21600 h 21600"/>
              <a:gd name="connsiteX5" fmla="*/ 29 w 21600"/>
              <a:gd name="connsiteY5" fmla="*/ 21600 h 21600"/>
              <a:gd name="connsiteX0" fmla="*/ 2 w 21609"/>
              <a:gd name="connsiteY0" fmla="*/ 21817 h 21817"/>
              <a:gd name="connsiteX1" fmla="*/ 21609 w 21609"/>
              <a:gd name="connsiteY1" fmla="*/ 21600 h 21817"/>
              <a:gd name="connsiteX2" fmla="*/ 20394 w 21609"/>
              <a:gd name="connsiteY2" fmla="*/ 0 h 21817"/>
              <a:gd name="connsiteX3" fmla="*/ 9 w 21609"/>
              <a:gd name="connsiteY3" fmla="*/ 0 h 21817"/>
              <a:gd name="connsiteX4" fmla="*/ 2 w 21609"/>
              <a:gd name="connsiteY4" fmla="*/ 21817 h 21817"/>
              <a:gd name="connsiteX5" fmla="*/ 38 w 21609"/>
              <a:gd name="connsiteY5" fmla="*/ 21600 h 2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9" h="21817">
                <a:moveTo>
                  <a:pt x="2" y="21817"/>
                </a:moveTo>
                <a:lnTo>
                  <a:pt x="21609" y="21600"/>
                </a:lnTo>
                <a:lnTo>
                  <a:pt x="20394" y="0"/>
                </a:lnTo>
                <a:lnTo>
                  <a:pt x="9" y="0"/>
                </a:lnTo>
                <a:cubicBezTo>
                  <a:pt x="19" y="7200"/>
                  <a:pt x="-8" y="14617"/>
                  <a:pt x="2" y="21817"/>
                </a:cubicBezTo>
                <a:close/>
                <a:moveTo>
                  <a:pt x="38" y="2160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51" name="Freeform 10">
            <a:extLst>
              <a:ext uri="{FF2B5EF4-FFF2-40B4-BE49-F238E27FC236}">
                <a16:creationId xmlns:a16="http://schemas.microsoft.com/office/drawing/2014/main" id="{1FD93291-1F8F-3F45-903A-F5D2CE3B890E}"/>
              </a:ext>
            </a:extLst>
          </p:cNvPr>
          <p:cNvSpPr>
            <a:spLocks/>
          </p:cNvSpPr>
          <p:nvPr userDrawn="1"/>
        </p:nvSpPr>
        <p:spPr bwMode="auto">
          <a:xfrm>
            <a:off x="9499751" y="593304"/>
            <a:ext cx="850900" cy="8207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0 w 21600"/>
              <a:gd name="T7" fmla="*/ 0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14688" y="21600"/>
                </a:moveTo>
                <a:lnTo>
                  <a:pt x="21600" y="21600"/>
                </a:lnTo>
                <a:lnTo>
                  <a:pt x="6777" y="0"/>
                </a:lnTo>
                <a:lnTo>
                  <a:pt x="0" y="0"/>
                </a:lnTo>
                <a:lnTo>
                  <a:pt x="14688" y="21600"/>
                </a:lnTo>
                <a:close/>
                <a:moveTo>
                  <a:pt x="14688" y="2160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" name="Rectangle 13">
            <a:extLst>
              <a:ext uri="{FF2B5EF4-FFF2-40B4-BE49-F238E27FC236}">
                <a16:creationId xmlns:a16="http://schemas.microsoft.com/office/drawing/2014/main" id="{0D4995EC-BF92-8747-AFC0-20C5978F3A11}"/>
              </a:ext>
            </a:extLst>
          </p:cNvPr>
          <p:cNvSpPr>
            <a:spLocks/>
          </p:cNvSpPr>
          <p:nvPr userDrawn="1"/>
        </p:nvSpPr>
        <p:spPr bwMode="auto">
          <a:xfrm>
            <a:off x="3973449" y="12586282"/>
            <a:ext cx="375405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Titillium Regular" charset="0"/>
              </a:rPr>
              <a:t>Test Flags</a:t>
            </a:r>
          </a:p>
          <a:p>
            <a:pPr algn="l"/>
            <a:r>
              <a:rPr lang="en-US" sz="2400" dirty="0">
                <a:solidFill>
                  <a:schemeClr val="accent1"/>
                </a:solidFill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Titillium Regular" charset="0"/>
              </a:rPr>
              <a:t>Next Gen Test for America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295559" y="12452350"/>
            <a:ext cx="1695861" cy="1170817"/>
            <a:chOff x="4454138" y="-4026116"/>
            <a:chExt cx="7436860" cy="5134384"/>
          </a:xfrm>
        </p:grpSpPr>
        <p:grpSp>
          <p:nvGrpSpPr>
            <p:cNvPr id="31" name="Graphic 4">
              <a:extLst>
                <a:ext uri="{FF2B5EF4-FFF2-40B4-BE49-F238E27FC236}">
                  <a16:creationId xmlns:a16="http://schemas.microsoft.com/office/drawing/2014/main" id="{5C4EC6CB-373B-E241-9EB0-8733A0D67825}"/>
                </a:ext>
              </a:extLst>
            </p:cNvPr>
            <p:cNvGrpSpPr/>
            <p:nvPr/>
          </p:nvGrpSpPr>
          <p:grpSpPr>
            <a:xfrm>
              <a:off x="4454138" y="-4026116"/>
              <a:ext cx="3895622" cy="4187372"/>
              <a:chOff x="4909609" y="2164387"/>
              <a:chExt cx="2348798" cy="2524704"/>
            </a:xfrm>
            <a:solidFill>
              <a:schemeClr val="accent1"/>
            </a:solidFill>
          </p:grpSpPr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5FCFFACB-34D9-B642-9FCD-F6C45B57601F}"/>
                  </a:ext>
                </a:extLst>
              </p:cNvPr>
              <p:cNvSpPr/>
              <p:nvPr/>
            </p:nvSpPr>
            <p:spPr>
              <a:xfrm>
                <a:off x="4909609" y="2212346"/>
                <a:ext cx="895146" cy="2476745"/>
              </a:xfrm>
              <a:custGeom>
                <a:avLst/>
                <a:gdLst>
                  <a:gd name="connsiteX0" fmla="*/ 34174 w 895146"/>
                  <a:gd name="connsiteY0" fmla="*/ 17292 h 2476745"/>
                  <a:gd name="connsiteX1" fmla="*/ 80665 w 895146"/>
                  <a:gd name="connsiteY1" fmla="*/ 36379 h 2476745"/>
                  <a:gd name="connsiteX2" fmla="*/ 882830 w 895146"/>
                  <a:gd name="connsiteY2" fmla="*/ 2405783 h 2476745"/>
                  <a:gd name="connsiteX3" fmla="*/ 860972 w 895146"/>
                  <a:gd name="connsiteY3" fmla="*/ 2459454 h 2476745"/>
                  <a:gd name="connsiteX4" fmla="*/ 860972 w 895146"/>
                  <a:gd name="connsiteY4" fmla="*/ 2459454 h 2476745"/>
                  <a:gd name="connsiteX5" fmla="*/ 814481 w 895146"/>
                  <a:gd name="connsiteY5" fmla="*/ 2440367 h 2476745"/>
                  <a:gd name="connsiteX6" fmla="*/ 12316 w 895146"/>
                  <a:gd name="connsiteY6" fmla="*/ 70963 h 2476745"/>
                  <a:gd name="connsiteX7" fmla="*/ 34174 w 895146"/>
                  <a:gd name="connsiteY7" fmla="*/ 17292 h 247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5146" h="2476745">
                    <a:moveTo>
                      <a:pt x="34174" y="17292"/>
                    </a:moveTo>
                    <a:cubicBezTo>
                      <a:pt x="53048" y="7742"/>
                      <a:pt x="73863" y="16287"/>
                      <a:pt x="80665" y="36379"/>
                    </a:cubicBezTo>
                    <a:lnTo>
                      <a:pt x="882830" y="2405783"/>
                    </a:lnTo>
                    <a:cubicBezTo>
                      <a:pt x="889632" y="2425874"/>
                      <a:pt x="879846" y="2449904"/>
                      <a:pt x="860972" y="2459454"/>
                    </a:cubicBezTo>
                    <a:lnTo>
                      <a:pt x="860972" y="2459454"/>
                    </a:lnTo>
                    <a:cubicBezTo>
                      <a:pt x="842098" y="2469004"/>
                      <a:pt x="821283" y="2460458"/>
                      <a:pt x="814481" y="2440367"/>
                    </a:cubicBezTo>
                    <a:lnTo>
                      <a:pt x="12316" y="70963"/>
                    </a:lnTo>
                    <a:cubicBezTo>
                      <a:pt x="5514" y="50871"/>
                      <a:pt x="15300" y="26842"/>
                      <a:pt x="34174" y="17292"/>
                    </a:cubicBezTo>
                    <a:close/>
                  </a:path>
                </a:pathLst>
              </a:custGeom>
              <a:grpFill/>
              <a:ln w="9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F9C9DBDC-9A97-D541-89B6-0BB54CA0D778}"/>
                  </a:ext>
                </a:extLst>
              </p:cNvPr>
              <p:cNvSpPr/>
              <p:nvPr/>
            </p:nvSpPr>
            <p:spPr>
              <a:xfrm>
                <a:off x="5899752" y="2287247"/>
                <a:ext cx="1358655" cy="1603617"/>
              </a:xfrm>
              <a:custGeom>
                <a:avLst/>
                <a:gdLst>
                  <a:gd name="connsiteX0" fmla="*/ 14825 w 1358655"/>
                  <a:gd name="connsiteY0" fmla="*/ 109023 h 1603617"/>
                  <a:gd name="connsiteX1" fmla="*/ 83109 w 1358655"/>
                  <a:gd name="connsiteY1" fmla="*/ 144674 h 1603617"/>
                  <a:gd name="connsiteX2" fmla="*/ 779607 w 1358655"/>
                  <a:gd name="connsiteY2" fmla="*/ 196779 h 1603617"/>
                  <a:gd name="connsiteX3" fmla="*/ 1161997 w 1358655"/>
                  <a:gd name="connsiteY3" fmla="*/ 103538 h 1603617"/>
                  <a:gd name="connsiteX4" fmla="*/ 1115564 w 1358655"/>
                  <a:gd name="connsiteY4" fmla="*/ 761708 h 1603617"/>
                  <a:gd name="connsiteX5" fmla="*/ 1358655 w 1358655"/>
                  <a:gd name="connsiteY5" fmla="*/ 1603618 h 1603617"/>
                  <a:gd name="connsiteX6" fmla="*/ 492814 w 1358655"/>
                  <a:gd name="connsiteY6" fmla="*/ 1455529 h 1603617"/>
                  <a:gd name="connsiteX7" fmla="*/ 214215 w 1358655"/>
                  <a:gd name="connsiteY7" fmla="*/ 1392455 h 1603617"/>
                  <a:gd name="connsiteX8" fmla="*/ 199553 w 1358655"/>
                  <a:gd name="connsiteY8" fmla="*/ 1247109 h 1603617"/>
                  <a:gd name="connsiteX9" fmla="*/ 170513 w 1358655"/>
                  <a:gd name="connsiteY9" fmla="*/ 1162095 h 1603617"/>
                  <a:gd name="connsiteX10" fmla="*/ 14825 w 1358655"/>
                  <a:gd name="connsiteY10" fmla="*/ 109023 h 1603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58655" h="1603617">
                    <a:moveTo>
                      <a:pt x="14825" y="109023"/>
                    </a:moveTo>
                    <a:cubicBezTo>
                      <a:pt x="-7025" y="-145332"/>
                      <a:pt x="-18634" y="122049"/>
                      <a:pt x="83109" y="144674"/>
                    </a:cubicBezTo>
                    <a:cubicBezTo>
                      <a:pt x="310652" y="202740"/>
                      <a:pt x="546085" y="214334"/>
                      <a:pt x="779607" y="196779"/>
                    </a:cubicBezTo>
                    <a:cubicBezTo>
                      <a:pt x="850892" y="191420"/>
                      <a:pt x="1157025" y="72112"/>
                      <a:pt x="1161997" y="103538"/>
                    </a:cubicBezTo>
                    <a:cubicBezTo>
                      <a:pt x="1120391" y="181660"/>
                      <a:pt x="1093681" y="566234"/>
                      <a:pt x="1115564" y="761708"/>
                    </a:cubicBezTo>
                    <a:cubicBezTo>
                      <a:pt x="1113109" y="951436"/>
                      <a:pt x="1332141" y="1442693"/>
                      <a:pt x="1358655" y="1603618"/>
                    </a:cubicBezTo>
                    <a:cubicBezTo>
                      <a:pt x="1038634" y="1411278"/>
                      <a:pt x="801411" y="1363390"/>
                      <a:pt x="492814" y="1455529"/>
                    </a:cubicBezTo>
                    <a:cubicBezTo>
                      <a:pt x="417363" y="1478057"/>
                      <a:pt x="238890" y="1489140"/>
                      <a:pt x="214215" y="1392455"/>
                    </a:cubicBezTo>
                    <a:cubicBezTo>
                      <a:pt x="197144" y="1343092"/>
                      <a:pt x="205707" y="1305408"/>
                      <a:pt x="199553" y="1247109"/>
                    </a:cubicBezTo>
                    <a:cubicBezTo>
                      <a:pt x="181918" y="1080049"/>
                      <a:pt x="209790" y="1318713"/>
                      <a:pt x="170513" y="1162095"/>
                    </a:cubicBezTo>
                    <a:cubicBezTo>
                      <a:pt x="100371" y="882398"/>
                      <a:pt x="36676" y="363378"/>
                      <a:pt x="14825" y="109023"/>
                    </a:cubicBezTo>
                    <a:close/>
                  </a:path>
                </a:pathLst>
              </a:custGeom>
              <a:grpFill/>
              <a:ln w="9487" cap="flat">
                <a:noFill/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02895BE0-0713-CD43-B0D4-DE36FD3156B1}"/>
                  </a:ext>
                </a:extLst>
              </p:cNvPr>
              <p:cNvSpPr/>
              <p:nvPr/>
            </p:nvSpPr>
            <p:spPr>
              <a:xfrm>
                <a:off x="5001811" y="2164387"/>
                <a:ext cx="1098946" cy="1583021"/>
              </a:xfrm>
              <a:custGeom>
                <a:avLst/>
                <a:gdLst>
                  <a:gd name="connsiteX0" fmla="*/ 0 w 1098946"/>
                  <a:gd name="connsiteY0" fmla="*/ 105388 h 1583021"/>
                  <a:gd name="connsiteX1" fmla="*/ 523400 w 1098946"/>
                  <a:gd name="connsiteY1" fmla="*/ 130597 h 1583021"/>
                  <a:gd name="connsiteX2" fmla="*/ 797653 w 1098946"/>
                  <a:gd name="connsiteY2" fmla="*/ 10370 h 1583021"/>
                  <a:gd name="connsiteX3" fmla="*/ 959888 w 1098946"/>
                  <a:gd name="connsiteY3" fmla="*/ 120901 h 1583021"/>
                  <a:gd name="connsiteX4" fmla="*/ 1098946 w 1098946"/>
                  <a:gd name="connsiteY4" fmla="*/ 1381350 h 1583021"/>
                  <a:gd name="connsiteX5" fmla="*/ 498292 w 1098946"/>
                  <a:gd name="connsiteY5" fmla="*/ 1583022 h 1583021"/>
                  <a:gd name="connsiteX6" fmla="*/ 376616 w 1098946"/>
                  <a:gd name="connsiteY6" fmla="*/ 822874 h 1583021"/>
                  <a:gd name="connsiteX7" fmla="*/ 146784 w 1098946"/>
                  <a:gd name="connsiteY7" fmla="*/ 328390 h 1583021"/>
                  <a:gd name="connsiteX8" fmla="*/ 0 w 1098946"/>
                  <a:gd name="connsiteY8" fmla="*/ 105388 h 1583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8946" h="1583021">
                    <a:moveTo>
                      <a:pt x="0" y="105388"/>
                    </a:moveTo>
                    <a:cubicBezTo>
                      <a:pt x="163975" y="136046"/>
                      <a:pt x="438071" y="161036"/>
                      <a:pt x="523400" y="130597"/>
                    </a:cubicBezTo>
                    <a:cubicBezTo>
                      <a:pt x="608729" y="100158"/>
                      <a:pt x="696922" y="40826"/>
                      <a:pt x="797653" y="10370"/>
                    </a:cubicBezTo>
                    <a:cubicBezTo>
                      <a:pt x="901280" y="-20963"/>
                      <a:pt x="945068" y="19513"/>
                      <a:pt x="959888" y="120901"/>
                    </a:cubicBezTo>
                    <a:cubicBezTo>
                      <a:pt x="996475" y="468418"/>
                      <a:pt x="1091181" y="1087440"/>
                      <a:pt x="1098946" y="1381350"/>
                    </a:cubicBezTo>
                    <a:cubicBezTo>
                      <a:pt x="1033292" y="1241798"/>
                      <a:pt x="836365" y="1265568"/>
                      <a:pt x="498292" y="1583022"/>
                    </a:cubicBezTo>
                    <a:cubicBezTo>
                      <a:pt x="498033" y="1464366"/>
                      <a:pt x="511654" y="1082310"/>
                      <a:pt x="376616" y="822874"/>
                    </a:cubicBezTo>
                    <a:cubicBezTo>
                      <a:pt x="241578" y="563438"/>
                      <a:pt x="214280" y="420891"/>
                      <a:pt x="146784" y="328390"/>
                    </a:cubicBezTo>
                    <a:cubicBezTo>
                      <a:pt x="79287" y="235890"/>
                      <a:pt x="6020" y="158818"/>
                      <a:pt x="0" y="105388"/>
                    </a:cubicBezTo>
                    <a:close/>
                  </a:path>
                </a:pathLst>
              </a:custGeom>
              <a:grpFill/>
              <a:ln w="9487" cap="flat">
                <a:noFill/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2" name="Graphic 4">
              <a:extLst>
                <a:ext uri="{FF2B5EF4-FFF2-40B4-BE49-F238E27FC236}">
                  <a16:creationId xmlns:a16="http://schemas.microsoft.com/office/drawing/2014/main" id="{5C4EC6CB-373B-E241-9EB0-8733A0D67825}"/>
                </a:ext>
              </a:extLst>
            </p:cNvPr>
            <p:cNvGrpSpPr/>
            <p:nvPr/>
          </p:nvGrpSpPr>
          <p:grpSpPr>
            <a:xfrm>
              <a:off x="5634551" y="-3710445"/>
              <a:ext cx="3895622" cy="4187372"/>
              <a:chOff x="4909609" y="2164387"/>
              <a:chExt cx="2348798" cy="2524704"/>
            </a:xfrm>
            <a:solidFill>
              <a:srgbClr val="00CC99"/>
            </a:solidFill>
          </p:grpSpPr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5FCFFACB-34D9-B642-9FCD-F6C45B57601F}"/>
                  </a:ext>
                </a:extLst>
              </p:cNvPr>
              <p:cNvSpPr/>
              <p:nvPr/>
            </p:nvSpPr>
            <p:spPr>
              <a:xfrm>
                <a:off x="4909609" y="2212346"/>
                <a:ext cx="895146" cy="2476745"/>
              </a:xfrm>
              <a:custGeom>
                <a:avLst/>
                <a:gdLst>
                  <a:gd name="connsiteX0" fmla="*/ 34174 w 895146"/>
                  <a:gd name="connsiteY0" fmla="*/ 17292 h 2476745"/>
                  <a:gd name="connsiteX1" fmla="*/ 80665 w 895146"/>
                  <a:gd name="connsiteY1" fmla="*/ 36379 h 2476745"/>
                  <a:gd name="connsiteX2" fmla="*/ 882830 w 895146"/>
                  <a:gd name="connsiteY2" fmla="*/ 2405783 h 2476745"/>
                  <a:gd name="connsiteX3" fmla="*/ 860972 w 895146"/>
                  <a:gd name="connsiteY3" fmla="*/ 2459454 h 2476745"/>
                  <a:gd name="connsiteX4" fmla="*/ 860972 w 895146"/>
                  <a:gd name="connsiteY4" fmla="*/ 2459454 h 2476745"/>
                  <a:gd name="connsiteX5" fmla="*/ 814481 w 895146"/>
                  <a:gd name="connsiteY5" fmla="*/ 2440367 h 2476745"/>
                  <a:gd name="connsiteX6" fmla="*/ 12316 w 895146"/>
                  <a:gd name="connsiteY6" fmla="*/ 70963 h 2476745"/>
                  <a:gd name="connsiteX7" fmla="*/ 34174 w 895146"/>
                  <a:gd name="connsiteY7" fmla="*/ 17292 h 247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5146" h="2476745">
                    <a:moveTo>
                      <a:pt x="34174" y="17292"/>
                    </a:moveTo>
                    <a:cubicBezTo>
                      <a:pt x="53048" y="7742"/>
                      <a:pt x="73863" y="16287"/>
                      <a:pt x="80665" y="36379"/>
                    </a:cubicBezTo>
                    <a:lnTo>
                      <a:pt x="882830" y="2405783"/>
                    </a:lnTo>
                    <a:cubicBezTo>
                      <a:pt x="889632" y="2425874"/>
                      <a:pt x="879846" y="2449904"/>
                      <a:pt x="860972" y="2459454"/>
                    </a:cubicBezTo>
                    <a:lnTo>
                      <a:pt x="860972" y="2459454"/>
                    </a:lnTo>
                    <a:cubicBezTo>
                      <a:pt x="842098" y="2469004"/>
                      <a:pt x="821283" y="2460458"/>
                      <a:pt x="814481" y="2440367"/>
                    </a:cubicBezTo>
                    <a:lnTo>
                      <a:pt x="12316" y="70963"/>
                    </a:lnTo>
                    <a:cubicBezTo>
                      <a:pt x="5514" y="50871"/>
                      <a:pt x="15300" y="26842"/>
                      <a:pt x="34174" y="17292"/>
                    </a:cubicBezTo>
                    <a:close/>
                  </a:path>
                </a:pathLst>
              </a:custGeom>
              <a:grpFill/>
              <a:ln w="9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F9C9DBDC-9A97-D541-89B6-0BB54CA0D778}"/>
                  </a:ext>
                </a:extLst>
              </p:cNvPr>
              <p:cNvSpPr/>
              <p:nvPr/>
            </p:nvSpPr>
            <p:spPr>
              <a:xfrm>
                <a:off x="5899752" y="2287247"/>
                <a:ext cx="1358655" cy="1603617"/>
              </a:xfrm>
              <a:custGeom>
                <a:avLst/>
                <a:gdLst>
                  <a:gd name="connsiteX0" fmla="*/ 14825 w 1358655"/>
                  <a:gd name="connsiteY0" fmla="*/ 109023 h 1603617"/>
                  <a:gd name="connsiteX1" fmla="*/ 83109 w 1358655"/>
                  <a:gd name="connsiteY1" fmla="*/ 144674 h 1603617"/>
                  <a:gd name="connsiteX2" fmla="*/ 779607 w 1358655"/>
                  <a:gd name="connsiteY2" fmla="*/ 196779 h 1603617"/>
                  <a:gd name="connsiteX3" fmla="*/ 1161997 w 1358655"/>
                  <a:gd name="connsiteY3" fmla="*/ 103538 h 1603617"/>
                  <a:gd name="connsiteX4" fmla="*/ 1115564 w 1358655"/>
                  <a:gd name="connsiteY4" fmla="*/ 761708 h 1603617"/>
                  <a:gd name="connsiteX5" fmla="*/ 1358655 w 1358655"/>
                  <a:gd name="connsiteY5" fmla="*/ 1603618 h 1603617"/>
                  <a:gd name="connsiteX6" fmla="*/ 492814 w 1358655"/>
                  <a:gd name="connsiteY6" fmla="*/ 1455529 h 1603617"/>
                  <a:gd name="connsiteX7" fmla="*/ 214215 w 1358655"/>
                  <a:gd name="connsiteY7" fmla="*/ 1392455 h 1603617"/>
                  <a:gd name="connsiteX8" fmla="*/ 199553 w 1358655"/>
                  <a:gd name="connsiteY8" fmla="*/ 1247109 h 1603617"/>
                  <a:gd name="connsiteX9" fmla="*/ 170513 w 1358655"/>
                  <a:gd name="connsiteY9" fmla="*/ 1162095 h 1603617"/>
                  <a:gd name="connsiteX10" fmla="*/ 14825 w 1358655"/>
                  <a:gd name="connsiteY10" fmla="*/ 109023 h 1603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58655" h="1603617">
                    <a:moveTo>
                      <a:pt x="14825" y="109023"/>
                    </a:moveTo>
                    <a:cubicBezTo>
                      <a:pt x="-7025" y="-145332"/>
                      <a:pt x="-18634" y="122049"/>
                      <a:pt x="83109" y="144674"/>
                    </a:cubicBezTo>
                    <a:cubicBezTo>
                      <a:pt x="310652" y="202740"/>
                      <a:pt x="546085" y="214334"/>
                      <a:pt x="779607" y="196779"/>
                    </a:cubicBezTo>
                    <a:cubicBezTo>
                      <a:pt x="850892" y="191420"/>
                      <a:pt x="1157025" y="72112"/>
                      <a:pt x="1161997" y="103538"/>
                    </a:cubicBezTo>
                    <a:cubicBezTo>
                      <a:pt x="1120391" y="181660"/>
                      <a:pt x="1093681" y="566234"/>
                      <a:pt x="1115564" y="761708"/>
                    </a:cubicBezTo>
                    <a:cubicBezTo>
                      <a:pt x="1113109" y="951436"/>
                      <a:pt x="1332141" y="1442693"/>
                      <a:pt x="1358655" y="1603618"/>
                    </a:cubicBezTo>
                    <a:cubicBezTo>
                      <a:pt x="1038634" y="1411278"/>
                      <a:pt x="801411" y="1363390"/>
                      <a:pt x="492814" y="1455529"/>
                    </a:cubicBezTo>
                    <a:cubicBezTo>
                      <a:pt x="417363" y="1478057"/>
                      <a:pt x="238890" y="1489140"/>
                      <a:pt x="214215" y="1392455"/>
                    </a:cubicBezTo>
                    <a:cubicBezTo>
                      <a:pt x="197144" y="1343092"/>
                      <a:pt x="205707" y="1305408"/>
                      <a:pt x="199553" y="1247109"/>
                    </a:cubicBezTo>
                    <a:cubicBezTo>
                      <a:pt x="181918" y="1080049"/>
                      <a:pt x="209790" y="1318713"/>
                      <a:pt x="170513" y="1162095"/>
                    </a:cubicBezTo>
                    <a:cubicBezTo>
                      <a:pt x="100371" y="882398"/>
                      <a:pt x="36676" y="363378"/>
                      <a:pt x="14825" y="109023"/>
                    </a:cubicBezTo>
                    <a:close/>
                  </a:path>
                </a:pathLst>
              </a:custGeom>
              <a:grpFill/>
              <a:ln w="9487" cap="flat">
                <a:noFill/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02895BE0-0713-CD43-B0D4-DE36FD3156B1}"/>
                  </a:ext>
                </a:extLst>
              </p:cNvPr>
              <p:cNvSpPr/>
              <p:nvPr/>
            </p:nvSpPr>
            <p:spPr>
              <a:xfrm>
                <a:off x="5001811" y="2164387"/>
                <a:ext cx="1098946" cy="1583021"/>
              </a:xfrm>
              <a:custGeom>
                <a:avLst/>
                <a:gdLst>
                  <a:gd name="connsiteX0" fmla="*/ 0 w 1098946"/>
                  <a:gd name="connsiteY0" fmla="*/ 105388 h 1583021"/>
                  <a:gd name="connsiteX1" fmla="*/ 523400 w 1098946"/>
                  <a:gd name="connsiteY1" fmla="*/ 130597 h 1583021"/>
                  <a:gd name="connsiteX2" fmla="*/ 797653 w 1098946"/>
                  <a:gd name="connsiteY2" fmla="*/ 10370 h 1583021"/>
                  <a:gd name="connsiteX3" fmla="*/ 959888 w 1098946"/>
                  <a:gd name="connsiteY3" fmla="*/ 120901 h 1583021"/>
                  <a:gd name="connsiteX4" fmla="*/ 1098946 w 1098946"/>
                  <a:gd name="connsiteY4" fmla="*/ 1381350 h 1583021"/>
                  <a:gd name="connsiteX5" fmla="*/ 498292 w 1098946"/>
                  <a:gd name="connsiteY5" fmla="*/ 1583022 h 1583021"/>
                  <a:gd name="connsiteX6" fmla="*/ 376616 w 1098946"/>
                  <a:gd name="connsiteY6" fmla="*/ 822874 h 1583021"/>
                  <a:gd name="connsiteX7" fmla="*/ 146784 w 1098946"/>
                  <a:gd name="connsiteY7" fmla="*/ 328390 h 1583021"/>
                  <a:gd name="connsiteX8" fmla="*/ 0 w 1098946"/>
                  <a:gd name="connsiteY8" fmla="*/ 105388 h 1583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8946" h="1583021">
                    <a:moveTo>
                      <a:pt x="0" y="105388"/>
                    </a:moveTo>
                    <a:cubicBezTo>
                      <a:pt x="163975" y="136046"/>
                      <a:pt x="438071" y="161036"/>
                      <a:pt x="523400" y="130597"/>
                    </a:cubicBezTo>
                    <a:cubicBezTo>
                      <a:pt x="608729" y="100158"/>
                      <a:pt x="696922" y="40826"/>
                      <a:pt x="797653" y="10370"/>
                    </a:cubicBezTo>
                    <a:cubicBezTo>
                      <a:pt x="901280" y="-20963"/>
                      <a:pt x="945068" y="19513"/>
                      <a:pt x="959888" y="120901"/>
                    </a:cubicBezTo>
                    <a:cubicBezTo>
                      <a:pt x="996475" y="468418"/>
                      <a:pt x="1091181" y="1087440"/>
                      <a:pt x="1098946" y="1381350"/>
                    </a:cubicBezTo>
                    <a:cubicBezTo>
                      <a:pt x="1033292" y="1241798"/>
                      <a:pt x="836365" y="1265568"/>
                      <a:pt x="498292" y="1583022"/>
                    </a:cubicBezTo>
                    <a:cubicBezTo>
                      <a:pt x="498033" y="1464366"/>
                      <a:pt x="511654" y="1082310"/>
                      <a:pt x="376616" y="822874"/>
                    </a:cubicBezTo>
                    <a:cubicBezTo>
                      <a:pt x="241578" y="563438"/>
                      <a:pt x="214280" y="420891"/>
                      <a:pt x="146784" y="328390"/>
                    </a:cubicBezTo>
                    <a:cubicBezTo>
                      <a:pt x="79287" y="235890"/>
                      <a:pt x="6020" y="158818"/>
                      <a:pt x="0" y="105388"/>
                    </a:cubicBezTo>
                    <a:close/>
                  </a:path>
                </a:pathLst>
              </a:custGeom>
              <a:grpFill/>
              <a:ln w="9487" cap="flat">
                <a:noFill/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4" name="Graphic 4">
              <a:extLst>
                <a:ext uri="{FF2B5EF4-FFF2-40B4-BE49-F238E27FC236}">
                  <a16:creationId xmlns:a16="http://schemas.microsoft.com/office/drawing/2014/main" id="{5C4EC6CB-373B-E241-9EB0-8733A0D67825}"/>
                </a:ext>
              </a:extLst>
            </p:cNvPr>
            <p:cNvGrpSpPr/>
            <p:nvPr/>
          </p:nvGrpSpPr>
          <p:grpSpPr>
            <a:xfrm>
              <a:off x="6814964" y="-3394774"/>
              <a:ext cx="3895622" cy="4187372"/>
              <a:chOff x="4909609" y="2164387"/>
              <a:chExt cx="2348798" cy="2524704"/>
            </a:xfrm>
            <a:solidFill>
              <a:srgbClr val="000000"/>
            </a:solidFill>
          </p:grpSpPr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5FCFFACB-34D9-B642-9FCD-F6C45B57601F}"/>
                  </a:ext>
                </a:extLst>
              </p:cNvPr>
              <p:cNvSpPr/>
              <p:nvPr/>
            </p:nvSpPr>
            <p:spPr>
              <a:xfrm>
                <a:off x="4909609" y="2212346"/>
                <a:ext cx="895146" cy="2476745"/>
              </a:xfrm>
              <a:custGeom>
                <a:avLst/>
                <a:gdLst>
                  <a:gd name="connsiteX0" fmla="*/ 34174 w 895146"/>
                  <a:gd name="connsiteY0" fmla="*/ 17292 h 2476745"/>
                  <a:gd name="connsiteX1" fmla="*/ 80665 w 895146"/>
                  <a:gd name="connsiteY1" fmla="*/ 36379 h 2476745"/>
                  <a:gd name="connsiteX2" fmla="*/ 882830 w 895146"/>
                  <a:gd name="connsiteY2" fmla="*/ 2405783 h 2476745"/>
                  <a:gd name="connsiteX3" fmla="*/ 860972 w 895146"/>
                  <a:gd name="connsiteY3" fmla="*/ 2459454 h 2476745"/>
                  <a:gd name="connsiteX4" fmla="*/ 860972 w 895146"/>
                  <a:gd name="connsiteY4" fmla="*/ 2459454 h 2476745"/>
                  <a:gd name="connsiteX5" fmla="*/ 814481 w 895146"/>
                  <a:gd name="connsiteY5" fmla="*/ 2440367 h 2476745"/>
                  <a:gd name="connsiteX6" fmla="*/ 12316 w 895146"/>
                  <a:gd name="connsiteY6" fmla="*/ 70963 h 2476745"/>
                  <a:gd name="connsiteX7" fmla="*/ 34174 w 895146"/>
                  <a:gd name="connsiteY7" fmla="*/ 17292 h 247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5146" h="2476745">
                    <a:moveTo>
                      <a:pt x="34174" y="17292"/>
                    </a:moveTo>
                    <a:cubicBezTo>
                      <a:pt x="53048" y="7742"/>
                      <a:pt x="73863" y="16287"/>
                      <a:pt x="80665" y="36379"/>
                    </a:cubicBezTo>
                    <a:lnTo>
                      <a:pt x="882830" y="2405783"/>
                    </a:lnTo>
                    <a:cubicBezTo>
                      <a:pt x="889632" y="2425874"/>
                      <a:pt x="879846" y="2449904"/>
                      <a:pt x="860972" y="2459454"/>
                    </a:cubicBezTo>
                    <a:lnTo>
                      <a:pt x="860972" y="2459454"/>
                    </a:lnTo>
                    <a:cubicBezTo>
                      <a:pt x="842098" y="2469004"/>
                      <a:pt x="821283" y="2460458"/>
                      <a:pt x="814481" y="2440367"/>
                    </a:cubicBezTo>
                    <a:lnTo>
                      <a:pt x="12316" y="70963"/>
                    </a:lnTo>
                    <a:cubicBezTo>
                      <a:pt x="5514" y="50871"/>
                      <a:pt x="15300" y="26842"/>
                      <a:pt x="34174" y="17292"/>
                    </a:cubicBezTo>
                    <a:close/>
                  </a:path>
                </a:pathLst>
              </a:custGeom>
              <a:grpFill/>
              <a:ln w="9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F9C9DBDC-9A97-D541-89B6-0BB54CA0D778}"/>
                  </a:ext>
                </a:extLst>
              </p:cNvPr>
              <p:cNvSpPr/>
              <p:nvPr/>
            </p:nvSpPr>
            <p:spPr>
              <a:xfrm>
                <a:off x="5899752" y="2287247"/>
                <a:ext cx="1358655" cy="1603617"/>
              </a:xfrm>
              <a:custGeom>
                <a:avLst/>
                <a:gdLst>
                  <a:gd name="connsiteX0" fmla="*/ 14825 w 1358655"/>
                  <a:gd name="connsiteY0" fmla="*/ 109023 h 1603617"/>
                  <a:gd name="connsiteX1" fmla="*/ 83109 w 1358655"/>
                  <a:gd name="connsiteY1" fmla="*/ 144674 h 1603617"/>
                  <a:gd name="connsiteX2" fmla="*/ 779607 w 1358655"/>
                  <a:gd name="connsiteY2" fmla="*/ 196779 h 1603617"/>
                  <a:gd name="connsiteX3" fmla="*/ 1161997 w 1358655"/>
                  <a:gd name="connsiteY3" fmla="*/ 103538 h 1603617"/>
                  <a:gd name="connsiteX4" fmla="*/ 1115564 w 1358655"/>
                  <a:gd name="connsiteY4" fmla="*/ 761708 h 1603617"/>
                  <a:gd name="connsiteX5" fmla="*/ 1358655 w 1358655"/>
                  <a:gd name="connsiteY5" fmla="*/ 1603618 h 1603617"/>
                  <a:gd name="connsiteX6" fmla="*/ 492814 w 1358655"/>
                  <a:gd name="connsiteY6" fmla="*/ 1455529 h 1603617"/>
                  <a:gd name="connsiteX7" fmla="*/ 214215 w 1358655"/>
                  <a:gd name="connsiteY7" fmla="*/ 1392455 h 1603617"/>
                  <a:gd name="connsiteX8" fmla="*/ 199553 w 1358655"/>
                  <a:gd name="connsiteY8" fmla="*/ 1247109 h 1603617"/>
                  <a:gd name="connsiteX9" fmla="*/ 170513 w 1358655"/>
                  <a:gd name="connsiteY9" fmla="*/ 1162095 h 1603617"/>
                  <a:gd name="connsiteX10" fmla="*/ 14825 w 1358655"/>
                  <a:gd name="connsiteY10" fmla="*/ 109023 h 1603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58655" h="1603617">
                    <a:moveTo>
                      <a:pt x="14825" y="109023"/>
                    </a:moveTo>
                    <a:cubicBezTo>
                      <a:pt x="-7025" y="-145332"/>
                      <a:pt x="-18634" y="122049"/>
                      <a:pt x="83109" y="144674"/>
                    </a:cubicBezTo>
                    <a:cubicBezTo>
                      <a:pt x="310652" y="202740"/>
                      <a:pt x="546085" y="214334"/>
                      <a:pt x="779607" y="196779"/>
                    </a:cubicBezTo>
                    <a:cubicBezTo>
                      <a:pt x="850892" y="191420"/>
                      <a:pt x="1157025" y="72112"/>
                      <a:pt x="1161997" y="103538"/>
                    </a:cubicBezTo>
                    <a:cubicBezTo>
                      <a:pt x="1120391" y="181660"/>
                      <a:pt x="1093681" y="566234"/>
                      <a:pt x="1115564" y="761708"/>
                    </a:cubicBezTo>
                    <a:cubicBezTo>
                      <a:pt x="1113109" y="951436"/>
                      <a:pt x="1332141" y="1442693"/>
                      <a:pt x="1358655" y="1603618"/>
                    </a:cubicBezTo>
                    <a:cubicBezTo>
                      <a:pt x="1038634" y="1411278"/>
                      <a:pt x="801411" y="1363390"/>
                      <a:pt x="492814" y="1455529"/>
                    </a:cubicBezTo>
                    <a:cubicBezTo>
                      <a:pt x="417363" y="1478057"/>
                      <a:pt x="238890" y="1489140"/>
                      <a:pt x="214215" y="1392455"/>
                    </a:cubicBezTo>
                    <a:cubicBezTo>
                      <a:pt x="197144" y="1343092"/>
                      <a:pt x="205707" y="1305408"/>
                      <a:pt x="199553" y="1247109"/>
                    </a:cubicBezTo>
                    <a:cubicBezTo>
                      <a:pt x="181918" y="1080049"/>
                      <a:pt x="209790" y="1318713"/>
                      <a:pt x="170513" y="1162095"/>
                    </a:cubicBezTo>
                    <a:cubicBezTo>
                      <a:pt x="100371" y="882398"/>
                      <a:pt x="36676" y="363378"/>
                      <a:pt x="14825" y="109023"/>
                    </a:cubicBezTo>
                    <a:close/>
                  </a:path>
                </a:pathLst>
              </a:custGeom>
              <a:grpFill/>
              <a:ln w="9487" cap="flat">
                <a:noFill/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02895BE0-0713-CD43-B0D4-DE36FD3156B1}"/>
                  </a:ext>
                </a:extLst>
              </p:cNvPr>
              <p:cNvSpPr/>
              <p:nvPr/>
            </p:nvSpPr>
            <p:spPr>
              <a:xfrm>
                <a:off x="5001811" y="2164387"/>
                <a:ext cx="1098946" cy="1583021"/>
              </a:xfrm>
              <a:custGeom>
                <a:avLst/>
                <a:gdLst>
                  <a:gd name="connsiteX0" fmla="*/ 0 w 1098946"/>
                  <a:gd name="connsiteY0" fmla="*/ 105388 h 1583021"/>
                  <a:gd name="connsiteX1" fmla="*/ 523400 w 1098946"/>
                  <a:gd name="connsiteY1" fmla="*/ 130597 h 1583021"/>
                  <a:gd name="connsiteX2" fmla="*/ 797653 w 1098946"/>
                  <a:gd name="connsiteY2" fmla="*/ 10370 h 1583021"/>
                  <a:gd name="connsiteX3" fmla="*/ 959888 w 1098946"/>
                  <a:gd name="connsiteY3" fmla="*/ 120901 h 1583021"/>
                  <a:gd name="connsiteX4" fmla="*/ 1098946 w 1098946"/>
                  <a:gd name="connsiteY4" fmla="*/ 1381350 h 1583021"/>
                  <a:gd name="connsiteX5" fmla="*/ 498292 w 1098946"/>
                  <a:gd name="connsiteY5" fmla="*/ 1583022 h 1583021"/>
                  <a:gd name="connsiteX6" fmla="*/ 376616 w 1098946"/>
                  <a:gd name="connsiteY6" fmla="*/ 822874 h 1583021"/>
                  <a:gd name="connsiteX7" fmla="*/ 146784 w 1098946"/>
                  <a:gd name="connsiteY7" fmla="*/ 328390 h 1583021"/>
                  <a:gd name="connsiteX8" fmla="*/ 0 w 1098946"/>
                  <a:gd name="connsiteY8" fmla="*/ 105388 h 1583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8946" h="1583021">
                    <a:moveTo>
                      <a:pt x="0" y="105388"/>
                    </a:moveTo>
                    <a:cubicBezTo>
                      <a:pt x="163975" y="136046"/>
                      <a:pt x="438071" y="161036"/>
                      <a:pt x="523400" y="130597"/>
                    </a:cubicBezTo>
                    <a:cubicBezTo>
                      <a:pt x="608729" y="100158"/>
                      <a:pt x="696922" y="40826"/>
                      <a:pt x="797653" y="10370"/>
                    </a:cubicBezTo>
                    <a:cubicBezTo>
                      <a:pt x="901280" y="-20963"/>
                      <a:pt x="945068" y="19513"/>
                      <a:pt x="959888" y="120901"/>
                    </a:cubicBezTo>
                    <a:cubicBezTo>
                      <a:pt x="996475" y="468418"/>
                      <a:pt x="1091181" y="1087440"/>
                      <a:pt x="1098946" y="1381350"/>
                    </a:cubicBezTo>
                    <a:cubicBezTo>
                      <a:pt x="1033292" y="1241798"/>
                      <a:pt x="836365" y="1265568"/>
                      <a:pt x="498292" y="1583022"/>
                    </a:cubicBezTo>
                    <a:cubicBezTo>
                      <a:pt x="498033" y="1464366"/>
                      <a:pt x="511654" y="1082310"/>
                      <a:pt x="376616" y="822874"/>
                    </a:cubicBezTo>
                    <a:cubicBezTo>
                      <a:pt x="241578" y="563438"/>
                      <a:pt x="214280" y="420891"/>
                      <a:pt x="146784" y="328390"/>
                    </a:cubicBezTo>
                    <a:cubicBezTo>
                      <a:pt x="79287" y="235890"/>
                      <a:pt x="6020" y="158818"/>
                      <a:pt x="0" y="105388"/>
                    </a:cubicBezTo>
                    <a:close/>
                  </a:path>
                </a:pathLst>
              </a:custGeom>
              <a:grpFill/>
              <a:ln w="9487" cap="flat">
                <a:noFill/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" name="Graphic 4">
              <a:extLst>
                <a:ext uri="{FF2B5EF4-FFF2-40B4-BE49-F238E27FC236}">
                  <a16:creationId xmlns:a16="http://schemas.microsoft.com/office/drawing/2014/main" id="{5C4EC6CB-373B-E241-9EB0-8733A0D67825}"/>
                </a:ext>
              </a:extLst>
            </p:cNvPr>
            <p:cNvGrpSpPr/>
            <p:nvPr/>
          </p:nvGrpSpPr>
          <p:grpSpPr>
            <a:xfrm>
              <a:off x="7995376" y="-3079104"/>
              <a:ext cx="3895622" cy="4187372"/>
              <a:chOff x="4909609" y="2164387"/>
              <a:chExt cx="2348798" cy="2524704"/>
            </a:xfrm>
            <a:solidFill>
              <a:schemeClr val="tx1">
                <a:lumMod val="50000"/>
              </a:schemeClr>
            </a:solidFill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5FCFFACB-34D9-B642-9FCD-F6C45B57601F}"/>
                  </a:ext>
                </a:extLst>
              </p:cNvPr>
              <p:cNvSpPr/>
              <p:nvPr/>
            </p:nvSpPr>
            <p:spPr>
              <a:xfrm>
                <a:off x="4909609" y="2212346"/>
                <a:ext cx="895146" cy="2476745"/>
              </a:xfrm>
              <a:custGeom>
                <a:avLst/>
                <a:gdLst>
                  <a:gd name="connsiteX0" fmla="*/ 34174 w 895146"/>
                  <a:gd name="connsiteY0" fmla="*/ 17292 h 2476745"/>
                  <a:gd name="connsiteX1" fmla="*/ 80665 w 895146"/>
                  <a:gd name="connsiteY1" fmla="*/ 36379 h 2476745"/>
                  <a:gd name="connsiteX2" fmla="*/ 882830 w 895146"/>
                  <a:gd name="connsiteY2" fmla="*/ 2405783 h 2476745"/>
                  <a:gd name="connsiteX3" fmla="*/ 860972 w 895146"/>
                  <a:gd name="connsiteY3" fmla="*/ 2459454 h 2476745"/>
                  <a:gd name="connsiteX4" fmla="*/ 860972 w 895146"/>
                  <a:gd name="connsiteY4" fmla="*/ 2459454 h 2476745"/>
                  <a:gd name="connsiteX5" fmla="*/ 814481 w 895146"/>
                  <a:gd name="connsiteY5" fmla="*/ 2440367 h 2476745"/>
                  <a:gd name="connsiteX6" fmla="*/ 12316 w 895146"/>
                  <a:gd name="connsiteY6" fmla="*/ 70963 h 2476745"/>
                  <a:gd name="connsiteX7" fmla="*/ 34174 w 895146"/>
                  <a:gd name="connsiteY7" fmla="*/ 17292 h 247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5146" h="2476745">
                    <a:moveTo>
                      <a:pt x="34174" y="17292"/>
                    </a:moveTo>
                    <a:cubicBezTo>
                      <a:pt x="53048" y="7742"/>
                      <a:pt x="73863" y="16287"/>
                      <a:pt x="80665" y="36379"/>
                    </a:cubicBezTo>
                    <a:lnTo>
                      <a:pt x="882830" y="2405783"/>
                    </a:lnTo>
                    <a:cubicBezTo>
                      <a:pt x="889632" y="2425874"/>
                      <a:pt x="879846" y="2449904"/>
                      <a:pt x="860972" y="2459454"/>
                    </a:cubicBezTo>
                    <a:lnTo>
                      <a:pt x="860972" y="2459454"/>
                    </a:lnTo>
                    <a:cubicBezTo>
                      <a:pt x="842098" y="2469004"/>
                      <a:pt x="821283" y="2460458"/>
                      <a:pt x="814481" y="2440367"/>
                    </a:cubicBezTo>
                    <a:lnTo>
                      <a:pt x="12316" y="70963"/>
                    </a:lnTo>
                    <a:cubicBezTo>
                      <a:pt x="5514" y="50871"/>
                      <a:pt x="15300" y="26842"/>
                      <a:pt x="34174" y="17292"/>
                    </a:cubicBezTo>
                    <a:close/>
                  </a:path>
                </a:pathLst>
              </a:custGeom>
              <a:grpFill/>
              <a:ln w="9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F9C9DBDC-9A97-D541-89B6-0BB54CA0D778}"/>
                  </a:ext>
                </a:extLst>
              </p:cNvPr>
              <p:cNvSpPr/>
              <p:nvPr/>
            </p:nvSpPr>
            <p:spPr>
              <a:xfrm>
                <a:off x="5899752" y="2287247"/>
                <a:ext cx="1358655" cy="1603617"/>
              </a:xfrm>
              <a:custGeom>
                <a:avLst/>
                <a:gdLst>
                  <a:gd name="connsiteX0" fmla="*/ 14825 w 1358655"/>
                  <a:gd name="connsiteY0" fmla="*/ 109023 h 1603617"/>
                  <a:gd name="connsiteX1" fmla="*/ 83109 w 1358655"/>
                  <a:gd name="connsiteY1" fmla="*/ 144674 h 1603617"/>
                  <a:gd name="connsiteX2" fmla="*/ 779607 w 1358655"/>
                  <a:gd name="connsiteY2" fmla="*/ 196779 h 1603617"/>
                  <a:gd name="connsiteX3" fmla="*/ 1161997 w 1358655"/>
                  <a:gd name="connsiteY3" fmla="*/ 103538 h 1603617"/>
                  <a:gd name="connsiteX4" fmla="*/ 1115564 w 1358655"/>
                  <a:gd name="connsiteY4" fmla="*/ 761708 h 1603617"/>
                  <a:gd name="connsiteX5" fmla="*/ 1358655 w 1358655"/>
                  <a:gd name="connsiteY5" fmla="*/ 1603618 h 1603617"/>
                  <a:gd name="connsiteX6" fmla="*/ 492814 w 1358655"/>
                  <a:gd name="connsiteY6" fmla="*/ 1455529 h 1603617"/>
                  <a:gd name="connsiteX7" fmla="*/ 214215 w 1358655"/>
                  <a:gd name="connsiteY7" fmla="*/ 1392455 h 1603617"/>
                  <a:gd name="connsiteX8" fmla="*/ 199553 w 1358655"/>
                  <a:gd name="connsiteY8" fmla="*/ 1247109 h 1603617"/>
                  <a:gd name="connsiteX9" fmla="*/ 170513 w 1358655"/>
                  <a:gd name="connsiteY9" fmla="*/ 1162095 h 1603617"/>
                  <a:gd name="connsiteX10" fmla="*/ 14825 w 1358655"/>
                  <a:gd name="connsiteY10" fmla="*/ 109023 h 1603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58655" h="1603617">
                    <a:moveTo>
                      <a:pt x="14825" y="109023"/>
                    </a:moveTo>
                    <a:cubicBezTo>
                      <a:pt x="-7025" y="-145332"/>
                      <a:pt x="-18634" y="122049"/>
                      <a:pt x="83109" y="144674"/>
                    </a:cubicBezTo>
                    <a:cubicBezTo>
                      <a:pt x="310652" y="202740"/>
                      <a:pt x="546085" y="214334"/>
                      <a:pt x="779607" y="196779"/>
                    </a:cubicBezTo>
                    <a:cubicBezTo>
                      <a:pt x="850892" y="191420"/>
                      <a:pt x="1157025" y="72112"/>
                      <a:pt x="1161997" y="103538"/>
                    </a:cubicBezTo>
                    <a:cubicBezTo>
                      <a:pt x="1120391" y="181660"/>
                      <a:pt x="1093681" y="566234"/>
                      <a:pt x="1115564" y="761708"/>
                    </a:cubicBezTo>
                    <a:cubicBezTo>
                      <a:pt x="1113109" y="951436"/>
                      <a:pt x="1332141" y="1442693"/>
                      <a:pt x="1358655" y="1603618"/>
                    </a:cubicBezTo>
                    <a:cubicBezTo>
                      <a:pt x="1038634" y="1411278"/>
                      <a:pt x="801411" y="1363390"/>
                      <a:pt x="492814" y="1455529"/>
                    </a:cubicBezTo>
                    <a:cubicBezTo>
                      <a:pt x="417363" y="1478057"/>
                      <a:pt x="238890" y="1489140"/>
                      <a:pt x="214215" y="1392455"/>
                    </a:cubicBezTo>
                    <a:cubicBezTo>
                      <a:pt x="197144" y="1343092"/>
                      <a:pt x="205707" y="1305408"/>
                      <a:pt x="199553" y="1247109"/>
                    </a:cubicBezTo>
                    <a:cubicBezTo>
                      <a:pt x="181918" y="1080049"/>
                      <a:pt x="209790" y="1318713"/>
                      <a:pt x="170513" y="1162095"/>
                    </a:cubicBezTo>
                    <a:cubicBezTo>
                      <a:pt x="100371" y="882398"/>
                      <a:pt x="36676" y="363378"/>
                      <a:pt x="14825" y="109023"/>
                    </a:cubicBezTo>
                    <a:close/>
                  </a:path>
                </a:pathLst>
              </a:custGeom>
              <a:grpFill/>
              <a:ln w="9487" cap="flat">
                <a:noFill/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02895BE0-0713-CD43-B0D4-DE36FD3156B1}"/>
                  </a:ext>
                </a:extLst>
              </p:cNvPr>
              <p:cNvSpPr/>
              <p:nvPr/>
            </p:nvSpPr>
            <p:spPr>
              <a:xfrm>
                <a:off x="5001811" y="2164387"/>
                <a:ext cx="1098946" cy="1583021"/>
              </a:xfrm>
              <a:custGeom>
                <a:avLst/>
                <a:gdLst>
                  <a:gd name="connsiteX0" fmla="*/ 0 w 1098946"/>
                  <a:gd name="connsiteY0" fmla="*/ 105388 h 1583021"/>
                  <a:gd name="connsiteX1" fmla="*/ 523400 w 1098946"/>
                  <a:gd name="connsiteY1" fmla="*/ 130597 h 1583021"/>
                  <a:gd name="connsiteX2" fmla="*/ 797653 w 1098946"/>
                  <a:gd name="connsiteY2" fmla="*/ 10370 h 1583021"/>
                  <a:gd name="connsiteX3" fmla="*/ 959888 w 1098946"/>
                  <a:gd name="connsiteY3" fmla="*/ 120901 h 1583021"/>
                  <a:gd name="connsiteX4" fmla="*/ 1098946 w 1098946"/>
                  <a:gd name="connsiteY4" fmla="*/ 1381350 h 1583021"/>
                  <a:gd name="connsiteX5" fmla="*/ 498292 w 1098946"/>
                  <a:gd name="connsiteY5" fmla="*/ 1583022 h 1583021"/>
                  <a:gd name="connsiteX6" fmla="*/ 376616 w 1098946"/>
                  <a:gd name="connsiteY6" fmla="*/ 822874 h 1583021"/>
                  <a:gd name="connsiteX7" fmla="*/ 146784 w 1098946"/>
                  <a:gd name="connsiteY7" fmla="*/ 328390 h 1583021"/>
                  <a:gd name="connsiteX8" fmla="*/ 0 w 1098946"/>
                  <a:gd name="connsiteY8" fmla="*/ 105388 h 1583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8946" h="1583021">
                    <a:moveTo>
                      <a:pt x="0" y="105388"/>
                    </a:moveTo>
                    <a:cubicBezTo>
                      <a:pt x="163975" y="136046"/>
                      <a:pt x="438071" y="161036"/>
                      <a:pt x="523400" y="130597"/>
                    </a:cubicBezTo>
                    <a:cubicBezTo>
                      <a:pt x="608729" y="100158"/>
                      <a:pt x="696922" y="40826"/>
                      <a:pt x="797653" y="10370"/>
                    </a:cubicBezTo>
                    <a:cubicBezTo>
                      <a:pt x="901280" y="-20963"/>
                      <a:pt x="945068" y="19513"/>
                      <a:pt x="959888" y="120901"/>
                    </a:cubicBezTo>
                    <a:cubicBezTo>
                      <a:pt x="996475" y="468418"/>
                      <a:pt x="1091181" y="1087440"/>
                      <a:pt x="1098946" y="1381350"/>
                    </a:cubicBezTo>
                    <a:cubicBezTo>
                      <a:pt x="1033292" y="1241798"/>
                      <a:pt x="836365" y="1265568"/>
                      <a:pt x="498292" y="1583022"/>
                    </a:cubicBezTo>
                    <a:cubicBezTo>
                      <a:pt x="498033" y="1464366"/>
                      <a:pt x="511654" y="1082310"/>
                      <a:pt x="376616" y="822874"/>
                    </a:cubicBezTo>
                    <a:cubicBezTo>
                      <a:pt x="241578" y="563438"/>
                      <a:pt x="214280" y="420891"/>
                      <a:pt x="146784" y="328390"/>
                    </a:cubicBezTo>
                    <a:cubicBezTo>
                      <a:pt x="79287" y="235890"/>
                      <a:pt x="6020" y="158818"/>
                      <a:pt x="0" y="105388"/>
                    </a:cubicBezTo>
                    <a:close/>
                  </a:path>
                </a:pathLst>
              </a:custGeom>
              <a:grpFill/>
              <a:ln w="9487" cap="flat">
                <a:noFill/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859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60864" y="1008282"/>
            <a:ext cx="5113337" cy="5111750"/>
          </a:xfrm>
          <a:solidFill>
            <a:schemeClr val="tx1"/>
          </a:solidFill>
        </p:spPr>
        <p:txBody>
          <a:bodyPr/>
          <a:lstStyle>
            <a:lvl1pPr>
              <a:defRPr sz="2000">
                <a:latin typeface="Cambria" panose="02040503050406030204" pitchFamily="18" charset="0"/>
              </a:defRPr>
            </a:lvl1pPr>
          </a:lstStyle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863408" y="1008282"/>
            <a:ext cx="5113337" cy="5111750"/>
          </a:xfrm>
          <a:solidFill>
            <a:schemeClr val="tx1"/>
          </a:solidFill>
        </p:spPr>
        <p:txBody>
          <a:bodyPr/>
          <a:lstStyle>
            <a:lvl1pPr>
              <a:defRPr sz="2000">
                <a:latin typeface="Cambria" panose="02040503050406030204" pitchFamily="18" charset="0"/>
              </a:defRPr>
            </a:lvl1pPr>
          </a:lstStyle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265952" y="1008282"/>
            <a:ext cx="5113337" cy="5111750"/>
          </a:xfrm>
          <a:solidFill>
            <a:schemeClr val="tx1"/>
          </a:solidFill>
        </p:spPr>
        <p:txBody>
          <a:bodyPr/>
          <a:lstStyle>
            <a:lvl1pPr>
              <a:defRPr sz="2000">
                <a:latin typeface="Cambria" panose="02040503050406030204" pitchFamily="18" charset="0"/>
              </a:defRPr>
            </a:lvl1pPr>
          </a:lstStyle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7668497" y="1008282"/>
            <a:ext cx="5113337" cy="5111750"/>
          </a:xfrm>
          <a:solidFill>
            <a:schemeClr val="tx1"/>
          </a:solidFill>
        </p:spPr>
        <p:txBody>
          <a:bodyPr/>
          <a:lstStyle>
            <a:lvl1pPr>
              <a:defRPr sz="2000">
                <a:latin typeface="Cambria" panose="02040503050406030204" pitchFamily="18" charset="0"/>
              </a:defRPr>
            </a:lvl1pPr>
          </a:lstStyle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460864" y="6497960"/>
            <a:ext cx="5113337" cy="5111750"/>
          </a:xfrm>
          <a:solidFill>
            <a:schemeClr val="tx1"/>
          </a:solidFill>
        </p:spPr>
        <p:txBody>
          <a:bodyPr/>
          <a:lstStyle>
            <a:lvl1pPr>
              <a:defRPr sz="2000">
                <a:latin typeface="Cambria" panose="02040503050406030204" pitchFamily="18" charset="0"/>
              </a:defRPr>
            </a:lvl1pPr>
          </a:lstStyle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863408" y="6497960"/>
            <a:ext cx="5113337" cy="5111750"/>
          </a:xfrm>
          <a:solidFill>
            <a:schemeClr val="tx1"/>
          </a:solidFill>
        </p:spPr>
        <p:txBody>
          <a:bodyPr/>
          <a:lstStyle>
            <a:lvl1pPr>
              <a:defRPr sz="2000">
                <a:latin typeface="Cambria" panose="02040503050406030204" pitchFamily="18" charset="0"/>
              </a:defRPr>
            </a:lvl1pPr>
          </a:lstStyle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2265952" y="6497960"/>
            <a:ext cx="5113337" cy="5111750"/>
          </a:xfrm>
          <a:solidFill>
            <a:schemeClr val="tx1"/>
          </a:solidFill>
        </p:spPr>
        <p:txBody>
          <a:bodyPr/>
          <a:lstStyle>
            <a:lvl1pPr>
              <a:defRPr sz="2000">
                <a:latin typeface="Cambria" panose="02040503050406030204" pitchFamily="18" charset="0"/>
              </a:defRPr>
            </a:lvl1pPr>
          </a:lstStyle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7668497" y="6497960"/>
            <a:ext cx="5113337" cy="5111750"/>
          </a:xfrm>
          <a:solidFill>
            <a:schemeClr val="tx1"/>
          </a:solidFill>
        </p:spPr>
        <p:txBody>
          <a:bodyPr/>
          <a:lstStyle>
            <a:lvl1pPr>
              <a:defRPr sz="2000">
                <a:latin typeface="Cambria" panose="02040503050406030204" pitchFamily="18" charset="0"/>
              </a:defRPr>
            </a:lvl1pPr>
          </a:lstStyle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79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3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B937AA2-5909-6C4E-A497-B80DDD3D493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120900" y="2278063"/>
            <a:ext cx="20627975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 Medium" charset="0"/>
              </a:rPr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DBFEBA-B569-4D48-BB4C-6FF13D78D1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71713" y="4670425"/>
            <a:ext cx="20477162" cy="701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" charset="0"/>
              </a:rPr>
              <a:t>Click to edit Master text styles</a:t>
            </a:r>
          </a:p>
          <a:p>
            <a:pPr lvl="1"/>
            <a:r>
              <a:rPr lang="x-none" altLang="x-none" dirty="0">
                <a:sym typeface="Poppins" charset="0"/>
              </a:rPr>
              <a:t>Second level</a:t>
            </a:r>
          </a:p>
          <a:p>
            <a:pPr lvl="2"/>
            <a:r>
              <a:rPr lang="x-none" altLang="x-none" dirty="0">
                <a:sym typeface="Poppins" charset="0"/>
              </a:rPr>
              <a:t>Third level</a:t>
            </a:r>
          </a:p>
          <a:p>
            <a:pPr lvl="3"/>
            <a:r>
              <a:rPr lang="x-none" altLang="x-none" dirty="0">
                <a:sym typeface="Poppins" charset="0"/>
              </a:rPr>
              <a:t>Fourth level</a:t>
            </a:r>
          </a:p>
          <a:p>
            <a:pPr lvl="4"/>
            <a:r>
              <a:rPr lang="x-none" altLang="x-none" dirty="0">
                <a:sym typeface="Poppi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6" r:id="rId1"/>
    <p:sldLayoutId id="2147483878" r:id="rId2"/>
    <p:sldLayoutId id="2147483874" r:id="rId3"/>
    <p:sldLayoutId id="2147483875" r:id="rId4"/>
  </p:sldLayoutIdLst>
  <p:hf hdr="0" ftr="0" dt="0"/>
  <p:txStyles>
    <p:titleStyle>
      <a:lvl1pPr algn="l" defTabSz="825500" rtl="0" eaLnBrk="0" fontAlgn="base" hangingPunct="0">
        <a:spcBef>
          <a:spcPct val="0"/>
        </a:spcBef>
        <a:spcAft>
          <a:spcPct val="0"/>
        </a:spcAft>
        <a:defRPr sz="10000" b="1" i="0" kern="1200">
          <a:solidFill>
            <a:schemeClr val="bg1"/>
          </a:solidFill>
          <a:latin typeface="Cambria" panose="02040503050406030204" pitchFamily="18" charset="0"/>
          <a:ea typeface="Cambria" panose="02040503050406030204" pitchFamily="18" charset="0"/>
          <a:cs typeface="Cambria" panose="02040503050406030204" pitchFamily="18" charset="0"/>
          <a:sym typeface="Poppins Medium"/>
        </a:defRPr>
      </a:lvl1pPr>
      <a:lvl2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bg1"/>
          </a:solidFill>
          <a:latin typeface="Montserrat Semi" charset="0"/>
          <a:ea typeface="Montserrat Semi" charset="0"/>
          <a:cs typeface="Montserrat Semi" charset="0"/>
          <a:sym typeface="Poppins Medium"/>
        </a:defRPr>
      </a:lvl2pPr>
      <a:lvl3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bg1"/>
          </a:solidFill>
          <a:latin typeface="Montserrat Semi" charset="0"/>
          <a:ea typeface="Montserrat Semi" charset="0"/>
          <a:cs typeface="Montserrat Semi" charset="0"/>
          <a:sym typeface="Poppins Medium"/>
        </a:defRPr>
      </a:lvl3pPr>
      <a:lvl4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bg1"/>
          </a:solidFill>
          <a:latin typeface="Montserrat Semi" charset="0"/>
          <a:ea typeface="Montserrat Semi" charset="0"/>
          <a:cs typeface="Montserrat Semi" charset="0"/>
          <a:sym typeface="Poppins Medium"/>
        </a:defRPr>
      </a:lvl4pPr>
      <a:lvl5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bg1"/>
          </a:solidFill>
          <a:latin typeface="Montserrat Semi" charset="0"/>
          <a:ea typeface="Montserrat Semi" charset="0"/>
          <a:cs typeface="Montserrat Semi" charset="0"/>
          <a:sym typeface="Poppins Medium"/>
        </a:defRPr>
      </a:lvl5pPr>
      <a:lvl6pPr marL="4572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6pPr>
      <a:lvl7pPr marL="9144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7pPr>
      <a:lvl8pPr marL="13716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8pPr>
      <a:lvl9pPr marL="18288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9pPr>
    </p:titleStyle>
    <p:bodyStyle>
      <a:lvl1pPr algn="l" defTabSz="825500" rtl="0" eaLnBrk="0" fontAlgn="base" hangingPunct="0">
        <a:lnSpc>
          <a:spcPct val="180000"/>
        </a:lnSpc>
        <a:spcBef>
          <a:spcPct val="0"/>
        </a:spcBef>
        <a:spcAft>
          <a:spcPct val="0"/>
        </a:spcAft>
        <a:defRPr sz="2200" kern="1200">
          <a:solidFill>
            <a:schemeClr val="bg2"/>
          </a:solidFill>
          <a:latin typeface="Cambria" panose="02040503050406030204" pitchFamily="18" charset="0"/>
          <a:ea typeface="Cambria" panose="02040503050406030204" pitchFamily="18" charset="0"/>
          <a:cs typeface="Cambria" panose="02040503050406030204" pitchFamily="18" charset="0"/>
          <a:sym typeface="Poppins"/>
        </a:defRPr>
      </a:lvl1pPr>
      <a:lvl2pPr indent="228600" algn="l" defTabSz="825500" rtl="0" eaLnBrk="0" fontAlgn="base" hangingPunct="0">
        <a:lnSpc>
          <a:spcPct val="180000"/>
        </a:lnSpc>
        <a:spcBef>
          <a:spcPct val="0"/>
        </a:spcBef>
        <a:spcAft>
          <a:spcPct val="0"/>
        </a:spcAft>
        <a:defRPr sz="2200" kern="1200">
          <a:solidFill>
            <a:schemeClr val="bg2"/>
          </a:solidFill>
          <a:latin typeface="Cambria" panose="02040503050406030204" pitchFamily="18" charset="0"/>
          <a:ea typeface="Cambria" panose="02040503050406030204" pitchFamily="18" charset="0"/>
          <a:cs typeface="Cambria" panose="02040503050406030204" pitchFamily="18" charset="0"/>
          <a:sym typeface="Poppins"/>
        </a:defRPr>
      </a:lvl2pPr>
      <a:lvl3pPr indent="457200" algn="l" defTabSz="825500" rtl="0" eaLnBrk="0" fontAlgn="base" hangingPunct="0">
        <a:lnSpc>
          <a:spcPct val="180000"/>
        </a:lnSpc>
        <a:spcBef>
          <a:spcPct val="0"/>
        </a:spcBef>
        <a:spcAft>
          <a:spcPct val="0"/>
        </a:spcAft>
        <a:defRPr sz="2200" kern="1200">
          <a:solidFill>
            <a:schemeClr val="bg2"/>
          </a:solidFill>
          <a:latin typeface="Cambria" panose="02040503050406030204" pitchFamily="18" charset="0"/>
          <a:ea typeface="Cambria" panose="02040503050406030204" pitchFamily="18" charset="0"/>
          <a:cs typeface="Cambria" panose="02040503050406030204" pitchFamily="18" charset="0"/>
          <a:sym typeface="Poppins"/>
        </a:defRPr>
      </a:lvl3pPr>
      <a:lvl4pPr indent="685800" algn="l" defTabSz="825500" rtl="0" eaLnBrk="0" fontAlgn="base" hangingPunct="0">
        <a:lnSpc>
          <a:spcPct val="180000"/>
        </a:lnSpc>
        <a:spcBef>
          <a:spcPct val="0"/>
        </a:spcBef>
        <a:spcAft>
          <a:spcPct val="0"/>
        </a:spcAft>
        <a:defRPr sz="2200" kern="1200">
          <a:solidFill>
            <a:schemeClr val="bg2"/>
          </a:solidFill>
          <a:latin typeface="Cambria" panose="02040503050406030204" pitchFamily="18" charset="0"/>
          <a:ea typeface="Cambria" panose="02040503050406030204" pitchFamily="18" charset="0"/>
          <a:cs typeface="Cambria" panose="02040503050406030204" pitchFamily="18" charset="0"/>
          <a:sym typeface="Poppins"/>
        </a:defRPr>
      </a:lvl4pPr>
      <a:lvl5pPr indent="914400" algn="l" defTabSz="825500" rtl="0" eaLnBrk="0" fontAlgn="base" hangingPunct="0">
        <a:lnSpc>
          <a:spcPct val="180000"/>
        </a:lnSpc>
        <a:spcBef>
          <a:spcPct val="0"/>
        </a:spcBef>
        <a:spcAft>
          <a:spcPct val="0"/>
        </a:spcAft>
        <a:defRPr sz="2200" kern="1200">
          <a:solidFill>
            <a:schemeClr val="bg2"/>
          </a:solidFill>
          <a:latin typeface="Cambria" panose="02040503050406030204" pitchFamily="18" charset="0"/>
          <a:ea typeface="Cambria" panose="02040503050406030204" pitchFamily="18" charset="0"/>
          <a:cs typeface="Cambria" panose="02040503050406030204" pitchFamily="18" charset="0"/>
          <a:sym typeface="Poppin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6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953082A-CBC0-5649-AC42-0B5FC36BEDD1}"/>
              </a:ext>
            </a:extLst>
          </p:cNvPr>
          <p:cNvSpPr/>
          <p:nvPr/>
        </p:nvSpPr>
        <p:spPr>
          <a:xfrm>
            <a:off x="10083426" y="5201816"/>
            <a:ext cx="10173470" cy="1582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255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Cambria" panose="02040503050406030204" pitchFamily="18" charset="0"/>
                <a:ea typeface="Open Sans" panose="020B0606030504020204" pitchFamily="34" charset="0"/>
                <a:cs typeface="Open Sans" panose="020B0606030504020204" pitchFamily="34" charset="0"/>
                <a:sym typeface="Poppins"/>
              </a:rPr>
              <a:t>Test Flag Enterprise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Cambria" panose="02040503050406030204" pitchFamily="18" charset="0"/>
              <a:ea typeface="Open Sans" panose="020B0606030504020204" pitchFamily="34" charset="0"/>
              <a:cs typeface="Open Sans" panose="020B0606030504020204" pitchFamily="34" charset="0"/>
              <a:sym typeface="Poppin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04FD494-83F0-6D4E-B05B-457AB704E839}"/>
              </a:ext>
            </a:extLst>
          </p:cNvPr>
          <p:cNvSpPr/>
          <p:nvPr/>
        </p:nvSpPr>
        <p:spPr>
          <a:xfrm>
            <a:off x="10083426" y="6610648"/>
            <a:ext cx="1312579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255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95503"/>
                </a:solidFill>
                <a:effectLst/>
                <a:uLnTx/>
                <a:uFillTx/>
                <a:latin typeface="Cambria" panose="02040503050406030204" pitchFamily="18" charset="0"/>
                <a:ea typeface="Open Sans" panose="020B0606030504020204" pitchFamily="34" charset="0"/>
                <a:cs typeface="Open Sans" panose="020B0606030504020204" pitchFamily="34" charset="0"/>
                <a:sym typeface="Poppins"/>
              </a:rPr>
              <a:t>Multi-Domain Integration in Open Medium</a:t>
            </a:r>
          </a:p>
          <a:p>
            <a:pPr marL="0" marR="0" lvl="0" indent="0" algn="l" defTabSz="8255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0" b="1" dirty="0">
              <a:solidFill>
                <a:srgbClr val="F95503"/>
              </a:solidFill>
              <a:latin typeface="Cambria" panose="0204050305040603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8255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tx1">
                    <a:lumMod val="90000"/>
                  </a:schemeClr>
                </a:solidFill>
                <a:latin typeface="Cambria" panose="0204050305040603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Maj ‘Siphon’ </a:t>
            </a:r>
            <a:r>
              <a:rPr lang="en-US" sz="4000" b="1" dirty="0" err="1">
                <a:solidFill>
                  <a:schemeClr val="tx1">
                    <a:lumMod val="90000"/>
                  </a:schemeClr>
                </a:solidFill>
                <a:latin typeface="Cambria" panose="0204050305040603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Burfeind</a:t>
            </a:r>
            <a:endParaRPr lang="en-US" sz="4000" b="1" dirty="0">
              <a:solidFill>
                <a:schemeClr val="tx1">
                  <a:lumMod val="90000"/>
                </a:schemeClr>
              </a:solidFill>
              <a:latin typeface="Cambria" panose="0204050305040603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8255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>
                <a:solidFill>
                  <a:schemeClr val="tx1">
                    <a:lumMod val="90000"/>
                  </a:schemeClr>
                </a:solidFill>
                <a:latin typeface="Cambria" panose="0204050305040603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Multi-Domain Test Force</a:t>
            </a:r>
          </a:p>
        </p:txBody>
      </p:sp>
      <p:grpSp>
        <p:nvGrpSpPr>
          <p:cNvPr id="7" name="Graphic 4">
            <a:extLst>
              <a:ext uri="{FF2B5EF4-FFF2-40B4-BE49-F238E27FC236}">
                <a16:creationId xmlns:a16="http://schemas.microsoft.com/office/drawing/2014/main" id="{5C4EC6CB-373B-E241-9EB0-8733A0D67825}"/>
              </a:ext>
            </a:extLst>
          </p:cNvPr>
          <p:cNvGrpSpPr/>
          <p:nvPr/>
        </p:nvGrpSpPr>
        <p:grpSpPr>
          <a:xfrm>
            <a:off x="2398912" y="3899404"/>
            <a:ext cx="3895622" cy="4187372"/>
            <a:chOff x="4909609" y="2164387"/>
            <a:chExt cx="2348798" cy="2524704"/>
          </a:xfrm>
          <a:solidFill>
            <a:schemeClr val="accent1"/>
          </a:solidFill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FCFFACB-34D9-B642-9FCD-F6C45B57601F}"/>
                </a:ext>
              </a:extLst>
            </p:cNvPr>
            <p:cNvSpPr/>
            <p:nvPr/>
          </p:nvSpPr>
          <p:spPr>
            <a:xfrm>
              <a:off x="4909609" y="2212346"/>
              <a:ext cx="895146" cy="2476745"/>
            </a:xfrm>
            <a:custGeom>
              <a:avLst/>
              <a:gdLst>
                <a:gd name="connsiteX0" fmla="*/ 34174 w 895146"/>
                <a:gd name="connsiteY0" fmla="*/ 17292 h 2476745"/>
                <a:gd name="connsiteX1" fmla="*/ 80665 w 895146"/>
                <a:gd name="connsiteY1" fmla="*/ 36379 h 2476745"/>
                <a:gd name="connsiteX2" fmla="*/ 882830 w 895146"/>
                <a:gd name="connsiteY2" fmla="*/ 2405783 h 2476745"/>
                <a:gd name="connsiteX3" fmla="*/ 860972 w 895146"/>
                <a:gd name="connsiteY3" fmla="*/ 2459454 h 2476745"/>
                <a:gd name="connsiteX4" fmla="*/ 860972 w 895146"/>
                <a:gd name="connsiteY4" fmla="*/ 2459454 h 2476745"/>
                <a:gd name="connsiteX5" fmla="*/ 814481 w 895146"/>
                <a:gd name="connsiteY5" fmla="*/ 2440367 h 2476745"/>
                <a:gd name="connsiteX6" fmla="*/ 12316 w 895146"/>
                <a:gd name="connsiteY6" fmla="*/ 70963 h 2476745"/>
                <a:gd name="connsiteX7" fmla="*/ 34174 w 895146"/>
                <a:gd name="connsiteY7" fmla="*/ 17292 h 247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5146" h="2476745">
                  <a:moveTo>
                    <a:pt x="34174" y="17292"/>
                  </a:moveTo>
                  <a:cubicBezTo>
                    <a:pt x="53048" y="7742"/>
                    <a:pt x="73863" y="16287"/>
                    <a:pt x="80665" y="36379"/>
                  </a:cubicBezTo>
                  <a:lnTo>
                    <a:pt x="882830" y="2405783"/>
                  </a:lnTo>
                  <a:cubicBezTo>
                    <a:pt x="889632" y="2425874"/>
                    <a:pt x="879846" y="2449904"/>
                    <a:pt x="860972" y="2459454"/>
                  </a:cubicBezTo>
                  <a:lnTo>
                    <a:pt x="860972" y="2459454"/>
                  </a:lnTo>
                  <a:cubicBezTo>
                    <a:pt x="842098" y="2469004"/>
                    <a:pt x="821283" y="2460458"/>
                    <a:pt x="814481" y="2440367"/>
                  </a:cubicBezTo>
                  <a:lnTo>
                    <a:pt x="12316" y="70963"/>
                  </a:lnTo>
                  <a:cubicBezTo>
                    <a:pt x="5514" y="50871"/>
                    <a:pt x="15300" y="26842"/>
                    <a:pt x="34174" y="17292"/>
                  </a:cubicBezTo>
                  <a:close/>
                </a:path>
              </a:pathLst>
            </a:custGeom>
            <a:grpFill/>
            <a:ln w="94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9C9DBDC-9A97-D541-89B6-0BB54CA0D778}"/>
                </a:ext>
              </a:extLst>
            </p:cNvPr>
            <p:cNvSpPr/>
            <p:nvPr/>
          </p:nvSpPr>
          <p:spPr>
            <a:xfrm>
              <a:off x="5899752" y="2287247"/>
              <a:ext cx="1358655" cy="1603617"/>
            </a:xfrm>
            <a:custGeom>
              <a:avLst/>
              <a:gdLst>
                <a:gd name="connsiteX0" fmla="*/ 14825 w 1358655"/>
                <a:gd name="connsiteY0" fmla="*/ 109023 h 1603617"/>
                <a:gd name="connsiteX1" fmla="*/ 83109 w 1358655"/>
                <a:gd name="connsiteY1" fmla="*/ 144674 h 1603617"/>
                <a:gd name="connsiteX2" fmla="*/ 779607 w 1358655"/>
                <a:gd name="connsiteY2" fmla="*/ 196779 h 1603617"/>
                <a:gd name="connsiteX3" fmla="*/ 1161997 w 1358655"/>
                <a:gd name="connsiteY3" fmla="*/ 103538 h 1603617"/>
                <a:gd name="connsiteX4" fmla="*/ 1115564 w 1358655"/>
                <a:gd name="connsiteY4" fmla="*/ 761708 h 1603617"/>
                <a:gd name="connsiteX5" fmla="*/ 1358655 w 1358655"/>
                <a:gd name="connsiteY5" fmla="*/ 1603618 h 1603617"/>
                <a:gd name="connsiteX6" fmla="*/ 492814 w 1358655"/>
                <a:gd name="connsiteY6" fmla="*/ 1455529 h 1603617"/>
                <a:gd name="connsiteX7" fmla="*/ 214215 w 1358655"/>
                <a:gd name="connsiteY7" fmla="*/ 1392455 h 1603617"/>
                <a:gd name="connsiteX8" fmla="*/ 199553 w 1358655"/>
                <a:gd name="connsiteY8" fmla="*/ 1247109 h 1603617"/>
                <a:gd name="connsiteX9" fmla="*/ 170513 w 1358655"/>
                <a:gd name="connsiteY9" fmla="*/ 1162095 h 1603617"/>
                <a:gd name="connsiteX10" fmla="*/ 14825 w 1358655"/>
                <a:gd name="connsiteY10" fmla="*/ 109023 h 160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58655" h="1603617">
                  <a:moveTo>
                    <a:pt x="14825" y="109023"/>
                  </a:moveTo>
                  <a:cubicBezTo>
                    <a:pt x="-7025" y="-145332"/>
                    <a:pt x="-18634" y="122049"/>
                    <a:pt x="83109" y="144674"/>
                  </a:cubicBezTo>
                  <a:cubicBezTo>
                    <a:pt x="310652" y="202740"/>
                    <a:pt x="546085" y="214334"/>
                    <a:pt x="779607" y="196779"/>
                  </a:cubicBezTo>
                  <a:cubicBezTo>
                    <a:pt x="850892" y="191420"/>
                    <a:pt x="1157025" y="72112"/>
                    <a:pt x="1161997" y="103538"/>
                  </a:cubicBezTo>
                  <a:cubicBezTo>
                    <a:pt x="1120391" y="181660"/>
                    <a:pt x="1093681" y="566234"/>
                    <a:pt x="1115564" y="761708"/>
                  </a:cubicBezTo>
                  <a:cubicBezTo>
                    <a:pt x="1113109" y="951436"/>
                    <a:pt x="1332141" y="1442693"/>
                    <a:pt x="1358655" y="1603618"/>
                  </a:cubicBezTo>
                  <a:cubicBezTo>
                    <a:pt x="1038634" y="1411278"/>
                    <a:pt x="801411" y="1363390"/>
                    <a:pt x="492814" y="1455529"/>
                  </a:cubicBezTo>
                  <a:cubicBezTo>
                    <a:pt x="417363" y="1478057"/>
                    <a:pt x="238890" y="1489140"/>
                    <a:pt x="214215" y="1392455"/>
                  </a:cubicBezTo>
                  <a:cubicBezTo>
                    <a:pt x="197144" y="1343092"/>
                    <a:pt x="205707" y="1305408"/>
                    <a:pt x="199553" y="1247109"/>
                  </a:cubicBezTo>
                  <a:cubicBezTo>
                    <a:pt x="181918" y="1080049"/>
                    <a:pt x="209790" y="1318713"/>
                    <a:pt x="170513" y="1162095"/>
                  </a:cubicBezTo>
                  <a:cubicBezTo>
                    <a:pt x="100371" y="882398"/>
                    <a:pt x="36676" y="363378"/>
                    <a:pt x="14825" y="109023"/>
                  </a:cubicBezTo>
                  <a:close/>
                </a:path>
              </a:pathLst>
            </a:custGeom>
            <a:grpFill/>
            <a:ln w="9487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2895BE0-0713-CD43-B0D4-DE36FD3156B1}"/>
                </a:ext>
              </a:extLst>
            </p:cNvPr>
            <p:cNvSpPr/>
            <p:nvPr/>
          </p:nvSpPr>
          <p:spPr>
            <a:xfrm>
              <a:off x="5001811" y="2164387"/>
              <a:ext cx="1098946" cy="1583021"/>
            </a:xfrm>
            <a:custGeom>
              <a:avLst/>
              <a:gdLst>
                <a:gd name="connsiteX0" fmla="*/ 0 w 1098946"/>
                <a:gd name="connsiteY0" fmla="*/ 105388 h 1583021"/>
                <a:gd name="connsiteX1" fmla="*/ 523400 w 1098946"/>
                <a:gd name="connsiteY1" fmla="*/ 130597 h 1583021"/>
                <a:gd name="connsiteX2" fmla="*/ 797653 w 1098946"/>
                <a:gd name="connsiteY2" fmla="*/ 10370 h 1583021"/>
                <a:gd name="connsiteX3" fmla="*/ 959888 w 1098946"/>
                <a:gd name="connsiteY3" fmla="*/ 120901 h 1583021"/>
                <a:gd name="connsiteX4" fmla="*/ 1098946 w 1098946"/>
                <a:gd name="connsiteY4" fmla="*/ 1381350 h 1583021"/>
                <a:gd name="connsiteX5" fmla="*/ 498292 w 1098946"/>
                <a:gd name="connsiteY5" fmla="*/ 1583022 h 1583021"/>
                <a:gd name="connsiteX6" fmla="*/ 376616 w 1098946"/>
                <a:gd name="connsiteY6" fmla="*/ 822874 h 1583021"/>
                <a:gd name="connsiteX7" fmla="*/ 146784 w 1098946"/>
                <a:gd name="connsiteY7" fmla="*/ 328390 h 1583021"/>
                <a:gd name="connsiteX8" fmla="*/ 0 w 1098946"/>
                <a:gd name="connsiteY8" fmla="*/ 105388 h 158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8946" h="1583021">
                  <a:moveTo>
                    <a:pt x="0" y="105388"/>
                  </a:moveTo>
                  <a:cubicBezTo>
                    <a:pt x="163975" y="136046"/>
                    <a:pt x="438071" y="161036"/>
                    <a:pt x="523400" y="130597"/>
                  </a:cubicBezTo>
                  <a:cubicBezTo>
                    <a:pt x="608729" y="100158"/>
                    <a:pt x="696922" y="40826"/>
                    <a:pt x="797653" y="10370"/>
                  </a:cubicBezTo>
                  <a:cubicBezTo>
                    <a:pt x="901280" y="-20963"/>
                    <a:pt x="945068" y="19513"/>
                    <a:pt x="959888" y="120901"/>
                  </a:cubicBezTo>
                  <a:cubicBezTo>
                    <a:pt x="996475" y="468418"/>
                    <a:pt x="1091181" y="1087440"/>
                    <a:pt x="1098946" y="1381350"/>
                  </a:cubicBezTo>
                  <a:cubicBezTo>
                    <a:pt x="1033292" y="1241798"/>
                    <a:pt x="836365" y="1265568"/>
                    <a:pt x="498292" y="1583022"/>
                  </a:cubicBezTo>
                  <a:cubicBezTo>
                    <a:pt x="498033" y="1464366"/>
                    <a:pt x="511654" y="1082310"/>
                    <a:pt x="376616" y="822874"/>
                  </a:cubicBezTo>
                  <a:cubicBezTo>
                    <a:pt x="241578" y="563438"/>
                    <a:pt x="214280" y="420891"/>
                    <a:pt x="146784" y="328390"/>
                  </a:cubicBezTo>
                  <a:cubicBezTo>
                    <a:pt x="79287" y="235890"/>
                    <a:pt x="6020" y="158818"/>
                    <a:pt x="0" y="105388"/>
                  </a:cubicBezTo>
                  <a:close/>
                </a:path>
              </a:pathLst>
            </a:custGeom>
            <a:grpFill/>
            <a:ln w="9487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aphic 4">
            <a:extLst>
              <a:ext uri="{FF2B5EF4-FFF2-40B4-BE49-F238E27FC236}">
                <a16:creationId xmlns:a16="http://schemas.microsoft.com/office/drawing/2014/main" id="{5C4EC6CB-373B-E241-9EB0-8733A0D67825}"/>
              </a:ext>
            </a:extLst>
          </p:cNvPr>
          <p:cNvGrpSpPr/>
          <p:nvPr/>
        </p:nvGrpSpPr>
        <p:grpSpPr>
          <a:xfrm>
            <a:off x="3579325" y="4448389"/>
            <a:ext cx="3895622" cy="4187372"/>
            <a:chOff x="4909609" y="2164387"/>
            <a:chExt cx="2348798" cy="2524704"/>
          </a:xfrm>
          <a:solidFill>
            <a:srgbClr val="00CC99"/>
          </a:solidFill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FCFFACB-34D9-B642-9FCD-F6C45B57601F}"/>
                </a:ext>
              </a:extLst>
            </p:cNvPr>
            <p:cNvSpPr/>
            <p:nvPr/>
          </p:nvSpPr>
          <p:spPr>
            <a:xfrm>
              <a:off x="4909609" y="2212346"/>
              <a:ext cx="895146" cy="2476745"/>
            </a:xfrm>
            <a:custGeom>
              <a:avLst/>
              <a:gdLst>
                <a:gd name="connsiteX0" fmla="*/ 34174 w 895146"/>
                <a:gd name="connsiteY0" fmla="*/ 17292 h 2476745"/>
                <a:gd name="connsiteX1" fmla="*/ 80665 w 895146"/>
                <a:gd name="connsiteY1" fmla="*/ 36379 h 2476745"/>
                <a:gd name="connsiteX2" fmla="*/ 882830 w 895146"/>
                <a:gd name="connsiteY2" fmla="*/ 2405783 h 2476745"/>
                <a:gd name="connsiteX3" fmla="*/ 860972 w 895146"/>
                <a:gd name="connsiteY3" fmla="*/ 2459454 h 2476745"/>
                <a:gd name="connsiteX4" fmla="*/ 860972 w 895146"/>
                <a:gd name="connsiteY4" fmla="*/ 2459454 h 2476745"/>
                <a:gd name="connsiteX5" fmla="*/ 814481 w 895146"/>
                <a:gd name="connsiteY5" fmla="*/ 2440367 h 2476745"/>
                <a:gd name="connsiteX6" fmla="*/ 12316 w 895146"/>
                <a:gd name="connsiteY6" fmla="*/ 70963 h 2476745"/>
                <a:gd name="connsiteX7" fmla="*/ 34174 w 895146"/>
                <a:gd name="connsiteY7" fmla="*/ 17292 h 247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5146" h="2476745">
                  <a:moveTo>
                    <a:pt x="34174" y="17292"/>
                  </a:moveTo>
                  <a:cubicBezTo>
                    <a:pt x="53048" y="7742"/>
                    <a:pt x="73863" y="16287"/>
                    <a:pt x="80665" y="36379"/>
                  </a:cubicBezTo>
                  <a:lnTo>
                    <a:pt x="882830" y="2405783"/>
                  </a:lnTo>
                  <a:cubicBezTo>
                    <a:pt x="889632" y="2425874"/>
                    <a:pt x="879846" y="2449904"/>
                    <a:pt x="860972" y="2459454"/>
                  </a:cubicBezTo>
                  <a:lnTo>
                    <a:pt x="860972" y="2459454"/>
                  </a:lnTo>
                  <a:cubicBezTo>
                    <a:pt x="842098" y="2469004"/>
                    <a:pt x="821283" y="2460458"/>
                    <a:pt x="814481" y="2440367"/>
                  </a:cubicBezTo>
                  <a:lnTo>
                    <a:pt x="12316" y="70963"/>
                  </a:lnTo>
                  <a:cubicBezTo>
                    <a:pt x="5514" y="50871"/>
                    <a:pt x="15300" y="26842"/>
                    <a:pt x="34174" y="17292"/>
                  </a:cubicBezTo>
                  <a:close/>
                </a:path>
              </a:pathLst>
            </a:custGeom>
            <a:grpFill/>
            <a:ln w="94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9C9DBDC-9A97-D541-89B6-0BB54CA0D778}"/>
                </a:ext>
              </a:extLst>
            </p:cNvPr>
            <p:cNvSpPr/>
            <p:nvPr/>
          </p:nvSpPr>
          <p:spPr>
            <a:xfrm>
              <a:off x="5899752" y="2287247"/>
              <a:ext cx="1358655" cy="1603617"/>
            </a:xfrm>
            <a:custGeom>
              <a:avLst/>
              <a:gdLst>
                <a:gd name="connsiteX0" fmla="*/ 14825 w 1358655"/>
                <a:gd name="connsiteY0" fmla="*/ 109023 h 1603617"/>
                <a:gd name="connsiteX1" fmla="*/ 83109 w 1358655"/>
                <a:gd name="connsiteY1" fmla="*/ 144674 h 1603617"/>
                <a:gd name="connsiteX2" fmla="*/ 779607 w 1358655"/>
                <a:gd name="connsiteY2" fmla="*/ 196779 h 1603617"/>
                <a:gd name="connsiteX3" fmla="*/ 1161997 w 1358655"/>
                <a:gd name="connsiteY3" fmla="*/ 103538 h 1603617"/>
                <a:gd name="connsiteX4" fmla="*/ 1115564 w 1358655"/>
                <a:gd name="connsiteY4" fmla="*/ 761708 h 1603617"/>
                <a:gd name="connsiteX5" fmla="*/ 1358655 w 1358655"/>
                <a:gd name="connsiteY5" fmla="*/ 1603618 h 1603617"/>
                <a:gd name="connsiteX6" fmla="*/ 492814 w 1358655"/>
                <a:gd name="connsiteY6" fmla="*/ 1455529 h 1603617"/>
                <a:gd name="connsiteX7" fmla="*/ 214215 w 1358655"/>
                <a:gd name="connsiteY7" fmla="*/ 1392455 h 1603617"/>
                <a:gd name="connsiteX8" fmla="*/ 199553 w 1358655"/>
                <a:gd name="connsiteY8" fmla="*/ 1247109 h 1603617"/>
                <a:gd name="connsiteX9" fmla="*/ 170513 w 1358655"/>
                <a:gd name="connsiteY9" fmla="*/ 1162095 h 1603617"/>
                <a:gd name="connsiteX10" fmla="*/ 14825 w 1358655"/>
                <a:gd name="connsiteY10" fmla="*/ 109023 h 160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58655" h="1603617">
                  <a:moveTo>
                    <a:pt x="14825" y="109023"/>
                  </a:moveTo>
                  <a:cubicBezTo>
                    <a:pt x="-7025" y="-145332"/>
                    <a:pt x="-18634" y="122049"/>
                    <a:pt x="83109" y="144674"/>
                  </a:cubicBezTo>
                  <a:cubicBezTo>
                    <a:pt x="310652" y="202740"/>
                    <a:pt x="546085" y="214334"/>
                    <a:pt x="779607" y="196779"/>
                  </a:cubicBezTo>
                  <a:cubicBezTo>
                    <a:pt x="850892" y="191420"/>
                    <a:pt x="1157025" y="72112"/>
                    <a:pt x="1161997" y="103538"/>
                  </a:cubicBezTo>
                  <a:cubicBezTo>
                    <a:pt x="1120391" y="181660"/>
                    <a:pt x="1093681" y="566234"/>
                    <a:pt x="1115564" y="761708"/>
                  </a:cubicBezTo>
                  <a:cubicBezTo>
                    <a:pt x="1113109" y="951436"/>
                    <a:pt x="1332141" y="1442693"/>
                    <a:pt x="1358655" y="1603618"/>
                  </a:cubicBezTo>
                  <a:cubicBezTo>
                    <a:pt x="1038634" y="1411278"/>
                    <a:pt x="801411" y="1363390"/>
                    <a:pt x="492814" y="1455529"/>
                  </a:cubicBezTo>
                  <a:cubicBezTo>
                    <a:pt x="417363" y="1478057"/>
                    <a:pt x="238890" y="1489140"/>
                    <a:pt x="214215" y="1392455"/>
                  </a:cubicBezTo>
                  <a:cubicBezTo>
                    <a:pt x="197144" y="1343092"/>
                    <a:pt x="205707" y="1305408"/>
                    <a:pt x="199553" y="1247109"/>
                  </a:cubicBezTo>
                  <a:cubicBezTo>
                    <a:pt x="181918" y="1080049"/>
                    <a:pt x="209790" y="1318713"/>
                    <a:pt x="170513" y="1162095"/>
                  </a:cubicBezTo>
                  <a:cubicBezTo>
                    <a:pt x="100371" y="882398"/>
                    <a:pt x="36676" y="363378"/>
                    <a:pt x="14825" y="109023"/>
                  </a:cubicBezTo>
                  <a:close/>
                </a:path>
              </a:pathLst>
            </a:custGeom>
            <a:grpFill/>
            <a:ln w="9487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2895BE0-0713-CD43-B0D4-DE36FD3156B1}"/>
                </a:ext>
              </a:extLst>
            </p:cNvPr>
            <p:cNvSpPr/>
            <p:nvPr/>
          </p:nvSpPr>
          <p:spPr>
            <a:xfrm>
              <a:off x="5001811" y="2164387"/>
              <a:ext cx="1098946" cy="1583021"/>
            </a:xfrm>
            <a:custGeom>
              <a:avLst/>
              <a:gdLst>
                <a:gd name="connsiteX0" fmla="*/ 0 w 1098946"/>
                <a:gd name="connsiteY0" fmla="*/ 105388 h 1583021"/>
                <a:gd name="connsiteX1" fmla="*/ 523400 w 1098946"/>
                <a:gd name="connsiteY1" fmla="*/ 130597 h 1583021"/>
                <a:gd name="connsiteX2" fmla="*/ 797653 w 1098946"/>
                <a:gd name="connsiteY2" fmla="*/ 10370 h 1583021"/>
                <a:gd name="connsiteX3" fmla="*/ 959888 w 1098946"/>
                <a:gd name="connsiteY3" fmla="*/ 120901 h 1583021"/>
                <a:gd name="connsiteX4" fmla="*/ 1098946 w 1098946"/>
                <a:gd name="connsiteY4" fmla="*/ 1381350 h 1583021"/>
                <a:gd name="connsiteX5" fmla="*/ 498292 w 1098946"/>
                <a:gd name="connsiteY5" fmla="*/ 1583022 h 1583021"/>
                <a:gd name="connsiteX6" fmla="*/ 376616 w 1098946"/>
                <a:gd name="connsiteY6" fmla="*/ 822874 h 1583021"/>
                <a:gd name="connsiteX7" fmla="*/ 146784 w 1098946"/>
                <a:gd name="connsiteY7" fmla="*/ 328390 h 1583021"/>
                <a:gd name="connsiteX8" fmla="*/ 0 w 1098946"/>
                <a:gd name="connsiteY8" fmla="*/ 105388 h 158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8946" h="1583021">
                  <a:moveTo>
                    <a:pt x="0" y="105388"/>
                  </a:moveTo>
                  <a:cubicBezTo>
                    <a:pt x="163975" y="136046"/>
                    <a:pt x="438071" y="161036"/>
                    <a:pt x="523400" y="130597"/>
                  </a:cubicBezTo>
                  <a:cubicBezTo>
                    <a:pt x="608729" y="100158"/>
                    <a:pt x="696922" y="40826"/>
                    <a:pt x="797653" y="10370"/>
                  </a:cubicBezTo>
                  <a:cubicBezTo>
                    <a:pt x="901280" y="-20963"/>
                    <a:pt x="945068" y="19513"/>
                    <a:pt x="959888" y="120901"/>
                  </a:cubicBezTo>
                  <a:cubicBezTo>
                    <a:pt x="996475" y="468418"/>
                    <a:pt x="1091181" y="1087440"/>
                    <a:pt x="1098946" y="1381350"/>
                  </a:cubicBezTo>
                  <a:cubicBezTo>
                    <a:pt x="1033292" y="1241798"/>
                    <a:pt x="836365" y="1265568"/>
                    <a:pt x="498292" y="1583022"/>
                  </a:cubicBezTo>
                  <a:cubicBezTo>
                    <a:pt x="498033" y="1464366"/>
                    <a:pt x="511654" y="1082310"/>
                    <a:pt x="376616" y="822874"/>
                  </a:cubicBezTo>
                  <a:cubicBezTo>
                    <a:pt x="241578" y="563438"/>
                    <a:pt x="214280" y="420891"/>
                    <a:pt x="146784" y="328390"/>
                  </a:cubicBezTo>
                  <a:cubicBezTo>
                    <a:pt x="79287" y="235890"/>
                    <a:pt x="6020" y="158818"/>
                    <a:pt x="0" y="105388"/>
                  </a:cubicBezTo>
                  <a:close/>
                </a:path>
              </a:pathLst>
            </a:custGeom>
            <a:grpFill/>
            <a:ln w="9487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aphic 4">
            <a:extLst>
              <a:ext uri="{FF2B5EF4-FFF2-40B4-BE49-F238E27FC236}">
                <a16:creationId xmlns:a16="http://schemas.microsoft.com/office/drawing/2014/main" id="{5C4EC6CB-373B-E241-9EB0-8733A0D67825}"/>
              </a:ext>
            </a:extLst>
          </p:cNvPr>
          <p:cNvGrpSpPr/>
          <p:nvPr/>
        </p:nvGrpSpPr>
        <p:grpSpPr>
          <a:xfrm>
            <a:off x="4759738" y="4997374"/>
            <a:ext cx="3895622" cy="4187372"/>
            <a:chOff x="4909609" y="2164387"/>
            <a:chExt cx="2348798" cy="2524704"/>
          </a:xfrm>
          <a:solidFill>
            <a:srgbClr val="000000"/>
          </a:solidFill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FCFFACB-34D9-B642-9FCD-F6C45B57601F}"/>
                </a:ext>
              </a:extLst>
            </p:cNvPr>
            <p:cNvSpPr/>
            <p:nvPr/>
          </p:nvSpPr>
          <p:spPr>
            <a:xfrm>
              <a:off x="4909609" y="2212346"/>
              <a:ext cx="895146" cy="2476745"/>
            </a:xfrm>
            <a:custGeom>
              <a:avLst/>
              <a:gdLst>
                <a:gd name="connsiteX0" fmla="*/ 34174 w 895146"/>
                <a:gd name="connsiteY0" fmla="*/ 17292 h 2476745"/>
                <a:gd name="connsiteX1" fmla="*/ 80665 w 895146"/>
                <a:gd name="connsiteY1" fmla="*/ 36379 h 2476745"/>
                <a:gd name="connsiteX2" fmla="*/ 882830 w 895146"/>
                <a:gd name="connsiteY2" fmla="*/ 2405783 h 2476745"/>
                <a:gd name="connsiteX3" fmla="*/ 860972 w 895146"/>
                <a:gd name="connsiteY3" fmla="*/ 2459454 h 2476745"/>
                <a:gd name="connsiteX4" fmla="*/ 860972 w 895146"/>
                <a:gd name="connsiteY4" fmla="*/ 2459454 h 2476745"/>
                <a:gd name="connsiteX5" fmla="*/ 814481 w 895146"/>
                <a:gd name="connsiteY5" fmla="*/ 2440367 h 2476745"/>
                <a:gd name="connsiteX6" fmla="*/ 12316 w 895146"/>
                <a:gd name="connsiteY6" fmla="*/ 70963 h 2476745"/>
                <a:gd name="connsiteX7" fmla="*/ 34174 w 895146"/>
                <a:gd name="connsiteY7" fmla="*/ 17292 h 247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5146" h="2476745">
                  <a:moveTo>
                    <a:pt x="34174" y="17292"/>
                  </a:moveTo>
                  <a:cubicBezTo>
                    <a:pt x="53048" y="7742"/>
                    <a:pt x="73863" y="16287"/>
                    <a:pt x="80665" y="36379"/>
                  </a:cubicBezTo>
                  <a:lnTo>
                    <a:pt x="882830" y="2405783"/>
                  </a:lnTo>
                  <a:cubicBezTo>
                    <a:pt x="889632" y="2425874"/>
                    <a:pt x="879846" y="2449904"/>
                    <a:pt x="860972" y="2459454"/>
                  </a:cubicBezTo>
                  <a:lnTo>
                    <a:pt x="860972" y="2459454"/>
                  </a:lnTo>
                  <a:cubicBezTo>
                    <a:pt x="842098" y="2469004"/>
                    <a:pt x="821283" y="2460458"/>
                    <a:pt x="814481" y="2440367"/>
                  </a:cubicBezTo>
                  <a:lnTo>
                    <a:pt x="12316" y="70963"/>
                  </a:lnTo>
                  <a:cubicBezTo>
                    <a:pt x="5514" y="50871"/>
                    <a:pt x="15300" y="26842"/>
                    <a:pt x="34174" y="17292"/>
                  </a:cubicBezTo>
                  <a:close/>
                </a:path>
              </a:pathLst>
            </a:custGeom>
            <a:grpFill/>
            <a:ln w="94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9C9DBDC-9A97-D541-89B6-0BB54CA0D778}"/>
                </a:ext>
              </a:extLst>
            </p:cNvPr>
            <p:cNvSpPr/>
            <p:nvPr/>
          </p:nvSpPr>
          <p:spPr>
            <a:xfrm>
              <a:off x="5899752" y="2287247"/>
              <a:ext cx="1358655" cy="1603617"/>
            </a:xfrm>
            <a:custGeom>
              <a:avLst/>
              <a:gdLst>
                <a:gd name="connsiteX0" fmla="*/ 14825 w 1358655"/>
                <a:gd name="connsiteY0" fmla="*/ 109023 h 1603617"/>
                <a:gd name="connsiteX1" fmla="*/ 83109 w 1358655"/>
                <a:gd name="connsiteY1" fmla="*/ 144674 h 1603617"/>
                <a:gd name="connsiteX2" fmla="*/ 779607 w 1358655"/>
                <a:gd name="connsiteY2" fmla="*/ 196779 h 1603617"/>
                <a:gd name="connsiteX3" fmla="*/ 1161997 w 1358655"/>
                <a:gd name="connsiteY3" fmla="*/ 103538 h 1603617"/>
                <a:gd name="connsiteX4" fmla="*/ 1115564 w 1358655"/>
                <a:gd name="connsiteY4" fmla="*/ 761708 h 1603617"/>
                <a:gd name="connsiteX5" fmla="*/ 1358655 w 1358655"/>
                <a:gd name="connsiteY5" fmla="*/ 1603618 h 1603617"/>
                <a:gd name="connsiteX6" fmla="*/ 492814 w 1358655"/>
                <a:gd name="connsiteY6" fmla="*/ 1455529 h 1603617"/>
                <a:gd name="connsiteX7" fmla="*/ 214215 w 1358655"/>
                <a:gd name="connsiteY7" fmla="*/ 1392455 h 1603617"/>
                <a:gd name="connsiteX8" fmla="*/ 199553 w 1358655"/>
                <a:gd name="connsiteY8" fmla="*/ 1247109 h 1603617"/>
                <a:gd name="connsiteX9" fmla="*/ 170513 w 1358655"/>
                <a:gd name="connsiteY9" fmla="*/ 1162095 h 1603617"/>
                <a:gd name="connsiteX10" fmla="*/ 14825 w 1358655"/>
                <a:gd name="connsiteY10" fmla="*/ 109023 h 160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58655" h="1603617">
                  <a:moveTo>
                    <a:pt x="14825" y="109023"/>
                  </a:moveTo>
                  <a:cubicBezTo>
                    <a:pt x="-7025" y="-145332"/>
                    <a:pt x="-18634" y="122049"/>
                    <a:pt x="83109" y="144674"/>
                  </a:cubicBezTo>
                  <a:cubicBezTo>
                    <a:pt x="310652" y="202740"/>
                    <a:pt x="546085" y="214334"/>
                    <a:pt x="779607" y="196779"/>
                  </a:cubicBezTo>
                  <a:cubicBezTo>
                    <a:pt x="850892" y="191420"/>
                    <a:pt x="1157025" y="72112"/>
                    <a:pt x="1161997" y="103538"/>
                  </a:cubicBezTo>
                  <a:cubicBezTo>
                    <a:pt x="1120391" y="181660"/>
                    <a:pt x="1093681" y="566234"/>
                    <a:pt x="1115564" y="761708"/>
                  </a:cubicBezTo>
                  <a:cubicBezTo>
                    <a:pt x="1113109" y="951436"/>
                    <a:pt x="1332141" y="1442693"/>
                    <a:pt x="1358655" y="1603618"/>
                  </a:cubicBezTo>
                  <a:cubicBezTo>
                    <a:pt x="1038634" y="1411278"/>
                    <a:pt x="801411" y="1363390"/>
                    <a:pt x="492814" y="1455529"/>
                  </a:cubicBezTo>
                  <a:cubicBezTo>
                    <a:pt x="417363" y="1478057"/>
                    <a:pt x="238890" y="1489140"/>
                    <a:pt x="214215" y="1392455"/>
                  </a:cubicBezTo>
                  <a:cubicBezTo>
                    <a:pt x="197144" y="1343092"/>
                    <a:pt x="205707" y="1305408"/>
                    <a:pt x="199553" y="1247109"/>
                  </a:cubicBezTo>
                  <a:cubicBezTo>
                    <a:pt x="181918" y="1080049"/>
                    <a:pt x="209790" y="1318713"/>
                    <a:pt x="170513" y="1162095"/>
                  </a:cubicBezTo>
                  <a:cubicBezTo>
                    <a:pt x="100371" y="882398"/>
                    <a:pt x="36676" y="363378"/>
                    <a:pt x="14825" y="109023"/>
                  </a:cubicBezTo>
                  <a:close/>
                </a:path>
              </a:pathLst>
            </a:custGeom>
            <a:grpFill/>
            <a:ln w="9487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2895BE0-0713-CD43-B0D4-DE36FD3156B1}"/>
                </a:ext>
              </a:extLst>
            </p:cNvPr>
            <p:cNvSpPr/>
            <p:nvPr/>
          </p:nvSpPr>
          <p:spPr>
            <a:xfrm>
              <a:off x="5001811" y="2164387"/>
              <a:ext cx="1098946" cy="1583021"/>
            </a:xfrm>
            <a:custGeom>
              <a:avLst/>
              <a:gdLst>
                <a:gd name="connsiteX0" fmla="*/ 0 w 1098946"/>
                <a:gd name="connsiteY0" fmla="*/ 105388 h 1583021"/>
                <a:gd name="connsiteX1" fmla="*/ 523400 w 1098946"/>
                <a:gd name="connsiteY1" fmla="*/ 130597 h 1583021"/>
                <a:gd name="connsiteX2" fmla="*/ 797653 w 1098946"/>
                <a:gd name="connsiteY2" fmla="*/ 10370 h 1583021"/>
                <a:gd name="connsiteX3" fmla="*/ 959888 w 1098946"/>
                <a:gd name="connsiteY3" fmla="*/ 120901 h 1583021"/>
                <a:gd name="connsiteX4" fmla="*/ 1098946 w 1098946"/>
                <a:gd name="connsiteY4" fmla="*/ 1381350 h 1583021"/>
                <a:gd name="connsiteX5" fmla="*/ 498292 w 1098946"/>
                <a:gd name="connsiteY5" fmla="*/ 1583022 h 1583021"/>
                <a:gd name="connsiteX6" fmla="*/ 376616 w 1098946"/>
                <a:gd name="connsiteY6" fmla="*/ 822874 h 1583021"/>
                <a:gd name="connsiteX7" fmla="*/ 146784 w 1098946"/>
                <a:gd name="connsiteY7" fmla="*/ 328390 h 1583021"/>
                <a:gd name="connsiteX8" fmla="*/ 0 w 1098946"/>
                <a:gd name="connsiteY8" fmla="*/ 105388 h 158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8946" h="1583021">
                  <a:moveTo>
                    <a:pt x="0" y="105388"/>
                  </a:moveTo>
                  <a:cubicBezTo>
                    <a:pt x="163975" y="136046"/>
                    <a:pt x="438071" y="161036"/>
                    <a:pt x="523400" y="130597"/>
                  </a:cubicBezTo>
                  <a:cubicBezTo>
                    <a:pt x="608729" y="100158"/>
                    <a:pt x="696922" y="40826"/>
                    <a:pt x="797653" y="10370"/>
                  </a:cubicBezTo>
                  <a:cubicBezTo>
                    <a:pt x="901280" y="-20963"/>
                    <a:pt x="945068" y="19513"/>
                    <a:pt x="959888" y="120901"/>
                  </a:cubicBezTo>
                  <a:cubicBezTo>
                    <a:pt x="996475" y="468418"/>
                    <a:pt x="1091181" y="1087440"/>
                    <a:pt x="1098946" y="1381350"/>
                  </a:cubicBezTo>
                  <a:cubicBezTo>
                    <a:pt x="1033292" y="1241798"/>
                    <a:pt x="836365" y="1265568"/>
                    <a:pt x="498292" y="1583022"/>
                  </a:cubicBezTo>
                  <a:cubicBezTo>
                    <a:pt x="498033" y="1464366"/>
                    <a:pt x="511654" y="1082310"/>
                    <a:pt x="376616" y="822874"/>
                  </a:cubicBezTo>
                  <a:cubicBezTo>
                    <a:pt x="241578" y="563438"/>
                    <a:pt x="214280" y="420891"/>
                    <a:pt x="146784" y="328390"/>
                  </a:cubicBezTo>
                  <a:cubicBezTo>
                    <a:pt x="79287" y="235890"/>
                    <a:pt x="6020" y="158818"/>
                    <a:pt x="0" y="105388"/>
                  </a:cubicBezTo>
                  <a:close/>
                </a:path>
              </a:pathLst>
            </a:custGeom>
            <a:grpFill/>
            <a:ln w="9487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" name="Graphic 4">
            <a:extLst>
              <a:ext uri="{FF2B5EF4-FFF2-40B4-BE49-F238E27FC236}">
                <a16:creationId xmlns:a16="http://schemas.microsoft.com/office/drawing/2014/main" id="{5C4EC6CB-373B-E241-9EB0-8733A0D67825}"/>
              </a:ext>
            </a:extLst>
          </p:cNvPr>
          <p:cNvGrpSpPr/>
          <p:nvPr/>
        </p:nvGrpSpPr>
        <p:grpSpPr>
          <a:xfrm>
            <a:off x="5940150" y="5546358"/>
            <a:ext cx="3895622" cy="4187372"/>
            <a:chOff x="4909609" y="2164387"/>
            <a:chExt cx="2348798" cy="2524704"/>
          </a:xfrm>
          <a:solidFill>
            <a:schemeClr val="tx1">
              <a:lumMod val="50000"/>
            </a:schemeClr>
          </a:solidFill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FCFFACB-34D9-B642-9FCD-F6C45B57601F}"/>
                </a:ext>
              </a:extLst>
            </p:cNvPr>
            <p:cNvSpPr/>
            <p:nvPr/>
          </p:nvSpPr>
          <p:spPr>
            <a:xfrm>
              <a:off x="4909609" y="2212346"/>
              <a:ext cx="895146" cy="2476745"/>
            </a:xfrm>
            <a:custGeom>
              <a:avLst/>
              <a:gdLst>
                <a:gd name="connsiteX0" fmla="*/ 34174 w 895146"/>
                <a:gd name="connsiteY0" fmla="*/ 17292 h 2476745"/>
                <a:gd name="connsiteX1" fmla="*/ 80665 w 895146"/>
                <a:gd name="connsiteY1" fmla="*/ 36379 h 2476745"/>
                <a:gd name="connsiteX2" fmla="*/ 882830 w 895146"/>
                <a:gd name="connsiteY2" fmla="*/ 2405783 h 2476745"/>
                <a:gd name="connsiteX3" fmla="*/ 860972 w 895146"/>
                <a:gd name="connsiteY3" fmla="*/ 2459454 h 2476745"/>
                <a:gd name="connsiteX4" fmla="*/ 860972 w 895146"/>
                <a:gd name="connsiteY4" fmla="*/ 2459454 h 2476745"/>
                <a:gd name="connsiteX5" fmla="*/ 814481 w 895146"/>
                <a:gd name="connsiteY5" fmla="*/ 2440367 h 2476745"/>
                <a:gd name="connsiteX6" fmla="*/ 12316 w 895146"/>
                <a:gd name="connsiteY6" fmla="*/ 70963 h 2476745"/>
                <a:gd name="connsiteX7" fmla="*/ 34174 w 895146"/>
                <a:gd name="connsiteY7" fmla="*/ 17292 h 247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5146" h="2476745">
                  <a:moveTo>
                    <a:pt x="34174" y="17292"/>
                  </a:moveTo>
                  <a:cubicBezTo>
                    <a:pt x="53048" y="7742"/>
                    <a:pt x="73863" y="16287"/>
                    <a:pt x="80665" y="36379"/>
                  </a:cubicBezTo>
                  <a:lnTo>
                    <a:pt x="882830" y="2405783"/>
                  </a:lnTo>
                  <a:cubicBezTo>
                    <a:pt x="889632" y="2425874"/>
                    <a:pt x="879846" y="2449904"/>
                    <a:pt x="860972" y="2459454"/>
                  </a:cubicBezTo>
                  <a:lnTo>
                    <a:pt x="860972" y="2459454"/>
                  </a:lnTo>
                  <a:cubicBezTo>
                    <a:pt x="842098" y="2469004"/>
                    <a:pt x="821283" y="2460458"/>
                    <a:pt x="814481" y="2440367"/>
                  </a:cubicBezTo>
                  <a:lnTo>
                    <a:pt x="12316" y="70963"/>
                  </a:lnTo>
                  <a:cubicBezTo>
                    <a:pt x="5514" y="50871"/>
                    <a:pt x="15300" y="26842"/>
                    <a:pt x="34174" y="17292"/>
                  </a:cubicBezTo>
                  <a:close/>
                </a:path>
              </a:pathLst>
            </a:custGeom>
            <a:grpFill/>
            <a:ln w="94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9C9DBDC-9A97-D541-89B6-0BB54CA0D778}"/>
                </a:ext>
              </a:extLst>
            </p:cNvPr>
            <p:cNvSpPr/>
            <p:nvPr/>
          </p:nvSpPr>
          <p:spPr>
            <a:xfrm>
              <a:off x="5899752" y="2287247"/>
              <a:ext cx="1358655" cy="1603617"/>
            </a:xfrm>
            <a:custGeom>
              <a:avLst/>
              <a:gdLst>
                <a:gd name="connsiteX0" fmla="*/ 14825 w 1358655"/>
                <a:gd name="connsiteY0" fmla="*/ 109023 h 1603617"/>
                <a:gd name="connsiteX1" fmla="*/ 83109 w 1358655"/>
                <a:gd name="connsiteY1" fmla="*/ 144674 h 1603617"/>
                <a:gd name="connsiteX2" fmla="*/ 779607 w 1358655"/>
                <a:gd name="connsiteY2" fmla="*/ 196779 h 1603617"/>
                <a:gd name="connsiteX3" fmla="*/ 1161997 w 1358655"/>
                <a:gd name="connsiteY3" fmla="*/ 103538 h 1603617"/>
                <a:gd name="connsiteX4" fmla="*/ 1115564 w 1358655"/>
                <a:gd name="connsiteY4" fmla="*/ 761708 h 1603617"/>
                <a:gd name="connsiteX5" fmla="*/ 1358655 w 1358655"/>
                <a:gd name="connsiteY5" fmla="*/ 1603618 h 1603617"/>
                <a:gd name="connsiteX6" fmla="*/ 492814 w 1358655"/>
                <a:gd name="connsiteY6" fmla="*/ 1455529 h 1603617"/>
                <a:gd name="connsiteX7" fmla="*/ 214215 w 1358655"/>
                <a:gd name="connsiteY7" fmla="*/ 1392455 h 1603617"/>
                <a:gd name="connsiteX8" fmla="*/ 199553 w 1358655"/>
                <a:gd name="connsiteY8" fmla="*/ 1247109 h 1603617"/>
                <a:gd name="connsiteX9" fmla="*/ 170513 w 1358655"/>
                <a:gd name="connsiteY9" fmla="*/ 1162095 h 1603617"/>
                <a:gd name="connsiteX10" fmla="*/ 14825 w 1358655"/>
                <a:gd name="connsiteY10" fmla="*/ 109023 h 160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58655" h="1603617">
                  <a:moveTo>
                    <a:pt x="14825" y="109023"/>
                  </a:moveTo>
                  <a:cubicBezTo>
                    <a:pt x="-7025" y="-145332"/>
                    <a:pt x="-18634" y="122049"/>
                    <a:pt x="83109" y="144674"/>
                  </a:cubicBezTo>
                  <a:cubicBezTo>
                    <a:pt x="310652" y="202740"/>
                    <a:pt x="546085" y="214334"/>
                    <a:pt x="779607" y="196779"/>
                  </a:cubicBezTo>
                  <a:cubicBezTo>
                    <a:pt x="850892" y="191420"/>
                    <a:pt x="1157025" y="72112"/>
                    <a:pt x="1161997" y="103538"/>
                  </a:cubicBezTo>
                  <a:cubicBezTo>
                    <a:pt x="1120391" y="181660"/>
                    <a:pt x="1093681" y="566234"/>
                    <a:pt x="1115564" y="761708"/>
                  </a:cubicBezTo>
                  <a:cubicBezTo>
                    <a:pt x="1113109" y="951436"/>
                    <a:pt x="1332141" y="1442693"/>
                    <a:pt x="1358655" y="1603618"/>
                  </a:cubicBezTo>
                  <a:cubicBezTo>
                    <a:pt x="1038634" y="1411278"/>
                    <a:pt x="801411" y="1363390"/>
                    <a:pt x="492814" y="1455529"/>
                  </a:cubicBezTo>
                  <a:cubicBezTo>
                    <a:pt x="417363" y="1478057"/>
                    <a:pt x="238890" y="1489140"/>
                    <a:pt x="214215" y="1392455"/>
                  </a:cubicBezTo>
                  <a:cubicBezTo>
                    <a:pt x="197144" y="1343092"/>
                    <a:pt x="205707" y="1305408"/>
                    <a:pt x="199553" y="1247109"/>
                  </a:cubicBezTo>
                  <a:cubicBezTo>
                    <a:pt x="181918" y="1080049"/>
                    <a:pt x="209790" y="1318713"/>
                    <a:pt x="170513" y="1162095"/>
                  </a:cubicBezTo>
                  <a:cubicBezTo>
                    <a:pt x="100371" y="882398"/>
                    <a:pt x="36676" y="363378"/>
                    <a:pt x="14825" y="109023"/>
                  </a:cubicBezTo>
                  <a:close/>
                </a:path>
              </a:pathLst>
            </a:custGeom>
            <a:grpFill/>
            <a:ln w="9487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2895BE0-0713-CD43-B0D4-DE36FD3156B1}"/>
                </a:ext>
              </a:extLst>
            </p:cNvPr>
            <p:cNvSpPr/>
            <p:nvPr/>
          </p:nvSpPr>
          <p:spPr>
            <a:xfrm>
              <a:off x="5001811" y="2164387"/>
              <a:ext cx="1098946" cy="1583021"/>
            </a:xfrm>
            <a:custGeom>
              <a:avLst/>
              <a:gdLst>
                <a:gd name="connsiteX0" fmla="*/ 0 w 1098946"/>
                <a:gd name="connsiteY0" fmla="*/ 105388 h 1583021"/>
                <a:gd name="connsiteX1" fmla="*/ 523400 w 1098946"/>
                <a:gd name="connsiteY1" fmla="*/ 130597 h 1583021"/>
                <a:gd name="connsiteX2" fmla="*/ 797653 w 1098946"/>
                <a:gd name="connsiteY2" fmla="*/ 10370 h 1583021"/>
                <a:gd name="connsiteX3" fmla="*/ 959888 w 1098946"/>
                <a:gd name="connsiteY3" fmla="*/ 120901 h 1583021"/>
                <a:gd name="connsiteX4" fmla="*/ 1098946 w 1098946"/>
                <a:gd name="connsiteY4" fmla="*/ 1381350 h 1583021"/>
                <a:gd name="connsiteX5" fmla="*/ 498292 w 1098946"/>
                <a:gd name="connsiteY5" fmla="*/ 1583022 h 1583021"/>
                <a:gd name="connsiteX6" fmla="*/ 376616 w 1098946"/>
                <a:gd name="connsiteY6" fmla="*/ 822874 h 1583021"/>
                <a:gd name="connsiteX7" fmla="*/ 146784 w 1098946"/>
                <a:gd name="connsiteY7" fmla="*/ 328390 h 1583021"/>
                <a:gd name="connsiteX8" fmla="*/ 0 w 1098946"/>
                <a:gd name="connsiteY8" fmla="*/ 105388 h 158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8946" h="1583021">
                  <a:moveTo>
                    <a:pt x="0" y="105388"/>
                  </a:moveTo>
                  <a:cubicBezTo>
                    <a:pt x="163975" y="136046"/>
                    <a:pt x="438071" y="161036"/>
                    <a:pt x="523400" y="130597"/>
                  </a:cubicBezTo>
                  <a:cubicBezTo>
                    <a:pt x="608729" y="100158"/>
                    <a:pt x="696922" y="40826"/>
                    <a:pt x="797653" y="10370"/>
                  </a:cubicBezTo>
                  <a:cubicBezTo>
                    <a:pt x="901280" y="-20963"/>
                    <a:pt x="945068" y="19513"/>
                    <a:pt x="959888" y="120901"/>
                  </a:cubicBezTo>
                  <a:cubicBezTo>
                    <a:pt x="996475" y="468418"/>
                    <a:pt x="1091181" y="1087440"/>
                    <a:pt x="1098946" y="1381350"/>
                  </a:cubicBezTo>
                  <a:cubicBezTo>
                    <a:pt x="1033292" y="1241798"/>
                    <a:pt x="836365" y="1265568"/>
                    <a:pt x="498292" y="1583022"/>
                  </a:cubicBezTo>
                  <a:cubicBezTo>
                    <a:pt x="498033" y="1464366"/>
                    <a:pt x="511654" y="1082310"/>
                    <a:pt x="376616" y="822874"/>
                  </a:cubicBezTo>
                  <a:cubicBezTo>
                    <a:pt x="241578" y="563438"/>
                    <a:pt x="214280" y="420891"/>
                    <a:pt x="146784" y="328390"/>
                  </a:cubicBezTo>
                  <a:cubicBezTo>
                    <a:pt x="79287" y="235890"/>
                    <a:pt x="6020" y="158818"/>
                    <a:pt x="0" y="105388"/>
                  </a:cubicBezTo>
                  <a:close/>
                </a:path>
              </a:pathLst>
            </a:custGeom>
            <a:grpFill/>
            <a:ln w="9487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5735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8D54EF6-C465-DB4B-92D0-554FB9AB9B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E451A0-47B6-574D-A8E6-A6979ECF6B5F}" type="slidenum">
              <a:rPr lang="x-none" altLang="x-none" smtClean="0"/>
              <a:pPr>
                <a:defRPr/>
              </a:pPr>
              <a:t>2</a:t>
            </a:fld>
            <a:endParaRPr lang="x-none" altLang="x-none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5520A207-49B1-A44E-A68A-FFECE999EE42}"/>
              </a:ext>
            </a:extLst>
          </p:cNvPr>
          <p:cNvSpPr>
            <a:spLocks/>
          </p:cNvSpPr>
          <p:nvPr/>
        </p:nvSpPr>
        <p:spPr bwMode="auto">
          <a:xfrm>
            <a:off x="0" y="636007"/>
            <a:ext cx="931168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Titillium Semibold" charset="0"/>
              </a:rPr>
              <a:t>Test Flags</a:t>
            </a:r>
            <a:r>
              <a:rPr lang="en-US" sz="4800" b="1" dirty="0">
                <a:solidFill>
                  <a:schemeClr val="tx1"/>
                </a:solidFill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Titillium Semibold" charset="0"/>
              </a:rPr>
              <a:t> The Big Picture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61256"/>
            <a:ext cx="2438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UNCLASSIFIED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5250" y="11826552"/>
            <a:ext cx="2438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UNCLASSIFIED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2192000" y="1961456"/>
            <a:ext cx="0" cy="972108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9" name="Straight Connector 8"/>
          <p:cNvCxnSpPr/>
          <p:nvPr/>
        </p:nvCxnSpPr>
        <p:spPr bwMode="auto">
          <a:xfrm>
            <a:off x="1282788" y="6533427"/>
            <a:ext cx="21818424" cy="108549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AE7DC54-DFDC-0F4D-90A6-2AC49C56C55B}"/>
              </a:ext>
            </a:extLst>
          </p:cNvPr>
          <p:cNvSpPr txBox="1"/>
          <p:nvPr/>
        </p:nvSpPr>
        <p:spPr>
          <a:xfrm>
            <a:off x="3695056" y="1709428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chemeClr val="accent3"/>
                </a:solidFill>
                <a:latin typeface="Cambria" panose="02040503050406030204" pitchFamily="18" charset="0"/>
              </a:rPr>
              <a:t>Overview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7DC54-DFDC-0F4D-90A6-2AC49C56C55B}"/>
              </a:ext>
            </a:extLst>
          </p:cNvPr>
          <p:cNvSpPr txBox="1"/>
          <p:nvPr/>
        </p:nvSpPr>
        <p:spPr>
          <a:xfrm>
            <a:off x="16175469" y="1709428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chemeClr val="accent3"/>
                </a:solidFill>
                <a:latin typeface="Cambria" panose="02040503050406030204" pitchFamily="18" charset="0"/>
              </a:rPr>
              <a:t>Imperative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E7DC54-DFDC-0F4D-90A6-2AC49C56C55B}"/>
              </a:ext>
            </a:extLst>
          </p:cNvPr>
          <p:cNvSpPr txBox="1"/>
          <p:nvPr/>
        </p:nvSpPr>
        <p:spPr>
          <a:xfrm>
            <a:off x="3695056" y="6868184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chemeClr val="accent3"/>
                </a:solidFill>
                <a:latin typeface="Cambria" panose="02040503050406030204" pitchFamily="18" charset="0"/>
              </a:rPr>
              <a:t>Mission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E7DC54-DFDC-0F4D-90A6-2AC49C56C55B}"/>
              </a:ext>
            </a:extLst>
          </p:cNvPr>
          <p:cNvSpPr txBox="1"/>
          <p:nvPr/>
        </p:nvSpPr>
        <p:spPr>
          <a:xfrm>
            <a:off x="16175469" y="6868184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chemeClr val="accent3"/>
                </a:solidFill>
                <a:latin typeface="Cambria" panose="02040503050406030204" pitchFamily="18" charset="0"/>
              </a:rPr>
              <a:t>Key Principles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34816" y="2439668"/>
            <a:ext cx="101531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2E3641"/>
                </a:solidFill>
                <a:latin typeface="Cambria" panose="02040503050406030204" pitchFamily="18" charset="0"/>
                <a:ea typeface="Cambria" panose="02040503050406030204" pitchFamily="18" charset="0"/>
                <a:cs typeface="MS PGothic" panose="020B0600070205080204" pitchFamily="34" charset="-128"/>
              </a:rPr>
              <a:t>Test Flags are </a:t>
            </a:r>
            <a:r>
              <a:rPr lang="en-US" sz="3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MS PGothic" panose="020B0600070205080204" pitchFamily="34" charset="-128"/>
              </a:rPr>
              <a:t>all-domain</a:t>
            </a:r>
            <a:r>
              <a:rPr lang="en-US" sz="3600" dirty="0">
                <a:solidFill>
                  <a:srgbClr val="2E3641"/>
                </a:solidFill>
                <a:latin typeface="Cambria" panose="02040503050406030204" pitchFamily="18" charset="0"/>
                <a:ea typeface="Cambria" panose="02040503050406030204" pitchFamily="18" charset="0"/>
                <a:cs typeface="MS PGothic" panose="020B0600070205080204" pitchFamily="34" charset="-128"/>
              </a:rPr>
              <a:t>, large force test series focused on </a:t>
            </a:r>
            <a:r>
              <a:rPr lang="en-US" sz="3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MS PGothic" panose="020B0600070205080204" pitchFamily="34" charset="-128"/>
              </a:rPr>
              <a:t>kill-web integration</a:t>
            </a:r>
            <a:r>
              <a:rPr lang="en-US" sz="3600" dirty="0">
                <a:solidFill>
                  <a:srgbClr val="2E3641"/>
                </a:solidFill>
                <a:latin typeface="Cambria" panose="02040503050406030204" pitchFamily="18" charset="0"/>
                <a:ea typeface="Cambria" panose="02040503050406030204" pitchFamily="18" charset="0"/>
                <a:cs typeface="MS PGothic" panose="020B0600070205080204" pitchFamily="34" charset="-128"/>
              </a:rPr>
              <a:t>, </a:t>
            </a:r>
            <a:r>
              <a:rPr lang="en-US" sz="3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MS PGothic" panose="020B0600070205080204" pitchFamily="34" charset="-128"/>
              </a:rPr>
              <a:t>advanced survivability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MS PGothic" panose="020B0600070205080204" pitchFamily="34" charset="-128"/>
              </a:rPr>
              <a:t>, and </a:t>
            </a:r>
            <a:r>
              <a:rPr lang="en-US" sz="3600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MS PGothic" panose="020B0600070205080204" pitchFamily="34" charset="-128"/>
              </a:rPr>
              <a:t>data-driven</a:t>
            </a:r>
            <a:r>
              <a:rPr lang="en-US" sz="3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MS PGothic" panose="020B0600070205080204" pitchFamily="34" charset="-128"/>
              </a:rPr>
              <a:t> experimentation</a:t>
            </a:r>
            <a:r>
              <a:rPr lang="en-US" sz="3600" dirty="0">
                <a:solidFill>
                  <a:srgbClr val="2E3641"/>
                </a:solidFill>
                <a:latin typeface="Cambria" panose="02040503050406030204" pitchFamily="18" charset="0"/>
                <a:ea typeface="Cambria" panose="02040503050406030204" pitchFamily="18" charset="0"/>
                <a:cs typeface="MS PGothic" panose="020B0600070205080204" pitchFamily="34" charset="-128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34816" y="7689522"/>
            <a:ext cx="101531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2E3641"/>
                </a:solidFill>
                <a:latin typeface="Cambria" panose="02040503050406030204" pitchFamily="18" charset="0"/>
                <a:ea typeface="Cambria" panose="02040503050406030204" pitchFamily="18" charset="0"/>
                <a:cs typeface="MS PGothic" panose="020B0600070205080204" pitchFamily="34" charset="-128"/>
              </a:rPr>
              <a:t>The mission of the Test Flag Enterprise is to enable next generation data-driven decisions at the </a:t>
            </a:r>
            <a:r>
              <a:rPr lang="en-US" sz="2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MS PGothic" panose="020B0600070205080204" pitchFamily="34" charset="-128"/>
              </a:rPr>
              <a:t>engineering</a:t>
            </a:r>
            <a:r>
              <a:rPr lang="en-US" sz="2800" dirty="0">
                <a:solidFill>
                  <a:srgbClr val="2E3641"/>
                </a:solidFill>
                <a:latin typeface="Cambria" panose="02040503050406030204" pitchFamily="18" charset="0"/>
                <a:ea typeface="Cambria" panose="02040503050406030204" pitchFamily="18" charset="0"/>
                <a:cs typeface="MS PGothic" panose="020B0600070205080204" pitchFamily="34" charset="-128"/>
              </a:rPr>
              <a:t>, </a:t>
            </a:r>
            <a:r>
              <a:rPr lang="en-US" sz="2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MS PGothic" panose="020B0600070205080204" pitchFamily="34" charset="-128"/>
              </a:rPr>
              <a:t>tactical</a:t>
            </a:r>
            <a:r>
              <a:rPr lang="en-US" sz="2800" dirty="0">
                <a:solidFill>
                  <a:srgbClr val="2E3641"/>
                </a:solidFill>
                <a:latin typeface="Cambria" panose="02040503050406030204" pitchFamily="18" charset="0"/>
                <a:ea typeface="Cambria" panose="02040503050406030204" pitchFamily="18" charset="0"/>
                <a:cs typeface="MS PGothic" panose="020B0600070205080204" pitchFamily="34" charset="-128"/>
              </a:rPr>
              <a:t>, and </a:t>
            </a:r>
            <a:r>
              <a:rPr lang="en-US" sz="2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MS PGothic" panose="020B0600070205080204" pitchFamily="34" charset="-128"/>
              </a:rPr>
              <a:t>operational</a:t>
            </a:r>
            <a:r>
              <a:rPr lang="en-US" sz="2800" dirty="0">
                <a:solidFill>
                  <a:srgbClr val="2E3641"/>
                </a:solidFill>
                <a:latin typeface="Cambria" panose="02040503050406030204" pitchFamily="18" charset="0"/>
                <a:ea typeface="Cambria" panose="02040503050406030204" pitchFamily="18" charset="0"/>
                <a:cs typeface="MS PGothic" panose="020B0600070205080204" pitchFamily="34" charset="-128"/>
              </a:rPr>
              <a:t> levels and bring night one combat capability to warfighters at the speed of relevance.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696057" y="2478869"/>
            <a:ext cx="6696743" cy="3821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MS PGothic" panose="020B0600070205080204" pitchFamily="34" charset="-128"/>
              </a:rPr>
              <a:t>2018 National Defense Strategy</a:t>
            </a:r>
            <a:endParaRPr lang="en-US" dirty="0">
              <a:solidFill>
                <a:srgbClr val="2E3641"/>
              </a:solidFill>
              <a:latin typeface="Cambria" panose="02040503050406030204" pitchFamily="18" charset="0"/>
              <a:ea typeface="Cambria" panose="02040503050406030204" pitchFamily="18" charset="0"/>
              <a:cs typeface="MS PGothic" panose="020B0600070205080204" pitchFamily="34" charset="-128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MS PGothic" panose="020B0600070205080204" pitchFamily="34" charset="-128"/>
              </a:rPr>
              <a:t>“Deliver </a:t>
            </a:r>
            <a:r>
              <a:rPr lang="en-US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MS PGothic" panose="020B0600070205080204" pitchFamily="34" charset="-128"/>
              </a:rPr>
              <a:t>performance at the speed of relevance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MS PGothic" panose="020B0600070205080204" pitchFamily="34" charset="-128"/>
              </a:rPr>
              <a:t>. Success no longer goes to the country that develops a new technology first, but rather to the one that better integrates it and adapts its way of fighting.“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2E364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AFI99-103 6 APRIL 2017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“Air Force systems are expected to fully integrate with systems, activities, and products from all Services and National agencies. Capabilities-based testing requires a full understanding of joint operational concepts in order to develop test scenarios that will provide meaningful results.“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19E0A23-C556-6249-8B32-FF2BC3585F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1935" y="9422288"/>
            <a:ext cx="7462746" cy="283631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36816" y="3165346"/>
            <a:ext cx="3668937" cy="244595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5A28E9A-B135-C646-BF3B-9E2933BBC87F}"/>
              </a:ext>
            </a:extLst>
          </p:cNvPr>
          <p:cNvSpPr txBox="1"/>
          <p:nvPr/>
        </p:nvSpPr>
        <p:spPr>
          <a:xfrm>
            <a:off x="12696057" y="7689522"/>
            <a:ext cx="83529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Operational Enviro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All Domain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Test Over Training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Data Driven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Shared Resources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Free Objectives</a:t>
            </a:r>
          </a:p>
          <a:p>
            <a:endParaRPr lang="en-US" sz="3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7232560" y="8304633"/>
            <a:ext cx="6569713" cy="2604508"/>
            <a:chOff x="1649787" y="976335"/>
            <a:chExt cx="21877560" cy="8673176"/>
          </a:xfrm>
        </p:grpSpPr>
        <p:sp>
          <p:nvSpPr>
            <p:cNvPr id="25" name="Graphic 48">
              <a:extLst>
                <a:ext uri="{FF2B5EF4-FFF2-40B4-BE49-F238E27FC236}">
                  <a16:creationId xmlns:a16="http://schemas.microsoft.com/office/drawing/2014/main" id="{706D12C4-D190-2A4E-8352-401EA29BB52F}"/>
                </a:ext>
              </a:extLst>
            </p:cNvPr>
            <p:cNvSpPr/>
            <p:nvPr/>
          </p:nvSpPr>
          <p:spPr>
            <a:xfrm rot="18614486" flipV="1">
              <a:off x="13346255" y="1077554"/>
              <a:ext cx="1828799" cy="2220317"/>
            </a:xfrm>
            <a:custGeom>
              <a:avLst/>
              <a:gdLst>
                <a:gd name="connsiteX0" fmla="*/ 330970 w 670869"/>
                <a:gd name="connsiteY0" fmla="*/ 3358 h 914614"/>
                <a:gd name="connsiteX1" fmla="*/ 289322 w 670869"/>
                <a:gd name="connsiteY1" fmla="*/ 206097 h 914614"/>
                <a:gd name="connsiteX2" fmla="*/ 288536 w 670869"/>
                <a:gd name="connsiteY2" fmla="*/ 228243 h 914614"/>
                <a:gd name="connsiteX3" fmla="*/ 286250 w 670869"/>
                <a:gd name="connsiteY3" fmla="*/ 230386 h 914614"/>
                <a:gd name="connsiteX4" fmla="*/ 267962 w 670869"/>
                <a:gd name="connsiteY4" fmla="*/ 246245 h 914614"/>
                <a:gd name="connsiteX5" fmla="*/ 246959 w 670869"/>
                <a:gd name="connsiteY5" fmla="*/ 264462 h 914614"/>
                <a:gd name="connsiteX6" fmla="*/ 242102 w 670869"/>
                <a:gd name="connsiteY6" fmla="*/ 268962 h 914614"/>
                <a:gd name="connsiteX7" fmla="*/ 241459 w 670869"/>
                <a:gd name="connsiteY7" fmla="*/ 276106 h 914614"/>
                <a:gd name="connsiteX8" fmla="*/ 238958 w 670869"/>
                <a:gd name="connsiteY8" fmla="*/ 301466 h 914614"/>
                <a:gd name="connsiteX9" fmla="*/ 232958 w 670869"/>
                <a:gd name="connsiteY9" fmla="*/ 363545 h 914614"/>
                <a:gd name="connsiteX10" fmla="*/ 227814 w 670869"/>
                <a:gd name="connsiteY10" fmla="*/ 408480 h 914614"/>
                <a:gd name="connsiteX11" fmla="*/ 164735 w 670869"/>
                <a:gd name="connsiteY11" fmla="*/ 464630 h 914614"/>
                <a:gd name="connsiteX12" fmla="*/ 83296 w 670869"/>
                <a:gd name="connsiteY12" fmla="*/ 536710 h 914614"/>
                <a:gd name="connsiteX13" fmla="*/ 42577 w 670869"/>
                <a:gd name="connsiteY13" fmla="*/ 572857 h 914614"/>
                <a:gd name="connsiteX14" fmla="*/ 12573 w 670869"/>
                <a:gd name="connsiteY14" fmla="*/ 599432 h 914614"/>
                <a:gd name="connsiteX15" fmla="*/ 2215 w 670869"/>
                <a:gd name="connsiteY15" fmla="*/ 608933 h 914614"/>
                <a:gd name="connsiteX16" fmla="*/ 429 w 670869"/>
                <a:gd name="connsiteY16" fmla="*/ 610934 h 914614"/>
                <a:gd name="connsiteX17" fmla="*/ 214 w 670869"/>
                <a:gd name="connsiteY17" fmla="*/ 637437 h 914614"/>
                <a:gd name="connsiteX18" fmla="*/ 0 w 670869"/>
                <a:gd name="connsiteY18" fmla="*/ 663940 h 914614"/>
                <a:gd name="connsiteX19" fmla="*/ 4143 w 670869"/>
                <a:gd name="connsiteY19" fmla="*/ 668155 h 914614"/>
                <a:gd name="connsiteX20" fmla="*/ 17931 w 670869"/>
                <a:gd name="connsiteY20" fmla="*/ 680657 h 914614"/>
                <a:gd name="connsiteX21" fmla="*/ 32933 w 670869"/>
                <a:gd name="connsiteY21" fmla="*/ 694087 h 914614"/>
                <a:gd name="connsiteX22" fmla="*/ 48506 w 670869"/>
                <a:gd name="connsiteY22" fmla="*/ 705088 h 914614"/>
                <a:gd name="connsiteX23" fmla="*/ 186023 w 670869"/>
                <a:gd name="connsiteY23" fmla="*/ 750951 h 914614"/>
                <a:gd name="connsiteX24" fmla="*/ 187238 w 670869"/>
                <a:gd name="connsiteY24" fmla="*/ 756737 h 914614"/>
                <a:gd name="connsiteX25" fmla="*/ 187238 w 670869"/>
                <a:gd name="connsiteY25" fmla="*/ 761881 h 914614"/>
                <a:gd name="connsiteX26" fmla="*/ 177808 w 670869"/>
                <a:gd name="connsiteY26" fmla="*/ 771025 h 914614"/>
                <a:gd name="connsiteX27" fmla="*/ 157948 w 670869"/>
                <a:gd name="connsiteY27" fmla="*/ 789099 h 914614"/>
                <a:gd name="connsiteX28" fmla="*/ 145018 w 670869"/>
                <a:gd name="connsiteY28" fmla="*/ 800314 h 914614"/>
                <a:gd name="connsiteX29" fmla="*/ 135374 w 670869"/>
                <a:gd name="connsiteY29" fmla="*/ 808673 h 914614"/>
                <a:gd name="connsiteX30" fmla="*/ 122087 w 670869"/>
                <a:gd name="connsiteY30" fmla="*/ 820817 h 914614"/>
                <a:gd name="connsiteX31" fmla="*/ 115800 w 670869"/>
                <a:gd name="connsiteY31" fmla="*/ 826889 h 914614"/>
                <a:gd name="connsiteX32" fmla="*/ 115443 w 670869"/>
                <a:gd name="connsiteY32" fmla="*/ 842605 h 914614"/>
                <a:gd name="connsiteX33" fmla="*/ 114729 w 670869"/>
                <a:gd name="connsiteY33" fmla="*/ 872252 h 914614"/>
                <a:gd name="connsiteX34" fmla="*/ 118658 w 670869"/>
                <a:gd name="connsiteY34" fmla="*/ 890254 h 914614"/>
                <a:gd name="connsiteX35" fmla="*/ 164020 w 670869"/>
                <a:gd name="connsiteY35" fmla="*/ 904756 h 914614"/>
                <a:gd name="connsiteX36" fmla="*/ 173665 w 670869"/>
                <a:gd name="connsiteY36" fmla="*/ 907613 h 914614"/>
                <a:gd name="connsiteX37" fmla="*/ 178308 w 670869"/>
                <a:gd name="connsiteY37" fmla="*/ 909257 h 914614"/>
                <a:gd name="connsiteX38" fmla="*/ 181165 w 670869"/>
                <a:gd name="connsiteY38" fmla="*/ 910471 h 914614"/>
                <a:gd name="connsiteX39" fmla="*/ 189524 w 670869"/>
                <a:gd name="connsiteY39" fmla="*/ 913114 h 914614"/>
                <a:gd name="connsiteX40" fmla="*/ 192881 w 670869"/>
                <a:gd name="connsiteY40" fmla="*/ 914614 h 914614"/>
                <a:gd name="connsiteX41" fmla="*/ 195953 w 670869"/>
                <a:gd name="connsiteY41" fmla="*/ 912686 h 914614"/>
                <a:gd name="connsiteX42" fmla="*/ 228600 w 670869"/>
                <a:gd name="connsiteY42" fmla="*/ 885111 h 914614"/>
                <a:gd name="connsiteX43" fmla="*/ 250174 w 670869"/>
                <a:gd name="connsiteY43" fmla="*/ 865465 h 914614"/>
                <a:gd name="connsiteX44" fmla="*/ 268462 w 670869"/>
                <a:gd name="connsiteY44" fmla="*/ 849249 h 914614"/>
                <a:gd name="connsiteX45" fmla="*/ 277035 w 670869"/>
                <a:gd name="connsiteY45" fmla="*/ 841677 h 914614"/>
                <a:gd name="connsiteX46" fmla="*/ 277606 w 670869"/>
                <a:gd name="connsiteY46" fmla="*/ 822460 h 914614"/>
                <a:gd name="connsiteX47" fmla="*/ 278606 w 670869"/>
                <a:gd name="connsiteY47" fmla="*/ 800672 h 914614"/>
                <a:gd name="connsiteX48" fmla="*/ 279035 w 670869"/>
                <a:gd name="connsiteY48" fmla="*/ 798100 h 914614"/>
                <a:gd name="connsiteX49" fmla="*/ 289536 w 670869"/>
                <a:gd name="connsiteY49" fmla="*/ 804101 h 914614"/>
                <a:gd name="connsiteX50" fmla="*/ 300752 w 670869"/>
                <a:gd name="connsiteY50" fmla="*/ 810101 h 914614"/>
                <a:gd name="connsiteX51" fmla="*/ 313753 w 670869"/>
                <a:gd name="connsiteY51" fmla="*/ 804029 h 914614"/>
                <a:gd name="connsiteX52" fmla="*/ 326684 w 670869"/>
                <a:gd name="connsiteY52" fmla="*/ 797957 h 914614"/>
                <a:gd name="connsiteX53" fmla="*/ 327255 w 670869"/>
                <a:gd name="connsiteY53" fmla="*/ 822317 h 914614"/>
                <a:gd name="connsiteX54" fmla="*/ 327255 w 670869"/>
                <a:gd name="connsiteY54" fmla="*/ 846677 h 914614"/>
                <a:gd name="connsiteX55" fmla="*/ 331399 w 670869"/>
                <a:gd name="connsiteY55" fmla="*/ 850964 h 914614"/>
                <a:gd name="connsiteX56" fmla="*/ 335542 w 670869"/>
                <a:gd name="connsiteY56" fmla="*/ 855250 h 914614"/>
                <a:gd name="connsiteX57" fmla="*/ 339614 w 670869"/>
                <a:gd name="connsiteY57" fmla="*/ 850892 h 914614"/>
                <a:gd name="connsiteX58" fmla="*/ 343686 w 670869"/>
                <a:gd name="connsiteY58" fmla="*/ 846606 h 914614"/>
                <a:gd name="connsiteX59" fmla="*/ 343686 w 670869"/>
                <a:gd name="connsiteY59" fmla="*/ 822317 h 914614"/>
                <a:gd name="connsiteX60" fmla="*/ 344400 w 670869"/>
                <a:gd name="connsiteY60" fmla="*/ 797957 h 914614"/>
                <a:gd name="connsiteX61" fmla="*/ 357259 w 670869"/>
                <a:gd name="connsiteY61" fmla="*/ 804029 h 914614"/>
                <a:gd name="connsiteX62" fmla="*/ 370261 w 670869"/>
                <a:gd name="connsiteY62" fmla="*/ 810101 h 914614"/>
                <a:gd name="connsiteX63" fmla="*/ 381548 w 670869"/>
                <a:gd name="connsiteY63" fmla="*/ 804101 h 914614"/>
                <a:gd name="connsiteX64" fmla="*/ 392406 w 670869"/>
                <a:gd name="connsiteY64" fmla="*/ 798528 h 914614"/>
                <a:gd name="connsiteX65" fmla="*/ 393692 w 670869"/>
                <a:gd name="connsiteY65" fmla="*/ 820460 h 914614"/>
                <a:gd name="connsiteX66" fmla="*/ 395692 w 670869"/>
                <a:gd name="connsiteY66" fmla="*/ 843034 h 914614"/>
                <a:gd name="connsiteX67" fmla="*/ 429125 w 670869"/>
                <a:gd name="connsiteY67" fmla="*/ 872323 h 914614"/>
                <a:gd name="connsiteX68" fmla="*/ 468273 w 670869"/>
                <a:gd name="connsiteY68" fmla="*/ 906542 h 914614"/>
                <a:gd name="connsiteX69" fmla="*/ 476417 w 670869"/>
                <a:gd name="connsiteY69" fmla="*/ 913114 h 914614"/>
                <a:gd name="connsiteX70" fmla="*/ 516922 w 670869"/>
                <a:gd name="connsiteY70" fmla="*/ 900898 h 914614"/>
                <a:gd name="connsiteX71" fmla="*/ 556212 w 670869"/>
                <a:gd name="connsiteY71" fmla="*/ 888111 h 914614"/>
                <a:gd name="connsiteX72" fmla="*/ 555998 w 670869"/>
                <a:gd name="connsiteY72" fmla="*/ 877110 h 914614"/>
                <a:gd name="connsiteX73" fmla="*/ 553140 w 670869"/>
                <a:gd name="connsiteY73" fmla="*/ 826032 h 914614"/>
                <a:gd name="connsiteX74" fmla="*/ 517636 w 670869"/>
                <a:gd name="connsiteY74" fmla="*/ 793671 h 914614"/>
                <a:gd name="connsiteX75" fmla="*/ 483632 w 670869"/>
                <a:gd name="connsiteY75" fmla="*/ 762595 h 914614"/>
                <a:gd name="connsiteX76" fmla="*/ 483846 w 670869"/>
                <a:gd name="connsiteY76" fmla="*/ 756880 h 914614"/>
                <a:gd name="connsiteX77" fmla="*/ 484060 w 670869"/>
                <a:gd name="connsiteY77" fmla="*/ 751165 h 914614"/>
                <a:gd name="connsiteX78" fmla="*/ 512278 w 670869"/>
                <a:gd name="connsiteY78" fmla="*/ 741593 h 914614"/>
                <a:gd name="connsiteX79" fmla="*/ 584359 w 670869"/>
                <a:gd name="connsiteY79" fmla="*/ 717447 h 914614"/>
                <a:gd name="connsiteX80" fmla="*/ 628150 w 670869"/>
                <a:gd name="connsiteY80" fmla="*/ 702731 h 914614"/>
                <a:gd name="connsiteX81" fmla="*/ 649510 w 670869"/>
                <a:gd name="connsiteY81" fmla="*/ 683871 h 914614"/>
                <a:gd name="connsiteX82" fmla="*/ 670869 w 670869"/>
                <a:gd name="connsiteY82" fmla="*/ 664940 h 914614"/>
                <a:gd name="connsiteX83" fmla="*/ 670869 w 670869"/>
                <a:gd name="connsiteY83" fmla="*/ 637865 h 914614"/>
                <a:gd name="connsiteX84" fmla="*/ 670869 w 670869"/>
                <a:gd name="connsiteY84" fmla="*/ 610791 h 914614"/>
                <a:gd name="connsiteX85" fmla="*/ 668941 w 670869"/>
                <a:gd name="connsiteY85" fmla="*/ 608719 h 914614"/>
                <a:gd name="connsiteX86" fmla="*/ 619792 w 670869"/>
                <a:gd name="connsiteY86" fmla="*/ 564999 h 914614"/>
                <a:gd name="connsiteX87" fmla="*/ 553712 w 670869"/>
                <a:gd name="connsiteY87" fmla="*/ 506492 h 914614"/>
                <a:gd name="connsiteX88" fmla="*/ 488847 w 670869"/>
                <a:gd name="connsiteY88" fmla="*/ 449056 h 914614"/>
                <a:gd name="connsiteX89" fmla="*/ 442627 w 670869"/>
                <a:gd name="connsiteY89" fmla="*/ 406908 h 914614"/>
                <a:gd name="connsiteX90" fmla="*/ 438698 w 670869"/>
                <a:gd name="connsiteY90" fmla="*/ 367546 h 914614"/>
                <a:gd name="connsiteX91" fmla="*/ 432983 w 670869"/>
                <a:gd name="connsiteY91" fmla="*/ 308253 h 914614"/>
                <a:gd name="connsiteX92" fmla="*/ 430054 w 670869"/>
                <a:gd name="connsiteY92" fmla="*/ 278963 h 914614"/>
                <a:gd name="connsiteX93" fmla="*/ 427982 w 670869"/>
                <a:gd name="connsiteY93" fmla="*/ 269034 h 914614"/>
                <a:gd name="connsiteX94" fmla="*/ 399050 w 670869"/>
                <a:gd name="connsiteY94" fmla="*/ 242959 h 914614"/>
                <a:gd name="connsiteX95" fmla="*/ 383762 w 670869"/>
                <a:gd name="connsiteY95" fmla="*/ 228886 h 914614"/>
                <a:gd name="connsiteX96" fmla="*/ 380833 w 670869"/>
                <a:gd name="connsiteY96" fmla="*/ 181594 h 914614"/>
                <a:gd name="connsiteX97" fmla="*/ 379405 w 670869"/>
                <a:gd name="connsiteY97" fmla="*/ 156591 h 914614"/>
                <a:gd name="connsiteX98" fmla="*/ 377976 w 670869"/>
                <a:gd name="connsiteY98" fmla="*/ 142875 h 914614"/>
                <a:gd name="connsiteX99" fmla="*/ 370761 w 670869"/>
                <a:gd name="connsiteY99" fmla="*/ 87868 h 914614"/>
                <a:gd name="connsiteX100" fmla="*/ 359473 w 670869"/>
                <a:gd name="connsiteY100" fmla="*/ 39934 h 914614"/>
                <a:gd name="connsiteX101" fmla="*/ 346472 w 670869"/>
                <a:gd name="connsiteY101" fmla="*/ 11716 h 914614"/>
                <a:gd name="connsiteX102" fmla="*/ 335113 w 670869"/>
                <a:gd name="connsiteY102" fmla="*/ 0 h 914614"/>
                <a:gd name="connsiteX103" fmla="*/ 330970 w 670869"/>
                <a:gd name="connsiteY103" fmla="*/ 3358 h 91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70869" h="914614">
                  <a:moveTo>
                    <a:pt x="330970" y="3358"/>
                  </a:moveTo>
                  <a:cubicBezTo>
                    <a:pt x="308539" y="25860"/>
                    <a:pt x="293108" y="100941"/>
                    <a:pt x="289322" y="206097"/>
                  </a:cubicBezTo>
                  <a:lnTo>
                    <a:pt x="288536" y="228243"/>
                  </a:lnTo>
                  <a:lnTo>
                    <a:pt x="286250" y="230386"/>
                  </a:lnTo>
                  <a:cubicBezTo>
                    <a:pt x="285036" y="231529"/>
                    <a:pt x="276749" y="238673"/>
                    <a:pt x="267962" y="246245"/>
                  </a:cubicBezTo>
                  <a:cubicBezTo>
                    <a:pt x="259104" y="253746"/>
                    <a:pt x="249674" y="261961"/>
                    <a:pt x="246959" y="264462"/>
                  </a:cubicBezTo>
                  <a:lnTo>
                    <a:pt x="242102" y="268962"/>
                  </a:lnTo>
                  <a:lnTo>
                    <a:pt x="241459" y="276106"/>
                  </a:lnTo>
                  <a:cubicBezTo>
                    <a:pt x="241102" y="280035"/>
                    <a:pt x="239959" y="291465"/>
                    <a:pt x="238958" y="301466"/>
                  </a:cubicBezTo>
                  <a:cubicBezTo>
                    <a:pt x="237958" y="311468"/>
                    <a:pt x="235244" y="339400"/>
                    <a:pt x="232958" y="363545"/>
                  </a:cubicBezTo>
                  <a:cubicBezTo>
                    <a:pt x="230172" y="392192"/>
                    <a:pt x="228386" y="407765"/>
                    <a:pt x="227814" y="408480"/>
                  </a:cubicBezTo>
                  <a:cubicBezTo>
                    <a:pt x="227314" y="409051"/>
                    <a:pt x="198953" y="434340"/>
                    <a:pt x="164735" y="464630"/>
                  </a:cubicBezTo>
                  <a:cubicBezTo>
                    <a:pt x="130588" y="494919"/>
                    <a:pt x="93940" y="527352"/>
                    <a:pt x="83296" y="536710"/>
                  </a:cubicBezTo>
                  <a:cubicBezTo>
                    <a:pt x="72723" y="546140"/>
                    <a:pt x="54364" y="562356"/>
                    <a:pt x="42577" y="572857"/>
                  </a:cubicBezTo>
                  <a:cubicBezTo>
                    <a:pt x="30861" y="583287"/>
                    <a:pt x="17359" y="595289"/>
                    <a:pt x="12573" y="599432"/>
                  </a:cubicBezTo>
                  <a:cubicBezTo>
                    <a:pt x="7858" y="603575"/>
                    <a:pt x="3215" y="607862"/>
                    <a:pt x="2215" y="608933"/>
                  </a:cubicBezTo>
                  <a:lnTo>
                    <a:pt x="429" y="610934"/>
                  </a:lnTo>
                  <a:lnTo>
                    <a:pt x="214" y="637437"/>
                  </a:lnTo>
                  <a:lnTo>
                    <a:pt x="0" y="663940"/>
                  </a:lnTo>
                  <a:lnTo>
                    <a:pt x="4143" y="668155"/>
                  </a:lnTo>
                  <a:cubicBezTo>
                    <a:pt x="6429" y="670441"/>
                    <a:pt x="12644" y="676085"/>
                    <a:pt x="17931" y="680657"/>
                  </a:cubicBezTo>
                  <a:cubicBezTo>
                    <a:pt x="23217" y="685300"/>
                    <a:pt x="30004" y="691301"/>
                    <a:pt x="32933" y="694087"/>
                  </a:cubicBezTo>
                  <a:cubicBezTo>
                    <a:pt x="38362" y="699302"/>
                    <a:pt x="46577" y="705088"/>
                    <a:pt x="48506" y="705088"/>
                  </a:cubicBezTo>
                  <a:cubicBezTo>
                    <a:pt x="49649" y="705088"/>
                    <a:pt x="183952" y="749879"/>
                    <a:pt x="186023" y="750951"/>
                  </a:cubicBezTo>
                  <a:cubicBezTo>
                    <a:pt x="187023" y="751451"/>
                    <a:pt x="187238" y="752523"/>
                    <a:pt x="187238" y="756737"/>
                  </a:cubicBezTo>
                  <a:lnTo>
                    <a:pt x="187238" y="761881"/>
                  </a:lnTo>
                  <a:lnTo>
                    <a:pt x="177808" y="771025"/>
                  </a:lnTo>
                  <a:cubicBezTo>
                    <a:pt x="172593" y="776097"/>
                    <a:pt x="163663" y="784241"/>
                    <a:pt x="157948" y="789099"/>
                  </a:cubicBezTo>
                  <a:cubicBezTo>
                    <a:pt x="152233" y="793956"/>
                    <a:pt x="146447" y="799028"/>
                    <a:pt x="145018" y="800314"/>
                  </a:cubicBezTo>
                  <a:cubicBezTo>
                    <a:pt x="143589" y="801529"/>
                    <a:pt x="139232" y="805315"/>
                    <a:pt x="135374" y="808673"/>
                  </a:cubicBezTo>
                  <a:cubicBezTo>
                    <a:pt x="131516" y="812030"/>
                    <a:pt x="125516" y="817459"/>
                    <a:pt x="122087" y="820817"/>
                  </a:cubicBezTo>
                  <a:lnTo>
                    <a:pt x="115800" y="826889"/>
                  </a:lnTo>
                  <a:lnTo>
                    <a:pt x="115443" y="842605"/>
                  </a:lnTo>
                  <a:cubicBezTo>
                    <a:pt x="115300" y="851249"/>
                    <a:pt x="114943" y="864608"/>
                    <a:pt x="114729" y="872252"/>
                  </a:cubicBezTo>
                  <a:cubicBezTo>
                    <a:pt x="114229" y="888040"/>
                    <a:pt x="114514" y="889254"/>
                    <a:pt x="118658" y="890254"/>
                  </a:cubicBezTo>
                  <a:cubicBezTo>
                    <a:pt x="120872" y="890826"/>
                    <a:pt x="142375" y="897684"/>
                    <a:pt x="164020" y="904756"/>
                  </a:cubicBezTo>
                  <a:cubicBezTo>
                    <a:pt x="167950" y="906042"/>
                    <a:pt x="172307" y="907328"/>
                    <a:pt x="173665" y="907613"/>
                  </a:cubicBezTo>
                  <a:cubicBezTo>
                    <a:pt x="175022" y="907899"/>
                    <a:pt x="177165" y="908685"/>
                    <a:pt x="178308" y="909257"/>
                  </a:cubicBezTo>
                  <a:cubicBezTo>
                    <a:pt x="179522" y="909899"/>
                    <a:pt x="180808" y="910400"/>
                    <a:pt x="181165" y="910471"/>
                  </a:cubicBezTo>
                  <a:cubicBezTo>
                    <a:pt x="182951" y="910685"/>
                    <a:pt x="186452" y="911757"/>
                    <a:pt x="189524" y="913114"/>
                  </a:cubicBezTo>
                  <a:lnTo>
                    <a:pt x="192881" y="914614"/>
                  </a:lnTo>
                  <a:lnTo>
                    <a:pt x="195953" y="912686"/>
                  </a:lnTo>
                  <a:cubicBezTo>
                    <a:pt x="204097" y="907613"/>
                    <a:pt x="208240" y="904113"/>
                    <a:pt x="228600" y="885111"/>
                  </a:cubicBezTo>
                  <a:cubicBezTo>
                    <a:pt x="235101" y="878967"/>
                    <a:pt x="244816" y="870180"/>
                    <a:pt x="250174" y="865465"/>
                  </a:cubicBezTo>
                  <a:cubicBezTo>
                    <a:pt x="255460" y="860750"/>
                    <a:pt x="263676" y="853464"/>
                    <a:pt x="268462" y="849249"/>
                  </a:cubicBezTo>
                  <a:lnTo>
                    <a:pt x="277035" y="841677"/>
                  </a:lnTo>
                  <a:lnTo>
                    <a:pt x="277606" y="822460"/>
                  </a:lnTo>
                  <a:cubicBezTo>
                    <a:pt x="277892" y="811959"/>
                    <a:pt x="278320" y="802172"/>
                    <a:pt x="278606" y="800672"/>
                  </a:cubicBezTo>
                  <a:lnTo>
                    <a:pt x="279035" y="798100"/>
                  </a:lnTo>
                  <a:lnTo>
                    <a:pt x="289536" y="804101"/>
                  </a:lnTo>
                  <a:cubicBezTo>
                    <a:pt x="295394" y="807387"/>
                    <a:pt x="300395" y="810101"/>
                    <a:pt x="300752" y="810101"/>
                  </a:cubicBezTo>
                  <a:cubicBezTo>
                    <a:pt x="301109" y="810101"/>
                    <a:pt x="306967" y="807387"/>
                    <a:pt x="313753" y="804029"/>
                  </a:cubicBezTo>
                  <a:cubicBezTo>
                    <a:pt x="320540" y="800672"/>
                    <a:pt x="326398" y="797957"/>
                    <a:pt x="326684" y="797957"/>
                  </a:cubicBezTo>
                  <a:cubicBezTo>
                    <a:pt x="326969" y="797957"/>
                    <a:pt x="327255" y="808887"/>
                    <a:pt x="327255" y="822317"/>
                  </a:cubicBezTo>
                  <a:lnTo>
                    <a:pt x="327255" y="846677"/>
                  </a:lnTo>
                  <a:lnTo>
                    <a:pt x="331399" y="850964"/>
                  </a:lnTo>
                  <a:lnTo>
                    <a:pt x="335542" y="855250"/>
                  </a:lnTo>
                  <a:lnTo>
                    <a:pt x="339614" y="850892"/>
                  </a:lnTo>
                  <a:lnTo>
                    <a:pt x="343686" y="846606"/>
                  </a:lnTo>
                  <a:lnTo>
                    <a:pt x="343686" y="822317"/>
                  </a:lnTo>
                  <a:cubicBezTo>
                    <a:pt x="343686" y="806387"/>
                    <a:pt x="343900" y="797957"/>
                    <a:pt x="344400" y="797957"/>
                  </a:cubicBezTo>
                  <a:cubicBezTo>
                    <a:pt x="344829" y="797957"/>
                    <a:pt x="350615" y="800672"/>
                    <a:pt x="357259" y="804029"/>
                  </a:cubicBezTo>
                  <a:cubicBezTo>
                    <a:pt x="363903" y="807387"/>
                    <a:pt x="369760" y="810101"/>
                    <a:pt x="370261" y="810101"/>
                  </a:cubicBezTo>
                  <a:cubicBezTo>
                    <a:pt x="370761" y="810101"/>
                    <a:pt x="375833" y="807387"/>
                    <a:pt x="381548" y="804101"/>
                  </a:cubicBezTo>
                  <a:cubicBezTo>
                    <a:pt x="387263" y="800814"/>
                    <a:pt x="392120" y="798314"/>
                    <a:pt x="392406" y="798528"/>
                  </a:cubicBezTo>
                  <a:cubicBezTo>
                    <a:pt x="392692" y="798814"/>
                    <a:pt x="393263" y="808673"/>
                    <a:pt x="393692" y="820460"/>
                  </a:cubicBezTo>
                  <a:cubicBezTo>
                    <a:pt x="394335" y="839176"/>
                    <a:pt x="394621" y="842034"/>
                    <a:pt x="395692" y="843034"/>
                  </a:cubicBezTo>
                  <a:cubicBezTo>
                    <a:pt x="396335" y="843677"/>
                    <a:pt x="411409" y="856893"/>
                    <a:pt x="429125" y="872323"/>
                  </a:cubicBezTo>
                  <a:cubicBezTo>
                    <a:pt x="446841" y="887825"/>
                    <a:pt x="464487" y="903184"/>
                    <a:pt x="468273" y="906542"/>
                  </a:cubicBezTo>
                  <a:cubicBezTo>
                    <a:pt x="472130" y="909899"/>
                    <a:pt x="475774" y="912828"/>
                    <a:pt x="476417" y="913114"/>
                  </a:cubicBezTo>
                  <a:cubicBezTo>
                    <a:pt x="477202" y="913471"/>
                    <a:pt x="492061" y="908971"/>
                    <a:pt x="516922" y="900898"/>
                  </a:cubicBezTo>
                  <a:lnTo>
                    <a:pt x="556212" y="888111"/>
                  </a:lnTo>
                  <a:lnTo>
                    <a:pt x="555998" y="877110"/>
                  </a:lnTo>
                  <a:cubicBezTo>
                    <a:pt x="554926" y="830961"/>
                    <a:pt x="554712" y="827389"/>
                    <a:pt x="553140" y="826032"/>
                  </a:cubicBezTo>
                  <a:cubicBezTo>
                    <a:pt x="552283" y="825317"/>
                    <a:pt x="536353" y="810744"/>
                    <a:pt x="517636" y="793671"/>
                  </a:cubicBezTo>
                  <a:lnTo>
                    <a:pt x="483632" y="762595"/>
                  </a:lnTo>
                  <a:lnTo>
                    <a:pt x="483846" y="756880"/>
                  </a:lnTo>
                  <a:lnTo>
                    <a:pt x="484060" y="751165"/>
                  </a:lnTo>
                  <a:lnTo>
                    <a:pt x="512278" y="741593"/>
                  </a:lnTo>
                  <a:cubicBezTo>
                    <a:pt x="527780" y="736378"/>
                    <a:pt x="560213" y="725448"/>
                    <a:pt x="584359" y="717447"/>
                  </a:cubicBezTo>
                  <a:lnTo>
                    <a:pt x="628150" y="702731"/>
                  </a:lnTo>
                  <a:lnTo>
                    <a:pt x="649510" y="683871"/>
                  </a:lnTo>
                  <a:lnTo>
                    <a:pt x="670869" y="664940"/>
                  </a:lnTo>
                  <a:lnTo>
                    <a:pt x="670869" y="637865"/>
                  </a:lnTo>
                  <a:lnTo>
                    <a:pt x="670869" y="610791"/>
                  </a:lnTo>
                  <a:lnTo>
                    <a:pt x="668941" y="608719"/>
                  </a:lnTo>
                  <a:cubicBezTo>
                    <a:pt x="667798" y="607576"/>
                    <a:pt x="645723" y="587931"/>
                    <a:pt x="619792" y="564999"/>
                  </a:cubicBezTo>
                  <a:cubicBezTo>
                    <a:pt x="593860" y="542068"/>
                    <a:pt x="564142" y="515779"/>
                    <a:pt x="553712" y="506492"/>
                  </a:cubicBezTo>
                  <a:cubicBezTo>
                    <a:pt x="543282" y="497276"/>
                    <a:pt x="514064" y="471416"/>
                    <a:pt x="488847" y="449056"/>
                  </a:cubicBezTo>
                  <a:cubicBezTo>
                    <a:pt x="463486" y="426553"/>
                    <a:pt x="442770" y="407694"/>
                    <a:pt x="442627" y="406908"/>
                  </a:cubicBezTo>
                  <a:cubicBezTo>
                    <a:pt x="442412" y="406051"/>
                    <a:pt x="440626" y="388334"/>
                    <a:pt x="438698" y="367546"/>
                  </a:cubicBezTo>
                  <a:cubicBezTo>
                    <a:pt x="436697" y="346686"/>
                    <a:pt x="434126" y="320040"/>
                    <a:pt x="432983" y="308253"/>
                  </a:cubicBezTo>
                  <a:cubicBezTo>
                    <a:pt x="431768" y="296466"/>
                    <a:pt x="430482" y="283250"/>
                    <a:pt x="430054" y="278963"/>
                  </a:cubicBezTo>
                  <a:cubicBezTo>
                    <a:pt x="429554" y="273749"/>
                    <a:pt x="428839" y="270391"/>
                    <a:pt x="427982" y="269034"/>
                  </a:cubicBezTo>
                  <a:cubicBezTo>
                    <a:pt x="426482" y="266605"/>
                    <a:pt x="418767" y="259675"/>
                    <a:pt x="399050" y="242959"/>
                  </a:cubicBezTo>
                  <a:cubicBezTo>
                    <a:pt x="391120" y="236315"/>
                    <a:pt x="384262" y="229957"/>
                    <a:pt x="383762" y="228886"/>
                  </a:cubicBezTo>
                  <a:cubicBezTo>
                    <a:pt x="382834" y="226743"/>
                    <a:pt x="382333" y="218956"/>
                    <a:pt x="380833" y="181594"/>
                  </a:cubicBezTo>
                  <a:cubicBezTo>
                    <a:pt x="380405" y="170807"/>
                    <a:pt x="379762" y="159591"/>
                    <a:pt x="379405" y="156591"/>
                  </a:cubicBezTo>
                  <a:cubicBezTo>
                    <a:pt x="379047" y="153519"/>
                    <a:pt x="378404" y="147376"/>
                    <a:pt x="377976" y="142875"/>
                  </a:cubicBezTo>
                  <a:cubicBezTo>
                    <a:pt x="375904" y="121301"/>
                    <a:pt x="374047" y="107228"/>
                    <a:pt x="370761" y="87868"/>
                  </a:cubicBezTo>
                  <a:cubicBezTo>
                    <a:pt x="366974" y="65365"/>
                    <a:pt x="365046" y="57293"/>
                    <a:pt x="359473" y="39934"/>
                  </a:cubicBezTo>
                  <a:cubicBezTo>
                    <a:pt x="355330" y="27289"/>
                    <a:pt x="351615" y="19217"/>
                    <a:pt x="346472" y="11716"/>
                  </a:cubicBezTo>
                  <a:cubicBezTo>
                    <a:pt x="342829" y="6501"/>
                    <a:pt x="336542" y="0"/>
                    <a:pt x="335113" y="0"/>
                  </a:cubicBezTo>
                  <a:cubicBezTo>
                    <a:pt x="334685" y="0"/>
                    <a:pt x="332827" y="1500"/>
                    <a:pt x="330970" y="3358"/>
                  </a:cubicBezTo>
                  <a:close/>
                </a:path>
              </a:pathLst>
            </a:custGeom>
            <a:solidFill>
              <a:schemeClr val="bg1"/>
            </a:solidFill>
            <a:ln w="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649787" y="976335"/>
              <a:ext cx="21877560" cy="8673176"/>
              <a:chOff x="1649787" y="976335"/>
              <a:chExt cx="21877560" cy="8673176"/>
            </a:xfrm>
          </p:grpSpPr>
          <p:grpSp>
            <p:nvGrpSpPr>
              <p:cNvPr id="27" name="Graphic 26">
                <a:extLst>
                  <a:ext uri="{FF2B5EF4-FFF2-40B4-BE49-F238E27FC236}">
                    <a16:creationId xmlns:a16="http://schemas.microsoft.com/office/drawing/2014/main" id="{7C9FFC9E-DEBE-064B-A033-3B88CB21CB29}"/>
                  </a:ext>
                </a:extLst>
              </p:cNvPr>
              <p:cNvGrpSpPr/>
              <p:nvPr/>
            </p:nvGrpSpPr>
            <p:grpSpPr>
              <a:xfrm rot="10800000">
                <a:off x="2255334" y="2067752"/>
                <a:ext cx="2348871" cy="1760345"/>
                <a:chOff x="11023780" y="10079244"/>
                <a:chExt cx="1261427" cy="909053"/>
              </a:xfrm>
              <a:solidFill>
                <a:schemeClr val="bg1"/>
              </a:solidFill>
            </p:grpSpPr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CCA5D7C1-CC3F-3C43-8176-F92656037153}"/>
                    </a:ext>
                  </a:extLst>
                </p:cNvPr>
                <p:cNvSpPr/>
                <p:nvPr/>
              </p:nvSpPr>
              <p:spPr>
                <a:xfrm flipV="1">
                  <a:off x="11023780" y="10079244"/>
                  <a:ext cx="1261427" cy="909053"/>
                </a:xfrm>
                <a:custGeom>
                  <a:avLst/>
                  <a:gdLst>
                    <a:gd name="connsiteX0" fmla="*/ 2217 w 1261427"/>
                    <a:gd name="connsiteY0" fmla="*/ 1857 h 909053"/>
                    <a:gd name="connsiteX1" fmla="*/ 0 w 1261427"/>
                    <a:gd name="connsiteY1" fmla="*/ 3852 h 909053"/>
                    <a:gd name="connsiteX2" fmla="*/ 13744 w 1261427"/>
                    <a:gd name="connsiteY2" fmla="*/ 255894 h 909053"/>
                    <a:gd name="connsiteX3" fmla="*/ 28596 w 1261427"/>
                    <a:gd name="connsiteY3" fmla="*/ 509045 h 909053"/>
                    <a:gd name="connsiteX4" fmla="*/ 106846 w 1261427"/>
                    <a:gd name="connsiteY4" fmla="*/ 502173 h 909053"/>
                    <a:gd name="connsiteX5" fmla="*/ 174900 w 1261427"/>
                    <a:gd name="connsiteY5" fmla="*/ 495079 h 909053"/>
                    <a:gd name="connsiteX6" fmla="*/ 162929 w 1261427"/>
                    <a:gd name="connsiteY6" fmla="*/ 538970 h 909053"/>
                    <a:gd name="connsiteX7" fmla="*/ 150626 w 1261427"/>
                    <a:gd name="connsiteY7" fmla="*/ 588182 h 909053"/>
                    <a:gd name="connsiteX8" fmla="*/ 149518 w 1261427"/>
                    <a:gd name="connsiteY8" fmla="*/ 594056 h 909053"/>
                    <a:gd name="connsiteX9" fmla="*/ 76920 w 1261427"/>
                    <a:gd name="connsiteY9" fmla="*/ 605250 h 909053"/>
                    <a:gd name="connsiteX10" fmla="*/ 20505 w 1261427"/>
                    <a:gd name="connsiteY10" fmla="*/ 626974 h 909053"/>
                    <a:gd name="connsiteX11" fmla="*/ 85787 w 1261427"/>
                    <a:gd name="connsiteY11" fmla="*/ 638945 h 909053"/>
                    <a:gd name="connsiteX12" fmla="*/ 181106 w 1261427"/>
                    <a:gd name="connsiteY12" fmla="*/ 653908 h 909053"/>
                    <a:gd name="connsiteX13" fmla="*/ 200503 w 1261427"/>
                    <a:gd name="connsiteY13" fmla="*/ 667208 h 909053"/>
                    <a:gd name="connsiteX14" fmla="*/ 154062 w 1261427"/>
                    <a:gd name="connsiteY14" fmla="*/ 677737 h 909053"/>
                    <a:gd name="connsiteX15" fmla="*/ 121698 w 1261427"/>
                    <a:gd name="connsiteY15" fmla="*/ 689154 h 909053"/>
                    <a:gd name="connsiteX16" fmla="*/ 193077 w 1261427"/>
                    <a:gd name="connsiteY16" fmla="*/ 728168 h 909053"/>
                    <a:gd name="connsiteX17" fmla="*/ 215798 w 1261427"/>
                    <a:gd name="connsiteY17" fmla="*/ 737367 h 909053"/>
                    <a:gd name="connsiteX18" fmla="*/ 197732 w 1261427"/>
                    <a:gd name="connsiteY18" fmla="*/ 739917 h 909053"/>
                    <a:gd name="connsiteX19" fmla="*/ 182547 w 1261427"/>
                    <a:gd name="connsiteY19" fmla="*/ 742466 h 909053"/>
                    <a:gd name="connsiteX20" fmla="*/ 190417 w 1261427"/>
                    <a:gd name="connsiteY20" fmla="*/ 821381 h 909053"/>
                    <a:gd name="connsiteX21" fmla="*/ 276426 w 1261427"/>
                    <a:gd name="connsiteY21" fmla="*/ 865716 h 909053"/>
                    <a:gd name="connsiteX22" fmla="*/ 364540 w 1261427"/>
                    <a:gd name="connsiteY22" fmla="*/ 909053 h 909053"/>
                    <a:gd name="connsiteX23" fmla="*/ 927478 w 1261427"/>
                    <a:gd name="connsiteY23" fmla="*/ 808192 h 909053"/>
                    <a:gd name="connsiteX24" fmla="*/ 931911 w 1261427"/>
                    <a:gd name="connsiteY24" fmla="*/ 769953 h 909053"/>
                    <a:gd name="connsiteX25" fmla="*/ 906530 w 1261427"/>
                    <a:gd name="connsiteY25" fmla="*/ 759313 h 909053"/>
                    <a:gd name="connsiteX26" fmla="*/ 790152 w 1261427"/>
                    <a:gd name="connsiteY26" fmla="*/ 710988 h 909053"/>
                    <a:gd name="connsiteX27" fmla="*/ 698712 w 1261427"/>
                    <a:gd name="connsiteY27" fmla="*/ 672972 h 909053"/>
                    <a:gd name="connsiteX28" fmla="*/ 470057 w 1261427"/>
                    <a:gd name="connsiteY28" fmla="*/ 703562 h 909053"/>
                    <a:gd name="connsiteX29" fmla="*/ 235638 w 1261427"/>
                    <a:gd name="connsiteY29" fmla="*/ 732712 h 909053"/>
                    <a:gd name="connsiteX30" fmla="*/ 191414 w 1261427"/>
                    <a:gd name="connsiteY30" fmla="*/ 718525 h 909053"/>
                    <a:gd name="connsiteX31" fmla="*/ 129900 w 1261427"/>
                    <a:gd name="connsiteY31" fmla="*/ 693144 h 909053"/>
                    <a:gd name="connsiteX32" fmla="*/ 167252 w 1261427"/>
                    <a:gd name="connsiteY32" fmla="*/ 684388 h 909053"/>
                    <a:gd name="connsiteX33" fmla="*/ 205712 w 1261427"/>
                    <a:gd name="connsiteY33" fmla="*/ 674634 h 909053"/>
                    <a:gd name="connsiteX34" fmla="*/ 192633 w 1261427"/>
                    <a:gd name="connsiteY34" fmla="*/ 650028 h 909053"/>
                    <a:gd name="connsiteX35" fmla="*/ 81908 w 1261427"/>
                    <a:gd name="connsiteY35" fmla="*/ 630078 h 909053"/>
                    <a:gd name="connsiteX36" fmla="*/ 32697 w 1261427"/>
                    <a:gd name="connsiteY36" fmla="*/ 625312 h 909053"/>
                    <a:gd name="connsiteX37" fmla="*/ 120146 w 1261427"/>
                    <a:gd name="connsiteY37" fmla="*/ 607356 h 909053"/>
                    <a:gd name="connsiteX38" fmla="*/ 147080 w 1261427"/>
                    <a:gd name="connsiteY38" fmla="*/ 603477 h 909053"/>
                    <a:gd name="connsiteX39" fmla="*/ 150626 w 1261427"/>
                    <a:gd name="connsiteY39" fmla="*/ 605361 h 909053"/>
                    <a:gd name="connsiteX40" fmla="*/ 151513 w 1261427"/>
                    <a:gd name="connsiteY40" fmla="*/ 609130 h 909053"/>
                    <a:gd name="connsiteX41" fmla="*/ 207375 w 1261427"/>
                    <a:gd name="connsiteY41" fmla="*/ 637615 h 909053"/>
                    <a:gd name="connsiteX42" fmla="*/ 262571 w 1261427"/>
                    <a:gd name="connsiteY42" fmla="*/ 664770 h 909053"/>
                    <a:gd name="connsiteX43" fmla="*/ 344812 w 1261427"/>
                    <a:gd name="connsiteY43" fmla="*/ 656235 h 909053"/>
                    <a:gd name="connsiteX44" fmla="*/ 427163 w 1261427"/>
                    <a:gd name="connsiteY44" fmla="*/ 647812 h 909053"/>
                    <a:gd name="connsiteX45" fmla="*/ 427495 w 1261427"/>
                    <a:gd name="connsiteY45" fmla="*/ 632184 h 909053"/>
                    <a:gd name="connsiteX46" fmla="*/ 427828 w 1261427"/>
                    <a:gd name="connsiteY46" fmla="*/ 616556 h 909053"/>
                    <a:gd name="connsiteX47" fmla="*/ 403111 w 1261427"/>
                    <a:gd name="connsiteY47" fmla="*/ 609795 h 909053"/>
                    <a:gd name="connsiteX48" fmla="*/ 366203 w 1261427"/>
                    <a:gd name="connsiteY48" fmla="*/ 598600 h 909053"/>
                    <a:gd name="connsiteX49" fmla="*/ 375402 w 1261427"/>
                    <a:gd name="connsiteY49" fmla="*/ 600706 h 909053"/>
                    <a:gd name="connsiteX50" fmla="*/ 386929 w 1261427"/>
                    <a:gd name="connsiteY50" fmla="*/ 602036 h 909053"/>
                    <a:gd name="connsiteX51" fmla="*/ 379503 w 1261427"/>
                    <a:gd name="connsiteY51" fmla="*/ 598600 h 909053"/>
                    <a:gd name="connsiteX52" fmla="*/ 369306 w 1261427"/>
                    <a:gd name="connsiteY52" fmla="*/ 595608 h 909053"/>
                    <a:gd name="connsiteX53" fmla="*/ 383493 w 1261427"/>
                    <a:gd name="connsiteY53" fmla="*/ 598379 h 909053"/>
                    <a:gd name="connsiteX54" fmla="*/ 421621 w 1261427"/>
                    <a:gd name="connsiteY54" fmla="*/ 606248 h 909053"/>
                    <a:gd name="connsiteX55" fmla="*/ 483468 w 1261427"/>
                    <a:gd name="connsiteY55" fmla="*/ 627307 h 909053"/>
                    <a:gd name="connsiteX56" fmla="*/ 453542 w 1261427"/>
                    <a:gd name="connsiteY56" fmla="*/ 650139 h 909053"/>
                    <a:gd name="connsiteX57" fmla="*/ 432151 w 1261427"/>
                    <a:gd name="connsiteY57" fmla="*/ 673304 h 909053"/>
                    <a:gd name="connsiteX58" fmla="*/ 499096 w 1261427"/>
                    <a:gd name="connsiteY58" fmla="*/ 681284 h 909053"/>
                    <a:gd name="connsiteX59" fmla="*/ 557950 w 1261427"/>
                    <a:gd name="connsiteY59" fmla="*/ 672639 h 909053"/>
                    <a:gd name="connsiteX60" fmla="*/ 609045 w 1261427"/>
                    <a:gd name="connsiteY60" fmla="*/ 661777 h 909053"/>
                    <a:gd name="connsiteX61" fmla="*/ 690399 w 1261427"/>
                    <a:gd name="connsiteY61" fmla="*/ 666100 h 909053"/>
                    <a:gd name="connsiteX62" fmla="*/ 767430 w 1261427"/>
                    <a:gd name="connsiteY62" fmla="*/ 673526 h 909053"/>
                    <a:gd name="connsiteX63" fmla="*/ 832159 w 1261427"/>
                    <a:gd name="connsiteY63" fmla="*/ 666543 h 909053"/>
                    <a:gd name="connsiteX64" fmla="*/ 868624 w 1261427"/>
                    <a:gd name="connsiteY64" fmla="*/ 660004 h 909053"/>
                    <a:gd name="connsiteX65" fmla="*/ 904313 w 1261427"/>
                    <a:gd name="connsiteY65" fmla="*/ 659228 h 909053"/>
                    <a:gd name="connsiteX66" fmla="*/ 852774 w 1261427"/>
                    <a:gd name="connsiteY66" fmla="*/ 669979 h 909053"/>
                    <a:gd name="connsiteX67" fmla="*/ 803895 w 1261427"/>
                    <a:gd name="connsiteY67" fmla="*/ 676407 h 909053"/>
                    <a:gd name="connsiteX68" fmla="*/ 803119 w 1261427"/>
                    <a:gd name="connsiteY68" fmla="*/ 682725 h 909053"/>
                    <a:gd name="connsiteX69" fmla="*/ 805447 w 1261427"/>
                    <a:gd name="connsiteY69" fmla="*/ 690040 h 909053"/>
                    <a:gd name="connsiteX70" fmla="*/ 906086 w 1261427"/>
                    <a:gd name="connsiteY70" fmla="*/ 733045 h 909053"/>
                    <a:gd name="connsiteX71" fmla="*/ 1005285 w 1261427"/>
                    <a:gd name="connsiteY71" fmla="*/ 774719 h 909053"/>
                    <a:gd name="connsiteX72" fmla="*/ 1134187 w 1261427"/>
                    <a:gd name="connsiteY72" fmla="*/ 745126 h 909053"/>
                    <a:gd name="connsiteX73" fmla="*/ 1261427 w 1261427"/>
                    <a:gd name="connsiteY73" fmla="*/ 715422 h 909053"/>
                    <a:gd name="connsiteX74" fmla="*/ 1260873 w 1261427"/>
                    <a:gd name="connsiteY74" fmla="*/ 709548 h 909053"/>
                    <a:gd name="connsiteX75" fmla="*/ 1259876 w 1261427"/>
                    <a:gd name="connsiteY75" fmla="*/ 703119 h 909053"/>
                    <a:gd name="connsiteX76" fmla="*/ 1159569 w 1261427"/>
                    <a:gd name="connsiteY76" fmla="*/ 672861 h 909053"/>
                    <a:gd name="connsiteX77" fmla="*/ 1053720 w 1261427"/>
                    <a:gd name="connsiteY77" fmla="*/ 643600 h 909053"/>
                    <a:gd name="connsiteX78" fmla="*/ 1040420 w 1261427"/>
                    <a:gd name="connsiteY78" fmla="*/ 639056 h 909053"/>
                    <a:gd name="connsiteX79" fmla="*/ 1006615 w 1261427"/>
                    <a:gd name="connsiteY79" fmla="*/ 623871 h 909053"/>
                    <a:gd name="connsiteX80" fmla="*/ 978573 w 1261427"/>
                    <a:gd name="connsiteY80" fmla="*/ 622098 h 909053"/>
                    <a:gd name="connsiteX81" fmla="*/ 951418 w 1261427"/>
                    <a:gd name="connsiteY81" fmla="*/ 625090 h 909053"/>
                    <a:gd name="connsiteX82" fmla="*/ 911185 w 1261427"/>
                    <a:gd name="connsiteY82" fmla="*/ 649474 h 909053"/>
                    <a:gd name="connsiteX83" fmla="*/ 907195 w 1261427"/>
                    <a:gd name="connsiteY83" fmla="*/ 652356 h 909053"/>
                    <a:gd name="connsiteX84" fmla="*/ 893451 w 1261427"/>
                    <a:gd name="connsiteY84" fmla="*/ 649474 h 909053"/>
                    <a:gd name="connsiteX85" fmla="*/ 837811 w 1261427"/>
                    <a:gd name="connsiteY85" fmla="*/ 656679 h 909053"/>
                    <a:gd name="connsiteX86" fmla="*/ 801789 w 1261427"/>
                    <a:gd name="connsiteY86" fmla="*/ 663329 h 909053"/>
                    <a:gd name="connsiteX87" fmla="*/ 713896 w 1261427"/>
                    <a:gd name="connsiteY87" fmla="*/ 660004 h 909053"/>
                    <a:gd name="connsiteX88" fmla="*/ 635424 w 1261427"/>
                    <a:gd name="connsiteY88" fmla="*/ 653132 h 909053"/>
                    <a:gd name="connsiteX89" fmla="*/ 563492 w 1261427"/>
                    <a:gd name="connsiteY89" fmla="*/ 662220 h 909053"/>
                    <a:gd name="connsiteX90" fmla="*/ 523590 w 1261427"/>
                    <a:gd name="connsiteY90" fmla="*/ 671087 h 909053"/>
                    <a:gd name="connsiteX91" fmla="*/ 444343 w 1261427"/>
                    <a:gd name="connsiteY91" fmla="*/ 668538 h 909053"/>
                    <a:gd name="connsiteX92" fmla="*/ 440463 w 1261427"/>
                    <a:gd name="connsiteY92" fmla="*/ 667651 h 909053"/>
                    <a:gd name="connsiteX93" fmla="*/ 453764 w 1261427"/>
                    <a:gd name="connsiteY93" fmla="*/ 660114 h 909053"/>
                    <a:gd name="connsiteX94" fmla="*/ 487014 w 1261427"/>
                    <a:gd name="connsiteY94" fmla="*/ 637061 h 909053"/>
                    <a:gd name="connsiteX95" fmla="*/ 492224 w 1261427"/>
                    <a:gd name="connsiteY95" fmla="*/ 624536 h 909053"/>
                    <a:gd name="connsiteX96" fmla="*/ 470389 w 1261427"/>
                    <a:gd name="connsiteY96" fmla="*/ 607800 h 909053"/>
                    <a:gd name="connsiteX97" fmla="*/ 426609 w 1261427"/>
                    <a:gd name="connsiteY97" fmla="*/ 597935 h 909053"/>
                    <a:gd name="connsiteX98" fmla="*/ 328629 w 1261427"/>
                    <a:gd name="connsiteY98" fmla="*/ 571002 h 909053"/>
                    <a:gd name="connsiteX99" fmla="*/ 319763 w 1261427"/>
                    <a:gd name="connsiteY99" fmla="*/ 566790 h 909053"/>
                    <a:gd name="connsiteX100" fmla="*/ 325526 w 1261427"/>
                    <a:gd name="connsiteY100" fmla="*/ 562578 h 909053"/>
                    <a:gd name="connsiteX101" fmla="*/ 333506 w 1261427"/>
                    <a:gd name="connsiteY101" fmla="*/ 555596 h 909053"/>
                    <a:gd name="connsiteX102" fmla="*/ 335723 w 1261427"/>
                    <a:gd name="connsiteY102" fmla="*/ 552714 h 909053"/>
                    <a:gd name="connsiteX103" fmla="*/ 335723 w 1261427"/>
                    <a:gd name="connsiteY103" fmla="*/ 560029 h 909053"/>
                    <a:gd name="connsiteX104" fmla="*/ 336721 w 1261427"/>
                    <a:gd name="connsiteY104" fmla="*/ 568009 h 909053"/>
                    <a:gd name="connsiteX105" fmla="*/ 417964 w 1261427"/>
                    <a:gd name="connsiteY105" fmla="*/ 587960 h 909053"/>
                    <a:gd name="connsiteX106" fmla="*/ 576349 w 1261427"/>
                    <a:gd name="connsiteY106" fmla="*/ 626420 h 909053"/>
                    <a:gd name="connsiteX107" fmla="*/ 654710 w 1261427"/>
                    <a:gd name="connsiteY107" fmla="*/ 645373 h 909053"/>
                    <a:gd name="connsiteX108" fmla="*/ 772529 w 1261427"/>
                    <a:gd name="connsiteY108" fmla="*/ 627972 h 909053"/>
                    <a:gd name="connsiteX109" fmla="*/ 891123 w 1261427"/>
                    <a:gd name="connsiteY109" fmla="*/ 610016 h 909053"/>
                    <a:gd name="connsiteX110" fmla="*/ 899880 w 1261427"/>
                    <a:gd name="connsiteY110" fmla="*/ 329157 h 909053"/>
                    <a:gd name="connsiteX111" fmla="*/ 907084 w 1261427"/>
                    <a:gd name="connsiteY111" fmla="*/ 74566 h 909053"/>
                    <a:gd name="connsiteX112" fmla="*/ 907749 w 1261427"/>
                    <a:gd name="connsiteY112" fmla="*/ 58827 h 909053"/>
                    <a:gd name="connsiteX113" fmla="*/ 905200 w 1261427"/>
                    <a:gd name="connsiteY113" fmla="*/ 58273 h 909053"/>
                    <a:gd name="connsiteX114" fmla="*/ 777295 w 1261427"/>
                    <a:gd name="connsiteY114" fmla="*/ 49184 h 909053"/>
                    <a:gd name="connsiteX115" fmla="*/ 651828 w 1261427"/>
                    <a:gd name="connsiteY115" fmla="*/ 40761 h 909053"/>
                    <a:gd name="connsiteX116" fmla="*/ 582112 w 1261427"/>
                    <a:gd name="connsiteY116" fmla="*/ 48630 h 909053"/>
                    <a:gd name="connsiteX117" fmla="*/ 510179 w 1261427"/>
                    <a:gd name="connsiteY117" fmla="*/ 56500 h 909053"/>
                    <a:gd name="connsiteX118" fmla="*/ 506743 w 1261427"/>
                    <a:gd name="connsiteY118" fmla="*/ 34776 h 909053"/>
                    <a:gd name="connsiteX119" fmla="*/ 504416 w 1261427"/>
                    <a:gd name="connsiteY119" fmla="*/ 11943 h 909053"/>
                    <a:gd name="connsiteX120" fmla="*/ 307903 w 1261427"/>
                    <a:gd name="connsiteY120" fmla="*/ 6623 h 909053"/>
                    <a:gd name="connsiteX121" fmla="*/ 66945 w 1261427"/>
                    <a:gd name="connsiteY121" fmla="*/ 1081 h 909053"/>
                    <a:gd name="connsiteX122" fmla="*/ 2217 w 1261427"/>
                    <a:gd name="connsiteY122" fmla="*/ 1857 h 909053"/>
                    <a:gd name="connsiteX123" fmla="*/ 334947 w 1261427"/>
                    <a:gd name="connsiteY123" fmla="*/ 485658 h 909053"/>
                    <a:gd name="connsiteX124" fmla="*/ 335723 w 1261427"/>
                    <a:gd name="connsiteY124" fmla="*/ 505498 h 909053"/>
                    <a:gd name="connsiteX125" fmla="*/ 317989 w 1261427"/>
                    <a:gd name="connsiteY125" fmla="*/ 529217 h 909053"/>
                    <a:gd name="connsiteX126" fmla="*/ 293938 w 1261427"/>
                    <a:gd name="connsiteY126" fmla="*/ 550276 h 909053"/>
                    <a:gd name="connsiteX127" fmla="*/ 294159 w 1261427"/>
                    <a:gd name="connsiteY127" fmla="*/ 546951 h 909053"/>
                    <a:gd name="connsiteX128" fmla="*/ 292164 w 1261427"/>
                    <a:gd name="connsiteY128" fmla="*/ 547394 h 909053"/>
                    <a:gd name="connsiteX129" fmla="*/ 289061 w 1261427"/>
                    <a:gd name="connsiteY129" fmla="*/ 552382 h 909053"/>
                    <a:gd name="connsiteX130" fmla="*/ 288396 w 1261427"/>
                    <a:gd name="connsiteY130" fmla="*/ 552492 h 909053"/>
                    <a:gd name="connsiteX131" fmla="*/ 301585 w 1261427"/>
                    <a:gd name="connsiteY131" fmla="*/ 480449 h 909053"/>
                    <a:gd name="connsiteX132" fmla="*/ 316881 w 1261427"/>
                    <a:gd name="connsiteY132" fmla="*/ 478565 h 909053"/>
                    <a:gd name="connsiteX133" fmla="*/ 333063 w 1261427"/>
                    <a:gd name="connsiteY133" fmla="*/ 476680 h 909053"/>
                    <a:gd name="connsiteX134" fmla="*/ 334947 w 1261427"/>
                    <a:gd name="connsiteY134" fmla="*/ 485658 h 909053"/>
                    <a:gd name="connsiteX135" fmla="*/ 335723 w 1261427"/>
                    <a:gd name="connsiteY135" fmla="*/ 531988 h 909053"/>
                    <a:gd name="connsiteX136" fmla="*/ 329073 w 1261427"/>
                    <a:gd name="connsiteY136" fmla="*/ 543625 h 909053"/>
                    <a:gd name="connsiteX137" fmla="*/ 325194 w 1261427"/>
                    <a:gd name="connsiteY137" fmla="*/ 546175 h 909053"/>
                    <a:gd name="connsiteX138" fmla="*/ 311450 w 1261427"/>
                    <a:gd name="connsiteY138" fmla="*/ 560251 h 909053"/>
                    <a:gd name="connsiteX139" fmla="*/ 302472 w 1261427"/>
                    <a:gd name="connsiteY139" fmla="*/ 554487 h 909053"/>
                    <a:gd name="connsiteX140" fmla="*/ 306351 w 1261427"/>
                    <a:gd name="connsiteY140" fmla="*/ 549056 h 909053"/>
                    <a:gd name="connsiteX141" fmla="*/ 334947 w 1261427"/>
                    <a:gd name="connsiteY141" fmla="*/ 528663 h 909053"/>
                    <a:gd name="connsiteX142" fmla="*/ 335723 w 1261427"/>
                    <a:gd name="connsiteY142" fmla="*/ 531988 h 909053"/>
                    <a:gd name="connsiteX143" fmla="*/ 330181 w 1261427"/>
                    <a:gd name="connsiteY143" fmla="*/ 545288 h 909053"/>
                    <a:gd name="connsiteX144" fmla="*/ 325526 w 1261427"/>
                    <a:gd name="connsiteY144" fmla="*/ 550276 h 909053"/>
                    <a:gd name="connsiteX145" fmla="*/ 324529 w 1261427"/>
                    <a:gd name="connsiteY145" fmla="*/ 550608 h 909053"/>
                    <a:gd name="connsiteX146" fmla="*/ 327632 w 1261427"/>
                    <a:gd name="connsiteY146" fmla="*/ 545621 h 909053"/>
                    <a:gd name="connsiteX147" fmla="*/ 328519 w 1261427"/>
                    <a:gd name="connsiteY147" fmla="*/ 544512 h 909053"/>
                    <a:gd name="connsiteX148" fmla="*/ 330181 w 1261427"/>
                    <a:gd name="connsiteY148" fmla="*/ 545288 h 909053"/>
                    <a:gd name="connsiteX149" fmla="*/ 287731 w 1261427"/>
                    <a:gd name="connsiteY149" fmla="*/ 557702 h 909053"/>
                    <a:gd name="connsiteX150" fmla="*/ 287066 w 1261427"/>
                    <a:gd name="connsiteY150" fmla="*/ 557037 h 909053"/>
                    <a:gd name="connsiteX151" fmla="*/ 287620 w 1261427"/>
                    <a:gd name="connsiteY151" fmla="*/ 555596 h 909053"/>
                    <a:gd name="connsiteX152" fmla="*/ 287731 w 1261427"/>
                    <a:gd name="connsiteY152" fmla="*/ 557702 h 909053"/>
                    <a:gd name="connsiteX153" fmla="*/ 289393 w 1261427"/>
                    <a:gd name="connsiteY153" fmla="*/ 567566 h 909053"/>
                    <a:gd name="connsiteX154" fmla="*/ 288174 w 1261427"/>
                    <a:gd name="connsiteY154" fmla="*/ 569118 h 909053"/>
                    <a:gd name="connsiteX155" fmla="*/ 285293 w 1261427"/>
                    <a:gd name="connsiteY155" fmla="*/ 565017 h 909053"/>
                    <a:gd name="connsiteX156" fmla="*/ 287177 w 1261427"/>
                    <a:gd name="connsiteY156" fmla="*/ 564130 h 909053"/>
                    <a:gd name="connsiteX157" fmla="*/ 289393 w 1261427"/>
                    <a:gd name="connsiteY157" fmla="*/ 567566 h 909053"/>
                    <a:gd name="connsiteX158" fmla="*/ 327410 w 1261427"/>
                    <a:gd name="connsiteY158" fmla="*/ 587628 h 909053"/>
                    <a:gd name="connsiteX159" fmla="*/ 334060 w 1261427"/>
                    <a:gd name="connsiteY159" fmla="*/ 590288 h 909053"/>
                    <a:gd name="connsiteX160" fmla="*/ 294049 w 1261427"/>
                    <a:gd name="connsiteY160" fmla="*/ 578871 h 909053"/>
                    <a:gd name="connsiteX161" fmla="*/ 301475 w 1261427"/>
                    <a:gd name="connsiteY161" fmla="*/ 580201 h 909053"/>
                    <a:gd name="connsiteX162" fmla="*/ 310785 w 1261427"/>
                    <a:gd name="connsiteY162" fmla="*/ 582529 h 909053"/>
                    <a:gd name="connsiteX163" fmla="*/ 307792 w 1261427"/>
                    <a:gd name="connsiteY163" fmla="*/ 580201 h 909053"/>
                    <a:gd name="connsiteX164" fmla="*/ 310563 w 1261427"/>
                    <a:gd name="connsiteY164" fmla="*/ 580312 h 909053"/>
                    <a:gd name="connsiteX165" fmla="*/ 327410 w 1261427"/>
                    <a:gd name="connsiteY165" fmla="*/ 587628 h 909053"/>
                    <a:gd name="connsiteX166" fmla="*/ 339824 w 1261427"/>
                    <a:gd name="connsiteY166" fmla="*/ 591396 h 909053"/>
                    <a:gd name="connsiteX167" fmla="*/ 337718 w 1261427"/>
                    <a:gd name="connsiteY167" fmla="*/ 591507 h 909053"/>
                    <a:gd name="connsiteX168" fmla="*/ 338383 w 1261427"/>
                    <a:gd name="connsiteY168" fmla="*/ 590842 h 909053"/>
                    <a:gd name="connsiteX169" fmla="*/ 339824 w 1261427"/>
                    <a:gd name="connsiteY169" fmla="*/ 591396 h 909053"/>
                    <a:gd name="connsiteX170" fmla="*/ 367533 w 1261427"/>
                    <a:gd name="connsiteY170" fmla="*/ 594721 h 909053"/>
                    <a:gd name="connsiteX171" fmla="*/ 365427 w 1261427"/>
                    <a:gd name="connsiteY171" fmla="*/ 594832 h 909053"/>
                    <a:gd name="connsiteX172" fmla="*/ 366092 w 1261427"/>
                    <a:gd name="connsiteY172" fmla="*/ 594167 h 909053"/>
                    <a:gd name="connsiteX173" fmla="*/ 367533 w 1261427"/>
                    <a:gd name="connsiteY173" fmla="*/ 594721 h 909053"/>
                    <a:gd name="connsiteX174" fmla="*/ 356449 w 1261427"/>
                    <a:gd name="connsiteY174" fmla="*/ 595829 h 909053"/>
                    <a:gd name="connsiteX175" fmla="*/ 354344 w 1261427"/>
                    <a:gd name="connsiteY175" fmla="*/ 595940 h 909053"/>
                    <a:gd name="connsiteX176" fmla="*/ 355009 w 1261427"/>
                    <a:gd name="connsiteY176" fmla="*/ 595275 h 909053"/>
                    <a:gd name="connsiteX177" fmla="*/ 356449 w 1261427"/>
                    <a:gd name="connsiteY177" fmla="*/ 595829 h 909053"/>
                    <a:gd name="connsiteX178" fmla="*/ 362878 w 1261427"/>
                    <a:gd name="connsiteY178" fmla="*/ 597381 h 909053"/>
                    <a:gd name="connsiteX179" fmla="*/ 363432 w 1261427"/>
                    <a:gd name="connsiteY179" fmla="*/ 598379 h 909053"/>
                    <a:gd name="connsiteX180" fmla="*/ 359553 w 1261427"/>
                    <a:gd name="connsiteY180" fmla="*/ 597381 h 909053"/>
                    <a:gd name="connsiteX181" fmla="*/ 358999 w 1261427"/>
                    <a:gd name="connsiteY181" fmla="*/ 596384 h 909053"/>
                    <a:gd name="connsiteX182" fmla="*/ 362878 w 1261427"/>
                    <a:gd name="connsiteY182" fmla="*/ 597381 h 909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</a:cxnLst>
                  <a:rect l="l" t="t" r="r" b="b"/>
                  <a:pathLst>
                    <a:path w="1261427" h="909053">
                      <a:moveTo>
                        <a:pt x="2217" y="1857"/>
                      </a:moveTo>
                      <a:lnTo>
                        <a:pt x="0" y="3852"/>
                      </a:lnTo>
                      <a:lnTo>
                        <a:pt x="13744" y="255894"/>
                      </a:lnTo>
                      <a:cubicBezTo>
                        <a:pt x="22278" y="413060"/>
                        <a:pt x="27931" y="508379"/>
                        <a:pt x="28596" y="509045"/>
                      </a:cubicBezTo>
                      <a:cubicBezTo>
                        <a:pt x="30258" y="510707"/>
                        <a:pt x="30480" y="510596"/>
                        <a:pt x="106846" y="502173"/>
                      </a:cubicBezTo>
                      <a:cubicBezTo>
                        <a:pt x="144087" y="498072"/>
                        <a:pt x="174678" y="494857"/>
                        <a:pt x="174900" y="495079"/>
                      </a:cubicBezTo>
                      <a:cubicBezTo>
                        <a:pt x="175121" y="495190"/>
                        <a:pt x="169801" y="515030"/>
                        <a:pt x="162929" y="538970"/>
                      </a:cubicBezTo>
                      <a:cubicBezTo>
                        <a:pt x="154062" y="570005"/>
                        <a:pt x="150626" y="584081"/>
                        <a:pt x="150626" y="588182"/>
                      </a:cubicBezTo>
                      <a:cubicBezTo>
                        <a:pt x="150626" y="591618"/>
                        <a:pt x="150183" y="594056"/>
                        <a:pt x="149518" y="594056"/>
                      </a:cubicBezTo>
                      <a:cubicBezTo>
                        <a:pt x="147080" y="594056"/>
                        <a:pt x="94987" y="602036"/>
                        <a:pt x="76920" y="605250"/>
                      </a:cubicBezTo>
                      <a:cubicBezTo>
                        <a:pt x="33140" y="612898"/>
                        <a:pt x="18399" y="618551"/>
                        <a:pt x="20505" y="626974"/>
                      </a:cubicBezTo>
                      <a:cubicBezTo>
                        <a:pt x="22278" y="633625"/>
                        <a:pt x="31588" y="635287"/>
                        <a:pt x="85787" y="638945"/>
                      </a:cubicBezTo>
                      <a:cubicBezTo>
                        <a:pt x="149851" y="643267"/>
                        <a:pt x="164148" y="645595"/>
                        <a:pt x="181106" y="653908"/>
                      </a:cubicBezTo>
                      <a:cubicBezTo>
                        <a:pt x="191747" y="659117"/>
                        <a:pt x="200503" y="665102"/>
                        <a:pt x="200503" y="667208"/>
                      </a:cubicBezTo>
                      <a:cubicBezTo>
                        <a:pt x="200503" y="670422"/>
                        <a:pt x="191082" y="672528"/>
                        <a:pt x="154062" y="677737"/>
                      </a:cubicBezTo>
                      <a:cubicBezTo>
                        <a:pt x="132449" y="680730"/>
                        <a:pt x="123693" y="683833"/>
                        <a:pt x="121698" y="689154"/>
                      </a:cubicBezTo>
                      <a:cubicBezTo>
                        <a:pt x="117376" y="700348"/>
                        <a:pt x="132560" y="708661"/>
                        <a:pt x="193077" y="728168"/>
                      </a:cubicBezTo>
                      <a:cubicBezTo>
                        <a:pt x="215466" y="735483"/>
                        <a:pt x="219012" y="736813"/>
                        <a:pt x="215798" y="737367"/>
                      </a:cubicBezTo>
                      <a:cubicBezTo>
                        <a:pt x="213803" y="737700"/>
                        <a:pt x="205712" y="738919"/>
                        <a:pt x="197732" y="739917"/>
                      </a:cubicBezTo>
                      <a:cubicBezTo>
                        <a:pt x="189863" y="740914"/>
                        <a:pt x="182991" y="742133"/>
                        <a:pt x="182547" y="742466"/>
                      </a:cubicBezTo>
                      <a:cubicBezTo>
                        <a:pt x="181661" y="743242"/>
                        <a:pt x="189308" y="820384"/>
                        <a:pt x="190417" y="821381"/>
                      </a:cubicBezTo>
                      <a:cubicBezTo>
                        <a:pt x="190749" y="821714"/>
                        <a:pt x="229431" y="841664"/>
                        <a:pt x="276426" y="865716"/>
                      </a:cubicBezTo>
                      <a:cubicBezTo>
                        <a:pt x="332509" y="894312"/>
                        <a:pt x="362656" y="909164"/>
                        <a:pt x="364540" y="909053"/>
                      </a:cubicBezTo>
                      <a:cubicBezTo>
                        <a:pt x="374405" y="908166"/>
                        <a:pt x="926813" y="809189"/>
                        <a:pt x="927478" y="808192"/>
                      </a:cubicBezTo>
                      <a:cubicBezTo>
                        <a:pt x="928364" y="806751"/>
                        <a:pt x="932576" y="770397"/>
                        <a:pt x="931911" y="769953"/>
                      </a:cubicBezTo>
                      <a:cubicBezTo>
                        <a:pt x="931690" y="769732"/>
                        <a:pt x="920273" y="764966"/>
                        <a:pt x="906530" y="759313"/>
                      </a:cubicBezTo>
                      <a:cubicBezTo>
                        <a:pt x="892786" y="753660"/>
                        <a:pt x="840471" y="731936"/>
                        <a:pt x="790152" y="710988"/>
                      </a:cubicBezTo>
                      <a:lnTo>
                        <a:pt x="698712" y="672972"/>
                      </a:lnTo>
                      <a:lnTo>
                        <a:pt x="470057" y="703562"/>
                      </a:lnTo>
                      <a:cubicBezTo>
                        <a:pt x="252596" y="732601"/>
                        <a:pt x="241180" y="734042"/>
                        <a:pt x="235638" y="732712"/>
                      </a:cubicBezTo>
                      <a:cubicBezTo>
                        <a:pt x="232534" y="731826"/>
                        <a:pt x="212584" y="725508"/>
                        <a:pt x="191414" y="718525"/>
                      </a:cubicBezTo>
                      <a:cubicBezTo>
                        <a:pt x="154727" y="706444"/>
                        <a:pt x="130898" y="696580"/>
                        <a:pt x="129900" y="693144"/>
                      </a:cubicBezTo>
                      <a:cubicBezTo>
                        <a:pt x="129013" y="690373"/>
                        <a:pt x="137880" y="688267"/>
                        <a:pt x="167252" y="684388"/>
                      </a:cubicBezTo>
                      <a:cubicBezTo>
                        <a:pt x="192855" y="680952"/>
                        <a:pt x="200724" y="679068"/>
                        <a:pt x="205712" y="674634"/>
                      </a:cubicBezTo>
                      <a:cubicBezTo>
                        <a:pt x="213471" y="667762"/>
                        <a:pt x="209259" y="660004"/>
                        <a:pt x="192633" y="650028"/>
                      </a:cubicBezTo>
                      <a:cubicBezTo>
                        <a:pt x="171907" y="637726"/>
                        <a:pt x="153952" y="634511"/>
                        <a:pt x="81908" y="630078"/>
                      </a:cubicBezTo>
                      <a:cubicBezTo>
                        <a:pt x="54088" y="628304"/>
                        <a:pt x="34470" y="626531"/>
                        <a:pt x="32697" y="625312"/>
                      </a:cubicBezTo>
                      <a:cubicBezTo>
                        <a:pt x="28817" y="622984"/>
                        <a:pt x="68497" y="614782"/>
                        <a:pt x="120146" y="607356"/>
                      </a:cubicBezTo>
                      <a:cubicBezTo>
                        <a:pt x="133004" y="605583"/>
                        <a:pt x="145085" y="603810"/>
                        <a:pt x="147080" y="603477"/>
                      </a:cubicBezTo>
                      <a:cubicBezTo>
                        <a:pt x="150183" y="602923"/>
                        <a:pt x="150626" y="603145"/>
                        <a:pt x="150626" y="605361"/>
                      </a:cubicBezTo>
                      <a:cubicBezTo>
                        <a:pt x="150626" y="606802"/>
                        <a:pt x="151070" y="608465"/>
                        <a:pt x="151513" y="609130"/>
                      </a:cubicBezTo>
                      <a:cubicBezTo>
                        <a:pt x="151957" y="609795"/>
                        <a:pt x="177116" y="622652"/>
                        <a:pt x="207375" y="637615"/>
                      </a:cubicBezTo>
                      <a:lnTo>
                        <a:pt x="262571" y="664770"/>
                      </a:lnTo>
                      <a:lnTo>
                        <a:pt x="344812" y="656235"/>
                      </a:lnTo>
                      <a:lnTo>
                        <a:pt x="427163" y="647812"/>
                      </a:lnTo>
                      <a:lnTo>
                        <a:pt x="427495" y="632184"/>
                      </a:lnTo>
                      <a:lnTo>
                        <a:pt x="427828" y="616556"/>
                      </a:lnTo>
                      <a:lnTo>
                        <a:pt x="403111" y="609795"/>
                      </a:lnTo>
                      <a:cubicBezTo>
                        <a:pt x="376400" y="602369"/>
                        <a:pt x="364430" y="598711"/>
                        <a:pt x="366203" y="598600"/>
                      </a:cubicBezTo>
                      <a:cubicBezTo>
                        <a:pt x="366868" y="598489"/>
                        <a:pt x="370969" y="599487"/>
                        <a:pt x="375402" y="600706"/>
                      </a:cubicBezTo>
                      <a:cubicBezTo>
                        <a:pt x="380944" y="602258"/>
                        <a:pt x="384491" y="602701"/>
                        <a:pt x="386929" y="602036"/>
                      </a:cubicBezTo>
                      <a:cubicBezTo>
                        <a:pt x="389922" y="601260"/>
                        <a:pt x="389146" y="600928"/>
                        <a:pt x="379503" y="598600"/>
                      </a:cubicBezTo>
                      <a:cubicBezTo>
                        <a:pt x="373629" y="597159"/>
                        <a:pt x="369085" y="595829"/>
                        <a:pt x="369306" y="595608"/>
                      </a:cubicBezTo>
                      <a:cubicBezTo>
                        <a:pt x="369528" y="595386"/>
                        <a:pt x="375957" y="596605"/>
                        <a:pt x="383493" y="598379"/>
                      </a:cubicBezTo>
                      <a:cubicBezTo>
                        <a:pt x="391030" y="600152"/>
                        <a:pt x="408210" y="603699"/>
                        <a:pt x="421621" y="606248"/>
                      </a:cubicBezTo>
                      <a:cubicBezTo>
                        <a:pt x="469281" y="615226"/>
                        <a:pt x="485241" y="620657"/>
                        <a:pt x="483468" y="627307"/>
                      </a:cubicBezTo>
                      <a:cubicBezTo>
                        <a:pt x="482470" y="631297"/>
                        <a:pt x="472162" y="639166"/>
                        <a:pt x="453542" y="650139"/>
                      </a:cubicBezTo>
                      <a:cubicBezTo>
                        <a:pt x="430821" y="663550"/>
                        <a:pt x="426498" y="668206"/>
                        <a:pt x="432151" y="673304"/>
                      </a:cubicBezTo>
                      <a:cubicBezTo>
                        <a:pt x="437360" y="678070"/>
                        <a:pt x="470722" y="682060"/>
                        <a:pt x="499096" y="681284"/>
                      </a:cubicBezTo>
                      <a:cubicBezTo>
                        <a:pt x="522704" y="680730"/>
                        <a:pt x="532679" y="679178"/>
                        <a:pt x="557950" y="672639"/>
                      </a:cubicBezTo>
                      <a:cubicBezTo>
                        <a:pt x="585326" y="665435"/>
                        <a:pt x="597297" y="662885"/>
                        <a:pt x="609045" y="661777"/>
                      </a:cubicBezTo>
                      <a:cubicBezTo>
                        <a:pt x="624230" y="660336"/>
                        <a:pt x="654266" y="661999"/>
                        <a:pt x="690399" y="666100"/>
                      </a:cubicBezTo>
                      <a:cubicBezTo>
                        <a:pt x="744265" y="672306"/>
                        <a:pt x="749586" y="672861"/>
                        <a:pt x="767430" y="673526"/>
                      </a:cubicBezTo>
                      <a:cubicBezTo>
                        <a:pt x="789043" y="674302"/>
                        <a:pt x="800016" y="673193"/>
                        <a:pt x="832159" y="666543"/>
                      </a:cubicBezTo>
                      <a:cubicBezTo>
                        <a:pt x="845348" y="663883"/>
                        <a:pt x="861752" y="660890"/>
                        <a:pt x="868624" y="660004"/>
                      </a:cubicBezTo>
                      <a:cubicBezTo>
                        <a:pt x="882035" y="658230"/>
                        <a:pt x="904313" y="657787"/>
                        <a:pt x="904313" y="659228"/>
                      </a:cubicBezTo>
                      <a:cubicBezTo>
                        <a:pt x="904313" y="662996"/>
                        <a:pt x="901210" y="663661"/>
                        <a:pt x="852774" y="669979"/>
                      </a:cubicBezTo>
                      <a:cubicBezTo>
                        <a:pt x="825952" y="673415"/>
                        <a:pt x="804006" y="676407"/>
                        <a:pt x="803895" y="676407"/>
                      </a:cubicBezTo>
                      <a:cubicBezTo>
                        <a:pt x="803785" y="676518"/>
                        <a:pt x="803452" y="679400"/>
                        <a:pt x="803119" y="682725"/>
                      </a:cubicBezTo>
                      <a:cubicBezTo>
                        <a:pt x="802454" y="688710"/>
                        <a:pt x="802454" y="688932"/>
                        <a:pt x="805447" y="690040"/>
                      </a:cubicBezTo>
                      <a:cubicBezTo>
                        <a:pt x="807110" y="690705"/>
                        <a:pt x="852442" y="709991"/>
                        <a:pt x="906086" y="733045"/>
                      </a:cubicBezTo>
                      <a:cubicBezTo>
                        <a:pt x="959842" y="755988"/>
                        <a:pt x="1004509" y="774719"/>
                        <a:pt x="1005285" y="774719"/>
                      </a:cubicBezTo>
                      <a:cubicBezTo>
                        <a:pt x="1006172" y="774719"/>
                        <a:pt x="1064139" y="761419"/>
                        <a:pt x="1134187" y="745126"/>
                      </a:cubicBezTo>
                      <a:lnTo>
                        <a:pt x="1261427" y="715422"/>
                      </a:lnTo>
                      <a:lnTo>
                        <a:pt x="1260873" y="709548"/>
                      </a:lnTo>
                      <a:cubicBezTo>
                        <a:pt x="1260541" y="706222"/>
                        <a:pt x="1260097" y="703341"/>
                        <a:pt x="1259876" y="703119"/>
                      </a:cubicBezTo>
                      <a:cubicBezTo>
                        <a:pt x="1259654" y="703008"/>
                        <a:pt x="1214544" y="689375"/>
                        <a:pt x="1159569" y="672861"/>
                      </a:cubicBezTo>
                      <a:cubicBezTo>
                        <a:pt x="1068129" y="645484"/>
                        <a:pt x="1059151" y="643046"/>
                        <a:pt x="1053720" y="643600"/>
                      </a:cubicBezTo>
                      <a:cubicBezTo>
                        <a:pt x="1048068" y="644154"/>
                        <a:pt x="1047403" y="643932"/>
                        <a:pt x="1040420" y="639056"/>
                      </a:cubicBezTo>
                      <a:cubicBezTo>
                        <a:pt x="1030445" y="632073"/>
                        <a:pt x="1018363" y="626642"/>
                        <a:pt x="1006615" y="623871"/>
                      </a:cubicBezTo>
                      <a:cubicBezTo>
                        <a:pt x="998080" y="621765"/>
                        <a:pt x="994645" y="621543"/>
                        <a:pt x="978573" y="622098"/>
                      </a:cubicBezTo>
                      <a:cubicBezTo>
                        <a:pt x="964719" y="622541"/>
                        <a:pt x="958179" y="623317"/>
                        <a:pt x="951418" y="625090"/>
                      </a:cubicBezTo>
                      <a:cubicBezTo>
                        <a:pt x="934793" y="629634"/>
                        <a:pt x="917835" y="639831"/>
                        <a:pt x="911185" y="649474"/>
                      </a:cubicBezTo>
                      <a:cubicBezTo>
                        <a:pt x="908192" y="653797"/>
                        <a:pt x="906086" y="655349"/>
                        <a:pt x="907195" y="652356"/>
                      </a:cubicBezTo>
                      <a:cubicBezTo>
                        <a:pt x="907971" y="650250"/>
                        <a:pt x="904313" y="649474"/>
                        <a:pt x="893451" y="649474"/>
                      </a:cubicBezTo>
                      <a:cubicBezTo>
                        <a:pt x="879597" y="649474"/>
                        <a:pt x="865299" y="651358"/>
                        <a:pt x="837811" y="656679"/>
                      </a:cubicBezTo>
                      <a:cubicBezTo>
                        <a:pt x="824068" y="659449"/>
                        <a:pt x="807885" y="662442"/>
                        <a:pt x="801789" y="663329"/>
                      </a:cubicBezTo>
                      <a:cubicBezTo>
                        <a:pt x="782393" y="666210"/>
                        <a:pt x="756679" y="665213"/>
                        <a:pt x="713896" y="660004"/>
                      </a:cubicBezTo>
                      <a:cubicBezTo>
                        <a:pt x="674549" y="655127"/>
                        <a:pt x="658922" y="653797"/>
                        <a:pt x="635424" y="653132"/>
                      </a:cubicBezTo>
                      <a:cubicBezTo>
                        <a:pt x="604501" y="652356"/>
                        <a:pt x="600622" y="652799"/>
                        <a:pt x="563492" y="662220"/>
                      </a:cubicBezTo>
                      <a:cubicBezTo>
                        <a:pt x="548307" y="666100"/>
                        <a:pt x="530351" y="670090"/>
                        <a:pt x="523590" y="671087"/>
                      </a:cubicBezTo>
                      <a:cubicBezTo>
                        <a:pt x="502642" y="674191"/>
                        <a:pt x="465623" y="672972"/>
                        <a:pt x="444343" y="668538"/>
                      </a:cubicBezTo>
                      <a:lnTo>
                        <a:pt x="440463" y="667651"/>
                      </a:lnTo>
                      <a:lnTo>
                        <a:pt x="453764" y="660114"/>
                      </a:lnTo>
                      <a:cubicBezTo>
                        <a:pt x="473492" y="648809"/>
                        <a:pt x="481362" y="643267"/>
                        <a:pt x="487014" y="637061"/>
                      </a:cubicBezTo>
                      <a:cubicBezTo>
                        <a:pt x="491780" y="631851"/>
                        <a:pt x="492556" y="629745"/>
                        <a:pt x="492224" y="624536"/>
                      </a:cubicBezTo>
                      <a:cubicBezTo>
                        <a:pt x="491670" y="617886"/>
                        <a:pt x="484133" y="612122"/>
                        <a:pt x="470389" y="607800"/>
                      </a:cubicBezTo>
                      <a:cubicBezTo>
                        <a:pt x="465512" y="606248"/>
                        <a:pt x="445783" y="601815"/>
                        <a:pt x="426609" y="597935"/>
                      </a:cubicBezTo>
                      <a:cubicBezTo>
                        <a:pt x="373518" y="587184"/>
                        <a:pt x="348580" y="580423"/>
                        <a:pt x="328629" y="571002"/>
                      </a:cubicBezTo>
                      <a:lnTo>
                        <a:pt x="319763" y="566790"/>
                      </a:lnTo>
                      <a:lnTo>
                        <a:pt x="325526" y="562578"/>
                      </a:lnTo>
                      <a:cubicBezTo>
                        <a:pt x="328629" y="560362"/>
                        <a:pt x="332287" y="557148"/>
                        <a:pt x="333506" y="555596"/>
                      </a:cubicBezTo>
                      <a:lnTo>
                        <a:pt x="335723" y="552714"/>
                      </a:lnTo>
                      <a:lnTo>
                        <a:pt x="335723" y="560029"/>
                      </a:lnTo>
                      <a:cubicBezTo>
                        <a:pt x="335723" y="564019"/>
                        <a:pt x="336166" y="567566"/>
                        <a:pt x="336721" y="568009"/>
                      </a:cubicBezTo>
                      <a:cubicBezTo>
                        <a:pt x="337275" y="568342"/>
                        <a:pt x="373851" y="577320"/>
                        <a:pt x="417964" y="587960"/>
                      </a:cubicBezTo>
                      <a:cubicBezTo>
                        <a:pt x="462076" y="598600"/>
                        <a:pt x="533344" y="615891"/>
                        <a:pt x="576349" y="626420"/>
                      </a:cubicBezTo>
                      <a:lnTo>
                        <a:pt x="654710" y="645373"/>
                      </a:lnTo>
                      <a:lnTo>
                        <a:pt x="772529" y="627972"/>
                      </a:lnTo>
                      <a:cubicBezTo>
                        <a:pt x="837368" y="618329"/>
                        <a:pt x="890791" y="610238"/>
                        <a:pt x="891123" y="610016"/>
                      </a:cubicBezTo>
                      <a:cubicBezTo>
                        <a:pt x="892121" y="609462"/>
                        <a:pt x="892564" y="596938"/>
                        <a:pt x="899880" y="329157"/>
                      </a:cubicBezTo>
                      <a:cubicBezTo>
                        <a:pt x="903426" y="197816"/>
                        <a:pt x="906751" y="83211"/>
                        <a:pt x="907084" y="74566"/>
                      </a:cubicBezTo>
                      <a:lnTo>
                        <a:pt x="907749" y="58827"/>
                      </a:lnTo>
                      <a:lnTo>
                        <a:pt x="905200" y="58273"/>
                      </a:lnTo>
                      <a:cubicBezTo>
                        <a:pt x="903759" y="57941"/>
                        <a:pt x="846235" y="53840"/>
                        <a:pt x="777295" y="49184"/>
                      </a:cubicBezTo>
                      <a:lnTo>
                        <a:pt x="651828" y="40761"/>
                      </a:lnTo>
                      <a:lnTo>
                        <a:pt x="582112" y="48630"/>
                      </a:lnTo>
                      <a:cubicBezTo>
                        <a:pt x="543763" y="52953"/>
                        <a:pt x="511398" y="56500"/>
                        <a:pt x="510179" y="56500"/>
                      </a:cubicBezTo>
                      <a:cubicBezTo>
                        <a:pt x="508073" y="56500"/>
                        <a:pt x="507852" y="55391"/>
                        <a:pt x="506743" y="34776"/>
                      </a:cubicBezTo>
                      <a:cubicBezTo>
                        <a:pt x="505967" y="22805"/>
                        <a:pt x="504970" y="12498"/>
                        <a:pt x="504416" y="11943"/>
                      </a:cubicBezTo>
                      <a:cubicBezTo>
                        <a:pt x="503862" y="11389"/>
                        <a:pt x="416079" y="9062"/>
                        <a:pt x="307903" y="6623"/>
                      </a:cubicBezTo>
                      <a:cubicBezTo>
                        <a:pt x="200392" y="4185"/>
                        <a:pt x="91994" y="1746"/>
                        <a:pt x="66945" y="1081"/>
                      </a:cubicBezTo>
                      <a:cubicBezTo>
                        <a:pt x="5431" y="-470"/>
                        <a:pt x="5098" y="-470"/>
                        <a:pt x="2217" y="1857"/>
                      </a:cubicBezTo>
                      <a:close/>
                      <a:moveTo>
                        <a:pt x="334947" y="485658"/>
                      </a:moveTo>
                      <a:cubicBezTo>
                        <a:pt x="335391" y="490757"/>
                        <a:pt x="335723" y="499623"/>
                        <a:pt x="335723" y="505498"/>
                      </a:cubicBezTo>
                      <a:cubicBezTo>
                        <a:pt x="335723" y="518022"/>
                        <a:pt x="336831" y="516581"/>
                        <a:pt x="317989" y="529217"/>
                      </a:cubicBezTo>
                      <a:cubicBezTo>
                        <a:pt x="303691" y="538970"/>
                        <a:pt x="296376" y="545399"/>
                        <a:pt x="293938" y="550276"/>
                      </a:cubicBezTo>
                      <a:cubicBezTo>
                        <a:pt x="292386" y="553601"/>
                        <a:pt x="292608" y="551273"/>
                        <a:pt x="294159" y="546951"/>
                      </a:cubicBezTo>
                      <a:cubicBezTo>
                        <a:pt x="294935" y="544956"/>
                        <a:pt x="294714" y="545066"/>
                        <a:pt x="292164" y="547394"/>
                      </a:cubicBezTo>
                      <a:cubicBezTo>
                        <a:pt x="290502" y="548946"/>
                        <a:pt x="289061" y="551162"/>
                        <a:pt x="289061" y="552382"/>
                      </a:cubicBezTo>
                      <a:cubicBezTo>
                        <a:pt x="288839" y="554598"/>
                        <a:pt x="288839" y="554598"/>
                        <a:pt x="288396" y="552492"/>
                      </a:cubicBezTo>
                      <a:cubicBezTo>
                        <a:pt x="288063" y="550608"/>
                        <a:pt x="300810" y="481114"/>
                        <a:pt x="301585" y="480449"/>
                      </a:cubicBezTo>
                      <a:cubicBezTo>
                        <a:pt x="301807" y="480338"/>
                        <a:pt x="308679" y="479451"/>
                        <a:pt x="316881" y="478565"/>
                      </a:cubicBezTo>
                      <a:cubicBezTo>
                        <a:pt x="325083" y="477567"/>
                        <a:pt x="332398" y="476791"/>
                        <a:pt x="333063" y="476680"/>
                      </a:cubicBezTo>
                      <a:cubicBezTo>
                        <a:pt x="333839" y="476680"/>
                        <a:pt x="334504" y="480116"/>
                        <a:pt x="334947" y="485658"/>
                      </a:cubicBezTo>
                      <a:close/>
                      <a:moveTo>
                        <a:pt x="335723" y="531988"/>
                      </a:moveTo>
                      <a:cubicBezTo>
                        <a:pt x="335723" y="537308"/>
                        <a:pt x="331733" y="544180"/>
                        <a:pt x="329073" y="543625"/>
                      </a:cubicBezTo>
                      <a:cubicBezTo>
                        <a:pt x="327521" y="543293"/>
                        <a:pt x="326302" y="544069"/>
                        <a:pt x="325194" y="546175"/>
                      </a:cubicBezTo>
                      <a:cubicBezTo>
                        <a:pt x="322866" y="550497"/>
                        <a:pt x="314221" y="559364"/>
                        <a:pt x="311450" y="560251"/>
                      </a:cubicBezTo>
                      <a:cubicBezTo>
                        <a:pt x="308679" y="561138"/>
                        <a:pt x="302472" y="557148"/>
                        <a:pt x="302472" y="554487"/>
                      </a:cubicBezTo>
                      <a:cubicBezTo>
                        <a:pt x="302472" y="553490"/>
                        <a:pt x="304246" y="551052"/>
                        <a:pt x="306351" y="549056"/>
                      </a:cubicBezTo>
                      <a:cubicBezTo>
                        <a:pt x="310452" y="545177"/>
                        <a:pt x="333506" y="528773"/>
                        <a:pt x="334947" y="528663"/>
                      </a:cubicBezTo>
                      <a:cubicBezTo>
                        <a:pt x="335391" y="528663"/>
                        <a:pt x="335723" y="530214"/>
                        <a:pt x="335723" y="531988"/>
                      </a:cubicBezTo>
                      <a:close/>
                      <a:moveTo>
                        <a:pt x="330181" y="545288"/>
                      </a:moveTo>
                      <a:cubicBezTo>
                        <a:pt x="330181" y="545621"/>
                        <a:pt x="328075" y="547948"/>
                        <a:pt x="325526" y="550276"/>
                      </a:cubicBezTo>
                      <a:cubicBezTo>
                        <a:pt x="320760" y="554709"/>
                        <a:pt x="320760" y="554709"/>
                        <a:pt x="324529" y="550608"/>
                      </a:cubicBezTo>
                      <a:cubicBezTo>
                        <a:pt x="326524" y="548391"/>
                        <a:pt x="327964" y="546175"/>
                        <a:pt x="327632" y="545621"/>
                      </a:cubicBezTo>
                      <a:cubicBezTo>
                        <a:pt x="327189" y="544956"/>
                        <a:pt x="327632" y="544512"/>
                        <a:pt x="328519" y="544512"/>
                      </a:cubicBezTo>
                      <a:cubicBezTo>
                        <a:pt x="329405" y="544512"/>
                        <a:pt x="330181" y="544845"/>
                        <a:pt x="330181" y="545288"/>
                      </a:cubicBezTo>
                      <a:close/>
                      <a:moveTo>
                        <a:pt x="287731" y="557702"/>
                      </a:moveTo>
                      <a:cubicBezTo>
                        <a:pt x="287398" y="558588"/>
                        <a:pt x="287066" y="558256"/>
                        <a:pt x="287066" y="557037"/>
                      </a:cubicBezTo>
                      <a:cubicBezTo>
                        <a:pt x="286955" y="555817"/>
                        <a:pt x="287288" y="555152"/>
                        <a:pt x="287620" y="555596"/>
                      </a:cubicBezTo>
                      <a:cubicBezTo>
                        <a:pt x="287953" y="555928"/>
                        <a:pt x="288063" y="556926"/>
                        <a:pt x="287731" y="557702"/>
                      </a:cubicBezTo>
                      <a:close/>
                      <a:moveTo>
                        <a:pt x="289393" y="567566"/>
                      </a:moveTo>
                      <a:cubicBezTo>
                        <a:pt x="290058" y="568009"/>
                        <a:pt x="289615" y="568674"/>
                        <a:pt x="288174" y="569118"/>
                      </a:cubicBezTo>
                      <a:cubicBezTo>
                        <a:pt x="284849" y="570115"/>
                        <a:pt x="284406" y="569450"/>
                        <a:pt x="285293" y="565017"/>
                      </a:cubicBezTo>
                      <a:cubicBezTo>
                        <a:pt x="286179" y="561359"/>
                        <a:pt x="286179" y="561359"/>
                        <a:pt x="287177" y="564130"/>
                      </a:cubicBezTo>
                      <a:cubicBezTo>
                        <a:pt x="287731" y="565571"/>
                        <a:pt x="288728" y="567123"/>
                        <a:pt x="289393" y="567566"/>
                      </a:cubicBezTo>
                      <a:close/>
                      <a:moveTo>
                        <a:pt x="327410" y="587628"/>
                      </a:moveTo>
                      <a:cubicBezTo>
                        <a:pt x="332287" y="589290"/>
                        <a:pt x="335280" y="590620"/>
                        <a:pt x="334060" y="590288"/>
                      </a:cubicBezTo>
                      <a:cubicBezTo>
                        <a:pt x="328851" y="589290"/>
                        <a:pt x="293605" y="579204"/>
                        <a:pt x="294049" y="578871"/>
                      </a:cubicBezTo>
                      <a:cubicBezTo>
                        <a:pt x="294270" y="578650"/>
                        <a:pt x="297595" y="579204"/>
                        <a:pt x="301475" y="580201"/>
                      </a:cubicBezTo>
                      <a:cubicBezTo>
                        <a:pt x="305354" y="581199"/>
                        <a:pt x="309566" y="582197"/>
                        <a:pt x="310785" y="582529"/>
                      </a:cubicBezTo>
                      <a:cubicBezTo>
                        <a:pt x="312004" y="582751"/>
                        <a:pt x="310674" y="581753"/>
                        <a:pt x="307792" y="580201"/>
                      </a:cubicBezTo>
                      <a:cubicBezTo>
                        <a:pt x="299369" y="575768"/>
                        <a:pt x="301585" y="575879"/>
                        <a:pt x="310563" y="580312"/>
                      </a:cubicBezTo>
                      <a:cubicBezTo>
                        <a:pt x="314886" y="582529"/>
                        <a:pt x="322534" y="585854"/>
                        <a:pt x="327410" y="587628"/>
                      </a:cubicBezTo>
                      <a:close/>
                      <a:moveTo>
                        <a:pt x="339824" y="591396"/>
                      </a:moveTo>
                      <a:cubicBezTo>
                        <a:pt x="339491" y="591728"/>
                        <a:pt x="338494" y="591839"/>
                        <a:pt x="337718" y="591507"/>
                      </a:cubicBezTo>
                      <a:cubicBezTo>
                        <a:pt x="336831" y="591174"/>
                        <a:pt x="337164" y="590842"/>
                        <a:pt x="338383" y="590842"/>
                      </a:cubicBezTo>
                      <a:cubicBezTo>
                        <a:pt x="339602" y="590731"/>
                        <a:pt x="340267" y="591063"/>
                        <a:pt x="339824" y="591396"/>
                      </a:cubicBezTo>
                      <a:close/>
                      <a:moveTo>
                        <a:pt x="367533" y="594721"/>
                      </a:moveTo>
                      <a:cubicBezTo>
                        <a:pt x="367201" y="595054"/>
                        <a:pt x="366203" y="595164"/>
                        <a:pt x="365427" y="594832"/>
                      </a:cubicBezTo>
                      <a:cubicBezTo>
                        <a:pt x="364540" y="594499"/>
                        <a:pt x="364873" y="594167"/>
                        <a:pt x="366092" y="594167"/>
                      </a:cubicBezTo>
                      <a:cubicBezTo>
                        <a:pt x="367311" y="594056"/>
                        <a:pt x="367976" y="594389"/>
                        <a:pt x="367533" y="594721"/>
                      </a:cubicBezTo>
                      <a:close/>
                      <a:moveTo>
                        <a:pt x="356449" y="595829"/>
                      </a:moveTo>
                      <a:cubicBezTo>
                        <a:pt x="356117" y="596162"/>
                        <a:pt x="355119" y="596273"/>
                        <a:pt x="354344" y="595940"/>
                      </a:cubicBezTo>
                      <a:cubicBezTo>
                        <a:pt x="353457" y="595608"/>
                        <a:pt x="353789" y="595275"/>
                        <a:pt x="355009" y="595275"/>
                      </a:cubicBezTo>
                      <a:cubicBezTo>
                        <a:pt x="356228" y="595164"/>
                        <a:pt x="356893" y="595497"/>
                        <a:pt x="356449" y="595829"/>
                      </a:cubicBezTo>
                      <a:close/>
                      <a:moveTo>
                        <a:pt x="362878" y="597381"/>
                      </a:moveTo>
                      <a:cubicBezTo>
                        <a:pt x="364319" y="597935"/>
                        <a:pt x="364430" y="598379"/>
                        <a:pt x="363432" y="598379"/>
                      </a:cubicBezTo>
                      <a:cubicBezTo>
                        <a:pt x="362545" y="598379"/>
                        <a:pt x="360772" y="597935"/>
                        <a:pt x="359553" y="597381"/>
                      </a:cubicBezTo>
                      <a:cubicBezTo>
                        <a:pt x="358112" y="596827"/>
                        <a:pt x="358001" y="596384"/>
                        <a:pt x="358999" y="596384"/>
                      </a:cubicBezTo>
                      <a:cubicBezTo>
                        <a:pt x="359885" y="596384"/>
                        <a:pt x="361659" y="596827"/>
                        <a:pt x="362878" y="597381"/>
                      </a:cubicBezTo>
                      <a:close/>
                    </a:path>
                  </a:pathLst>
                </a:custGeom>
                <a:grpFill/>
                <a:ln w="1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FAB51DB7-DF04-2E4C-8BE0-ADD956006F93}"/>
                    </a:ext>
                  </a:extLst>
                </p:cNvPr>
                <p:cNvSpPr/>
                <p:nvPr/>
              </p:nvSpPr>
              <p:spPr>
                <a:xfrm flipV="1">
                  <a:off x="11415306" y="10681148"/>
                  <a:ext cx="2744" cy="887"/>
                </a:xfrm>
                <a:custGeom>
                  <a:avLst/>
                  <a:gdLst>
                    <a:gd name="connsiteX0" fmla="*/ 501 w 2744"/>
                    <a:gd name="connsiteY0" fmla="*/ 687 h 887"/>
                    <a:gd name="connsiteX1" fmla="*/ 2607 w 2744"/>
                    <a:gd name="connsiteY1" fmla="*/ 576 h 887"/>
                    <a:gd name="connsiteX2" fmla="*/ 1166 w 2744"/>
                    <a:gd name="connsiteY2" fmla="*/ 22 h 887"/>
                    <a:gd name="connsiteX3" fmla="*/ 501 w 2744"/>
                    <a:gd name="connsiteY3" fmla="*/ 687 h 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44" h="887">
                      <a:moveTo>
                        <a:pt x="501" y="687"/>
                      </a:moveTo>
                      <a:cubicBezTo>
                        <a:pt x="1277" y="1019"/>
                        <a:pt x="2274" y="908"/>
                        <a:pt x="2607" y="576"/>
                      </a:cubicBezTo>
                      <a:cubicBezTo>
                        <a:pt x="3050" y="243"/>
                        <a:pt x="2385" y="-89"/>
                        <a:pt x="1166" y="22"/>
                      </a:cubicBezTo>
                      <a:cubicBezTo>
                        <a:pt x="-53" y="22"/>
                        <a:pt x="-386" y="354"/>
                        <a:pt x="501" y="687"/>
                      </a:cubicBezTo>
                      <a:close/>
                    </a:path>
                  </a:pathLst>
                </a:custGeom>
                <a:grpFill/>
                <a:ln w="1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0A6C44BA-66BD-5E47-979C-7FEBD8C23E7D}"/>
                    </a:ext>
                  </a:extLst>
                </p:cNvPr>
                <p:cNvSpPr/>
                <p:nvPr/>
              </p:nvSpPr>
              <p:spPr>
                <a:xfrm flipV="1">
                  <a:off x="11409812" y="10682389"/>
                  <a:ext cx="8001" cy="1773"/>
                </a:xfrm>
                <a:custGeom>
                  <a:avLst/>
                  <a:gdLst>
                    <a:gd name="connsiteX0" fmla="*/ 1784 w 8001"/>
                    <a:gd name="connsiteY0" fmla="*/ 887 h 1773"/>
                    <a:gd name="connsiteX1" fmla="*/ 6771 w 8001"/>
                    <a:gd name="connsiteY1" fmla="*/ 1773 h 1773"/>
                    <a:gd name="connsiteX2" fmla="*/ 6217 w 8001"/>
                    <a:gd name="connsiteY2" fmla="*/ 887 h 1773"/>
                    <a:gd name="connsiteX3" fmla="*/ 1230 w 8001"/>
                    <a:gd name="connsiteY3" fmla="*/ 0 h 1773"/>
                    <a:gd name="connsiteX4" fmla="*/ 1784 w 8001"/>
                    <a:gd name="connsiteY4" fmla="*/ 887 h 1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01" h="1773">
                      <a:moveTo>
                        <a:pt x="1784" y="887"/>
                      </a:moveTo>
                      <a:cubicBezTo>
                        <a:pt x="3335" y="1330"/>
                        <a:pt x="5552" y="1773"/>
                        <a:pt x="6771" y="1773"/>
                      </a:cubicBezTo>
                      <a:cubicBezTo>
                        <a:pt x="8545" y="1773"/>
                        <a:pt x="8434" y="1552"/>
                        <a:pt x="6217" y="887"/>
                      </a:cubicBezTo>
                      <a:cubicBezTo>
                        <a:pt x="4666" y="443"/>
                        <a:pt x="2449" y="0"/>
                        <a:pt x="1230" y="0"/>
                      </a:cubicBezTo>
                      <a:cubicBezTo>
                        <a:pt x="-544" y="0"/>
                        <a:pt x="-433" y="222"/>
                        <a:pt x="1784" y="887"/>
                      </a:cubicBezTo>
                      <a:close/>
                    </a:path>
                  </a:pathLst>
                </a:custGeom>
                <a:grpFill/>
                <a:ln w="1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EB37DD67-7178-5843-88CD-C7DA20439AF7}"/>
                    </a:ext>
                  </a:extLst>
                </p:cNvPr>
                <p:cNvSpPr/>
                <p:nvPr/>
              </p:nvSpPr>
              <p:spPr>
                <a:xfrm flipV="1">
                  <a:off x="11420848" y="10682256"/>
                  <a:ext cx="2744" cy="887"/>
                </a:xfrm>
                <a:custGeom>
                  <a:avLst/>
                  <a:gdLst>
                    <a:gd name="connsiteX0" fmla="*/ 501 w 2744"/>
                    <a:gd name="connsiteY0" fmla="*/ 687 h 887"/>
                    <a:gd name="connsiteX1" fmla="*/ 2607 w 2744"/>
                    <a:gd name="connsiteY1" fmla="*/ 576 h 887"/>
                    <a:gd name="connsiteX2" fmla="*/ 1166 w 2744"/>
                    <a:gd name="connsiteY2" fmla="*/ 22 h 887"/>
                    <a:gd name="connsiteX3" fmla="*/ 501 w 2744"/>
                    <a:gd name="connsiteY3" fmla="*/ 687 h 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44" h="887">
                      <a:moveTo>
                        <a:pt x="501" y="687"/>
                      </a:moveTo>
                      <a:cubicBezTo>
                        <a:pt x="1277" y="1019"/>
                        <a:pt x="2274" y="908"/>
                        <a:pt x="2607" y="576"/>
                      </a:cubicBezTo>
                      <a:cubicBezTo>
                        <a:pt x="3050" y="243"/>
                        <a:pt x="2385" y="-89"/>
                        <a:pt x="1166" y="22"/>
                      </a:cubicBezTo>
                      <a:cubicBezTo>
                        <a:pt x="-53" y="22"/>
                        <a:pt x="-386" y="354"/>
                        <a:pt x="501" y="687"/>
                      </a:cubicBezTo>
                      <a:close/>
                    </a:path>
                  </a:pathLst>
                </a:custGeom>
                <a:grpFill/>
                <a:ln w="1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8" name="Freeform 67">
                  <a:extLst>
                    <a:ext uri="{FF2B5EF4-FFF2-40B4-BE49-F238E27FC236}">
                      <a16:creationId xmlns:a16="http://schemas.microsoft.com/office/drawing/2014/main" id="{F6FC5CF9-9BBC-AE45-A6C4-69DCF1A9C82A}"/>
                    </a:ext>
                  </a:extLst>
                </p:cNvPr>
                <p:cNvSpPr/>
                <p:nvPr/>
              </p:nvSpPr>
              <p:spPr>
                <a:xfrm flipV="1">
                  <a:off x="11419740" y="10684473"/>
                  <a:ext cx="2744" cy="887"/>
                </a:xfrm>
                <a:custGeom>
                  <a:avLst/>
                  <a:gdLst>
                    <a:gd name="connsiteX0" fmla="*/ 501 w 2744"/>
                    <a:gd name="connsiteY0" fmla="*/ 687 h 887"/>
                    <a:gd name="connsiteX1" fmla="*/ 2607 w 2744"/>
                    <a:gd name="connsiteY1" fmla="*/ 576 h 887"/>
                    <a:gd name="connsiteX2" fmla="*/ 1166 w 2744"/>
                    <a:gd name="connsiteY2" fmla="*/ 22 h 887"/>
                    <a:gd name="connsiteX3" fmla="*/ 501 w 2744"/>
                    <a:gd name="connsiteY3" fmla="*/ 687 h 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44" h="887">
                      <a:moveTo>
                        <a:pt x="501" y="687"/>
                      </a:moveTo>
                      <a:cubicBezTo>
                        <a:pt x="1277" y="1019"/>
                        <a:pt x="2274" y="908"/>
                        <a:pt x="2607" y="576"/>
                      </a:cubicBezTo>
                      <a:cubicBezTo>
                        <a:pt x="3050" y="243"/>
                        <a:pt x="2385" y="-89"/>
                        <a:pt x="1166" y="22"/>
                      </a:cubicBezTo>
                      <a:cubicBezTo>
                        <a:pt x="-53" y="22"/>
                        <a:pt x="-386" y="354"/>
                        <a:pt x="501" y="687"/>
                      </a:cubicBezTo>
                      <a:close/>
                    </a:path>
                  </a:pathLst>
                </a:custGeom>
                <a:grpFill/>
                <a:ln w="1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8" name="Graphic 48">
                <a:extLst>
                  <a:ext uri="{FF2B5EF4-FFF2-40B4-BE49-F238E27FC236}">
                    <a16:creationId xmlns:a16="http://schemas.microsoft.com/office/drawing/2014/main" id="{FAC3ADFD-7706-184C-8CE6-0767AE9855EA}"/>
                  </a:ext>
                </a:extLst>
              </p:cNvPr>
              <p:cNvSpPr/>
              <p:nvPr/>
            </p:nvSpPr>
            <p:spPr>
              <a:xfrm rot="16200000" flipV="1">
                <a:off x="2515370" y="7537741"/>
                <a:ext cx="1828799" cy="2220319"/>
              </a:xfrm>
              <a:custGeom>
                <a:avLst/>
                <a:gdLst>
                  <a:gd name="connsiteX0" fmla="*/ 330970 w 670869"/>
                  <a:gd name="connsiteY0" fmla="*/ 3358 h 914614"/>
                  <a:gd name="connsiteX1" fmla="*/ 289322 w 670869"/>
                  <a:gd name="connsiteY1" fmla="*/ 206097 h 914614"/>
                  <a:gd name="connsiteX2" fmla="*/ 288536 w 670869"/>
                  <a:gd name="connsiteY2" fmla="*/ 228243 h 914614"/>
                  <a:gd name="connsiteX3" fmla="*/ 286250 w 670869"/>
                  <a:gd name="connsiteY3" fmla="*/ 230386 h 914614"/>
                  <a:gd name="connsiteX4" fmla="*/ 267962 w 670869"/>
                  <a:gd name="connsiteY4" fmla="*/ 246245 h 914614"/>
                  <a:gd name="connsiteX5" fmla="*/ 246959 w 670869"/>
                  <a:gd name="connsiteY5" fmla="*/ 264462 h 914614"/>
                  <a:gd name="connsiteX6" fmla="*/ 242102 w 670869"/>
                  <a:gd name="connsiteY6" fmla="*/ 268962 h 914614"/>
                  <a:gd name="connsiteX7" fmla="*/ 241459 w 670869"/>
                  <a:gd name="connsiteY7" fmla="*/ 276106 h 914614"/>
                  <a:gd name="connsiteX8" fmla="*/ 238958 w 670869"/>
                  <a:gd name="connsiteY8" fmla="*/ 301466 h 914614"/>
                  <a:gd name="connsiteX9" fmla="*/ 232958 w 670869"/>
                  <a:gd name="connsiteY9" fmla="*/ 363545 h 914614"/>
                  <a:gd name="connsiteX10" fmla="*/ 227814 w 670869"/>
                  <a:gd name="connsiteY10" fmla="*/ 408480 h 914614"/>
                  <a:gd name="connsiteX11" fmla="*/ 164735 w 670869"/>
                  <a:gd name="connsiteY11" fmla="*/ 464630 h 914614"/>
                  <a:gd name="connsiteX12" fmla="*/ 83296 w 670869"/>
                  <a:gd name="connsiteY12" fmla="*/ 536710 h 914614"/>
                  <a:gd name="connsiteX13" fmla="*/ 42577 w 670869"/>
                  <a:gd name="connsiteY13" fmla="*/ 572857 h 914614"/>
                  <a:gd name="connsiteX14" fmla="*/ 12573 w 670869"/>
                  <a:gd name="connsiteY14" fmla="*/ 599432 h 914614"/>
                  <a:gd name="connsiteX15" fmla="*/ 2215 w 670869"/>
                  <a:gd name="connsiteY15" fmla="*/ 608933 h 914614"/>
                  <a:gd name="connsiteX16" fmla="*/ 429 w 670869"/>
                  <a:gd name="connsiteY16" fmla="*/ 610934 h 914614"/>
                  <a:gd name="connsiteX17" fmla="*/ 214 w 670869"/>
                  <a:gd name="connsiteY17" fmla="*/ 637437 h 914614"/>
                  <a:gd name="connsiteX18" fmla="*/ 0 w 670869"/>
                  <a:gd name="connsiteY18" fmla="*/ 663940 h 914614"/>
                  <a:gd name="connsiteX19" fmla="*/ 4143 w 670869"/>
                  <a:gd name="connsiteY19" fmla="*/ 668155 h 914614"/>
                  <a:gd name="connsiteX20" fmla="*/ 17931 w 670869"/>
                  <a:gd name="connsiteY20" fmla="*/ 680657 h 914614"/>
                  <a:gd name="connsiteX21" fmla="*/ 32933 w 670869"/>
                  <a:gd name="connsiteY21" fmla="*/ 694087 h 914614"/>
                  <a:gd name="connsiteX22" fmla="*/ 48506 w 670869"/>
                  <a:gd name="connsiteY22" fmla="*/ 705088 h 914614"/>
                  <a:gd name="connsiteX23" fmla="*/ 186023 w 670869"/>
                  <a:gd name="connsiteY23" fmla="*/ 750951 h 914614"/>
                  <a:gd name="connsiteX24" fmla="*/ 187238 w 670869"/>
                  <a:gd name="connsiteY24" fmla="*/ 756737 h 914614"/>
                  <a:gd name="connsiteX25" fmla="*/ 187238 w 670869"/>
                  <a:gd name="connsiteY25" fmla="*/ 761881 h 914614"/>
                  <a:gd name="connsiteX26" fmla="*/ 177808 w 670869"/>
                  <a:gd name="connsiteY26" fmla="*/ 771025 h 914614"/>
                  <a:gd name="connsiteX27" fmla="*/ 157948 w 670869"/>
                  <a:gd name="connsiteY27" fmla="*/ 789099 h 914614"/>
                  <a:gd name="connsiteX28" fmla="*/ 145018 w 670869"/>
                  <a:gd name="connsiteY28" fmla="*/ 800314 h 914614"/>
                  <a:gd name="connsiteX29" fmla="*/ 135374 w 670869"/>
                  <a:gd name="connsiteY29" fmla="*/ 808673 h 914614"/>
                  <a:gd name="connsiteX30" fmla="*/ 122087 w 670869"/>
                  <a:gd name="connsiteY30" fmla="*/ 820817 h 914614"/>
                  <a:gd name="connsiteX31" fmla="*/ 115800 w 670869"/>
                  <a:gd name="connsiteY31" fmla="*/ 826889 h 914614"/>
                  <a:gd name="connsiteX32" fmla="*/ 115443 w 670869"/>
                  <a:gd name="connsiteY32" fmla="*/ 842605 h 914614"/>
                  <a:gd name="connsiteX33" fmla="*/ 114729 w 670869"/>
                  <a:gd name="connsiteY33" fmla="*/ 872252 h 914614"/>
                  <a:gd name="connsiteX34" fmla="*/ 118658 w 670869"/>
                  <a:gd name="connsiteY34" fmla="*/ 890254 h 914614"/>
                  <a:gd name="connsiteX35" fmla="*/ 164020 w 670869"/>
                  <a:gd name="connsiteY35" fmla="*/ 904756 h 914614"/>
                  <a:gd name="connsiteX36" fmla="*/ 173665 w 670869"/>
                  <a:gd name="connsiteY36" fmla="*/ 907613 h 914614"/>
                  <a:gd name="connsiteX37" fmla="*/ 178308 w 670869"/>
                  <a:gd name="connsiteY37" fmla="*/ 909257 h 914614"/>
                  <a:gd name="connsiteX38" fmla="*/ 181165 w 670869"/>
                  <a:gd name="connsiteY38" fmla="*/ 910471 h 914614"/>
                  <a:gd name="connsiteX39" fmla="*/ 189524 w 670869"/>
                  <a:gd name="connsiteY39" fmla="*/ 913114 h 914614"/>
                  <a:gd name="connsiteX40" fmla="*/ 192881 w 670869"/>
                  <a:gd name="connsiteY40" fmla="*/ 914614 h 914614"/>
                  <a:gd name="connsiteX41" fmla="*/ 195953 w 670869"/>
                  <a:gd name="connsiteY41" fmla="*/ 912686 h 914614"/>
                  <a:gd name="connsiteX42" fmla="*/ 228600 w 670869"/>
                  <a:gd name="connsiteY42" fmla="*/ 885111 h 914614"/>
                  <a:gd name="connsiteX43" fmla="*/ 250174 w 670869"/>
                  <a:gd name="connsiteY43" fmla="*/ 865465 h 914614"/>
                  <a:gd name="connsiteX44" fmla="*/ 268462 w 670869"/>
                  <a:gd name="connsiteY44" fmla="*/ 849249 h 914614"/>
                  <a:gd name="connsiteX45" fmla="*/ 277035 w 670869"/>
                  <a:gd name="connsiteY45" fmla="*/ 841677 h 914614"/>
                  <a:gd name="connsiteX46" fmla="*/ 277606 w 670869"/>
                  <a:gd name="connsiteY46" fmla="*/ 822460 h 914614"/>
                  <a:gd name="connsiteX47" fmla="*/ 278606 w 670869"/>
                  <a:gd name="connsiteY47" fmla="*/ 800672 h 914614"/>
                  <a:gd name="connsiteX48" fmla="*/ 279035 w 670869"/>
                  <a:gd name="connsiteY48" fmla="*/ 798100 h 914614"/>
                  <a:gd name="connsiteX49" fmla="*/ 289536 w 670869"/>
                  <a:gd name="connsiteY49" fmla="*/ 804101 h 914614"/>
                  <a:gd name="connsiteX50" fmla="*/ 300752 w 670869"/>
                  <a:gd name="connsiteY50" fmla="*/ 810101 h 914614"/>
                  <a:gd name="connsiteX51" fmla="*/ 313753 w 670869"/>
                  <a:gd name="connsiteY51" fmla="*/ 804029 h 914614"/>
                  <a:gd name="connsiteX52" fmla="*/ 326684 w 670869"/>
                  <a:gd name="connsiteY52" fmla="*/ 797957 h 914614"/>
                  <a:gd name="connsiteX53" fmla="*/ 327255 w 670869"/>
                  <a:gd name="connsiteY53" fmla="*/ 822317 h 914614"/>
                  <a:gd name="connsiteX54" fmla="*/ 327255 w 670869"/>
                  <a:gd name="connsiteY54" fmla="*/ 846677 h 914614"/>
                  <a:gd name="connsiteX55" fmla="*/ 331399 w 670869"/>
                  <a:gd name="connsiteY55" fmla="*/ 850964 h 914614"/>
                  <a:gd name="connsiteX56" fmla="*/ 335542 w 670869"/>
                  <a:gd name="connsiteY56" fmla="*/ 855250 h 914614"/>
                  <a:gd name="connsiteX57" fmla="*/ 339614 w 670869"/>
                  <a:gd name="connsiteY57" fmla="*/ 850892 h 914614"/>
                  <a:gd name="connsiteX58" fmla="*/ 343686 w 670869"/>
                  <a:gd name="connsiteY58" fmla="*/ 846606 h 914614"/>
                  <a:gd name="connsiteX59" fmla="*/ 343686 w 670869"/>
                  <a:gd name="connsiteY59" fmla="*/ 822317 h 914614"/>
                  <a:gd name="connsiteX60" fmla="*/ 344400 w 670869"/>
                  <a:gd name="connsiteY60" fmla="*/ 797957 h 914614"/>
                  <a:gd name="connsiteX61" fmla="*/ 357259 w 670869"/>
                  <a:gd name="connsiteY61" fmla="*/ 804029 h 914614"/>
                  <a:gd name="connsiteX62" fmla="*/ 370261 w 670869"/>
                  <a:gd name="connsiteY62" fmla="*/ 810101 h 914614"/>
                  <a:gd name="connsiteX63" fmla="*/ 381548 w 670869"/>
                  <a:gd name="connsiteY63" fmla="*/ 804101 h 914614"/>
                  <a:gd name="connsiteX64" fmla="*/ 392406 w 670869"/>
                  <a:gd name="connsiteY64" fmla="*/ 798528 h 914614"/>
                  <a:gd name="connsiteX65" fmla="*/ 393692 w 670869"/>
                  <a:gd name="connsiteY65" fmla="*/ 820460 h 914614"/>
                  <a:gd name="connsiteX66" fmla="*/ 395692 w 670869"/>
                  <a:gd name="connsiteY66" fmla="*/ 843034 h 914614"/>
                  <a:gd name="connsiteX67" fmla="*/ 429125 w 670869"/>
                  <a:gd name="connsiteY67" fmla="*/ 872323 h 914614"/>
                  <a:gd name="connsiteX68" fmla="*/ 468273 w 670869"/>
                  <a:gd name="connsiteY68" fmla="*/ 906542 h 914614"/>
                  <a:gd name="connsiteX69" fmla="*/ 476417 w 670869"/>
                  <a:gd name="connsiteY69" fmla="*/ 913114 h 914614"/>
                  <a:gd name="connsiteX70" fmla="*/ 516922 w 670869"/>
                  <a:gd name="connsiteY70" fmla="*/ 900898 h 914614"/>
                  <a:gd name="connsiteX71" fmla="*/ 556212 w 670869"/>
                  <a:gd name="connsiteY71" fmla="*/ 888111 h 914614"/>
                  <a:gd name="connsiteX72" fmla="*/ 555998 w 670869"/>
                  <a:gd name="connsiteY72" fmla="*/ 877110 h 914614"/>
                  <a:gd name="connsiteX73" fmla="*/ 553140 w 670869"/>
                  <a:gd name="connsiteY73" fmla="*/ 826032 h 914614"/>
                  <a:gd name="connsiteX74" fmla="*/ 517636 w 670869"/>
                  <a:gd name="connsiteY74" fmla="*/ 793671 h 914614"/>
                  <a:gd name="connsiteX75" fmla="*/ 483632 w 670869"/>
                  <a:gd name="connsiteY75" fmla="*/ 762595 h 914614"/>
                  <a:gd name="connsiteX76" fmla="*/ 483846 w 670869"/>
                  <a:gd name="connsiteY76" fmla="*/ 756880 h 914614"/>
                  <a:gd name="connsiteX77" fmla="*/ 484060 w 670869"/>
                  <a:gd name="connsiteY77" fmla="*/ 751165 h 914614"/>
                  <a:gd name="connsiteX78" fmla="*/ 512278 w 670869"/>
                  <a:gd name="connsiteY78" fmla="*/ 741593 h 914614"/>
                  <a:gd name="connsiteX79" fmla="*/ 584359 w 670869"/>
                  <a:gd name="connsiteY79" fmla="*/ 717447 h 914614"/>
                  <a:gd name="connsiteX80" fmla="*/ 628150 w 670869"/>
                  <a:gd name="connsiteY80" fmla="*/ 702731 h 914614"/>
                  <a:gd name="connsiteX81" fmla="*/ 649510 w 670869"/>
                  <a:gd name="connsiteY81" fmla="*/ 683871 h 914614"/>
                  <a:gd name="connsiteX82" fmla="*/ 670869 w 670869"/>
                  <a:gd name="connsiteY82" fmla="*/ 664940 h 914614"/>
                  <a:gd name="connsiteX83" fmla="*/ 670869 w 670869"/>
                  <a:gd name="connsiteY83" fmla="*/ 637865 h 914614"/>
                  <a:gd name="connsiteX84" fmla="*/ 670869 w 670869"/>
                  <a:gd name="connsiteY84" fmla="*/ 610791 h 914614"/>
                  <a:gd name="connsiteX85" fmla="*/ 668941 w 670869"/>
                  <a:gd name="connsiteY85" fmla="*/ 608719 h 914614"/>
                  <a:gd name="connsiteX86" fmla="*/ 619792 w 670869"/>
                  <a:gd name="connsiteY86" fmla="*/ 564999 h 914614"/>
                  <a:gd name="connsiteX87" fmla="*/ 553712 w 670869"/>
                  <a:gd name="connsiteY87" fmla="*/ 506492 h 914614"/>
                  <a:gd name="connsiteX88" fmla="*/ 488847 w 670869"/>
                  <a:gd name="connsiteY88" fmla="*/ 449056 h 914614"/>
                  <a:gd name="connsiteX89" fmla="*/ 442627 w 670869"/>
                  <a:gd name="connsiteY89" fmla="*/ 406908 h 914614"/>
                  <a:gd name="connsiteX90" fmla="*/ 438698 w 670869"/>
                  <a:gd name="connsiteY90" fmla="*/ 367546 h 914614"/>
                  <a:gd name="connsiteX91" fmla="*/ 432983 w 670869"/>
                  <a:gd name="connsiteY91" fmla="*/ 308253 h 914614"/>
                  <a:gd name="connsiteX92" fmla="*/ 430054 w 670869"/>
                  <a:gd name="connsiteY92" fmla="*/ 278963 h 914614"/>
                  <a:gd name="connsiteX93" fmla="*/ 427982 w 670869"/>
                  <a:gd name="connsiteY93" fmla="*/ 269034 h 914614"/>
                  <a:gd name="connsiteX94" fmla="*/ 399050 w 670869"/>
                  <a:gd name="connsiteY94" fmla="*/ 242959 h 914614"/>
                  <a:gd name="connsiteX95" fmla="*/ 383762 w 670869"/>
                  <a:gd name="connsiteY95" fmla="*/ 228886 h 914614"/>
                  <a:gd name="connsiteX96" fmla="*/ 380833 w 670869"/>
                  <a:gd name="connsiteY96" fmla="*/ 181594 h 914614"/>
                  <a:gd name="connsiteX97" fmla="*/ 379405 w 670869"/>
                  <a:gd name="connsiteY97" fmla="*/ 156591 h 914614"/>
                  <a:gd name="connsiteX98" fmla="*/ 377976 w 670869"/>
                  <a:gd name="connsiteY98" fmla="*/ 142875 h 914614"/>
                  <a:gd name="connsiteX99" fmla="*/ 370761 w 670869"/>
                  <a:gd name="connsiteY99" fmla="*/ 87868 h 914614"/>
                  <a:gd name="connsiteX100" fmla="*/ 359473 w 670869"/>
                  <a:gd name="connsiteY100" fmla="*/ 39934 h 914614"/>
                  <a:gd name="connsiteX101" fmla="*/ 346472 w 670869"/>
                  <a:gd name="connsiteY101" fmla="*/ 11716 h 914614"/>
                  <a:gd name="connsiteX102" fmla="*/ 335113 w 670869"/>
                  <a:gd name="connsiteY102" fmla="*/ 0 h 914614"/>
                  <a:gd name="connsiteX103" fmla="*/ 330970 w 670869"/>
                  <a:gd name="connsiteY103" fmla="*/ 3358 h 91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670869" h="914614">
                    <a:moveTo>
                      <a:pt x="330970" y="3358"/>
                    </a:moveTo>
                    <a:cubicBezTo>
                      <a:pt x="308539" y="25860"/>
                      <a:pt x="293108" y="100941"/>
                      <a:pt x="289322" y="206097"/>
                    </a:cubicBezTo>
                    <a:lnTo>
                      <a:pt x="288536" y="228243"/>
                    </a:lnTo>
                    <a:lnTo>
                      <a:pt x="286250" y="230386"/>
                    </a:lnTo>
                    <a:cubicBezTo>
                      <a:pt x="285036" y="231529"/>
                      <a:pt x="276749" y="238673"/>
                      <a:pt x="267962" y="246245"/>
                    </a:cubicBezTo>
                    <a:cubicBezTo>
                      <a:pt x="259104" y="253746"/>
                      <a:pt x="249674" y="261961"/>
                      <a:pt x="246959" y="264462"/>
                    </a:cubicBezTo>
                    <a:lnTo>
                      <a:pt x="242102" y="268962"/>
                    </a:lnTo>
                    <a:lnTo>
                      <a:pt x="241459" y="276106"/>
                    </a:lnTo>
                    <a:cubicBezTo>
                      <a:pt x="241102" y="280035"/>
                      <a:pt x="239959" y="291465"/>
                      <a:pt x="238958" y="301466"/>
                    </a:cubicBezTo>
                    <a:cubicBezTo>
                      <a:pt x="237958" y="311468"/>
                      <a:pt x="235244" y="339400"/>
                      <a:pt x="232958" y="363545"/>
                    </a:cubicBezTo>
                    <a:cubicBezTo>
                      <a:pt x="230172" y="392192"/>
                      <a:pt x="228386" y="407765"/>
                      <a:pt x="227814" y="408480"/>
                    </a:cubicBezTo>
                    <a:cubicBezTo>
                      <a:pt x="227314" y="409051"/>
                      <a:pt x="198953" y="434340"/>
                      <a:pt x="164735" y="464630"/>
                    </a:cubicBezTo>
                    <a:cubicBezTo>
                      <a:pt x="130588" y="494919"/>
                      <a:pt x="93940" y="527352"/>
                      <a:pt x="83296" y="536710"/>
                    </a:cubicBezTo>
                    <a:cubicBezTo>
                      <a:pt x="72723" y="546140"/>
                      <a:pt x="54364" y="562356"/>
                      <a:pt x="42577" y="572857"/>
                    </a:cubicBezTo>
                    <a:cubicBezTo>
                      <a:pt x="30861" y="583287"/>
                      <a:pt x="17359" y="595289"/>
                      <a:pt x="12573" y="599432"/>
                    </a:cubicBezTo>
                    <a:cubicBezTo>
                      <a:pt x="7858" y="603575"/>
                      <a:pt x="3215" y="607862"/>
                      <a:pt x="2215" y="608933"/>
                    </a:cubicBezTo>
                    <a:lnTo>
                      <a:pt x="429" y="610934"/>
                    </a:lnTo>
                    <a:lnTo>
                      <a:pt x="214" y="637437"/>
                    </a:lnTo>
                    <a:lnTo>
                      <a:pt x="0" y="663940"/>
                    </a:lnTo>
                    <a:lnTo>
                      <a:pt x="4143" y="668155"/>
                    </a:lnTo>
                    <a:cubicBezTo>
                      <a:pt x="6429" y="670441"/>
                      <a:pt x="12644" y="676085"/>
                      <a:pt x="17931" y="680657"/>
                    </a:cubicBezTo>
                    <a:cubicBezTo>
                      <a:pt x="23217" y="685300"/>
                      <a:pt x="30004" y="691301"/>
                      <a:pt x="32933" y="694087"/>
                    </a:cubicBezTo>
                    <a:cubicBezTo>
                      <a:pt x="38362" y="699302"/>
                      <a:pt x="46577" y="705088"/>
                      <a:pt x="48506" y="705088"/>
                    </a:cubicBezTo>
                    <a:cubicBezTo>
                      <a:pt x="49649" y="705088"/>
                      <a:pt x="183952" y="749879"/>
                      <a:pt x="186023" y="750951"/>
                    </a:cubicBezTo>
                    <a:cubicBezTo>
                      <a:pt x="187023" y="751451"/>
                      <a:pt x="187238" y="752523"/>
                      <a:pt x="187238" y="756737"/>
                    </a:cubicBezTo>
                    <a:lnTo>
                      <a:pt x="187238" y="761881"/>
                    </a:lnTo>
                    <a:lnTo>
                      <a:pt x="177808" y="771025"/>
                    </a:lnTo>
                    <a:cubicBezTo>
                      <a:pt x="172593" y="776097"/>
                      <a:pt x="163663" y="784241"/>
                      <a:pt x="157948" y="789099"/>
                    </a:cubicBezTo>
                    <a:cubicBezTo>
                      <a:pt x="152233" y="793956"/>
                      <a:pt x="146447" y="799028"/>
                      <a:pt x="145018" y="800314"/>
                    </a:cubicBezTo>
                    <a:cubicBezTo>
                      <a:pt x="143589" y="801529"/>
                      <a:pt x="139232" y="805315"/>
                      <a:pt x="135374" y="808673"/>
                    </a:cubicBezTo>
                    <a:cubicBezTo>
                      <a:pt x="131516" y="812030"/>
                      <a:pt x="125516" y="817459"/>
                      <a:pt x="122087" y="820817"/>
                    </a:cubicBezTo>
                    <a:lnTo>
                      <a:pt x="115800" y="826889"/>
                    </a:lnTo>
                    <a:lnTo>
                      <a:pt x="115443" y="842605"/>
                    </a:lnTo>
                    <a:cubicBezTo>
                      <a:pt x="115300" y="851249"/>
                      <a:pt x="114943" y="864608"/>
                      <a:pt x="114729" y="872252"/>
                    </a:cubicBezTo>
                    <a:cubicBezTo>
                      <a:pt x="114229" y="888040"/>
                      <a:pt x="114514" y="889254"/>
                      <a:pt x="118658" y="890254"/>
                    </a:cubicBezTo>
                    <a:cubicBezTo>
                      <a:pt x="120872" y="890826"/>
                      <a:pt x="142375" y="897684"/>
                      <a:pt x="164020" y="904756"/>
                    </a:cubicBezTo>
                    <a:cubicBezTo>
                      <a:pt x="167950" y="906042"/>
                      <a:pt x="172307" y="907328"/>
                      <a:pt x="173665" y="907613"/>
                    </a:cubicBezTo>
                    <a:cubicBezTo>
                      <a:pt x="175022" y="907899"/>
                      <a:pt x="177165" y="908685"/>
                      <a:pt x="178308" y="909257"/>
                    </a:cubicBezTo>
                    <a:cubicBezTo>
                      <a:pt x="179522" y="909899"/>
                      <a:pt x="180808" y="910400"/>
                      <a:pt x="181165" y="910471"/>
                    </a:cubicBezTo>
                    <a:cubicBezTo>
                      <a:pt x="182951" y="910685"/>
                      <a:pt x="186452" y="911757"/>
                      <a:pt x="189524" y="913114"/>
                    </a:cubicBezTo>
                    <a:lnTo>
                      <a:pt x="192881" y="914614"/>
                    </a:lnTo>
                    <a:lnTo>
                      <a:pt x="195953" y="912686"/>
                    </a:lnTo>
                    <a:cubicBezTo>
                      <a:pt x="204097" y="907613"/>
                      <a:pt x="208240" y="904113"/>
                      <a:pt x="228600" y="885111"/>
                    </a:cubicBezTo>
                    <a:cubicBezTo>
                      <a:pt x="235101" y="878967"/>
                      <a:pt x="244816" y="870180"/>
                      <a:pt x="250174" y="865465"/>
                    </a:cubicBezTo>
                    <a:cubicBezTo>
                      <a:pt x="255460" y="860750"/>
                      <a:pt x="263676" y="853464"/>
                      <a:pt x="268462" y="849249"/>
                    </a:cubicBezTo>
                    <a:lnTo>
                      <a:pt x="277035" y="841677"/>
                    </a:lnTo>
                    <a:lnTo>
                      <a:pt x="277606" y="822460"/>
                    </a:lnTo>
                    <a:cubicBezTo>
                      <a:pt x="277892" y="811959"/>
                      <a:pt x="278320" y="802172"/>
                      <a:pt x="278606" y="800672"/>
                    </a:cubicBezTo>
                    <a:lnTo>
                      <a:pt x="279035" y="798100"/>
                    </a:lnTo>
                    <a:lnTo>
                      <a:pt x="289536" y="804101"/>
                    </a:lnTo>
                    <a:cubicBezTo>
                      <a:pt x="295394" y="807387"/>
                      <a:pt x="300395" y="810101"/>
                      <a:pt x="300752" y="810101"/>
                    </a:cubicBezTo>
                    <a:cubicBezTo>
                      <a:pt x="301109" y="810101"/>
                      <a:pt x="306967" y="807387"/>
                      <a:pt x="313753" y="804029"/>
                    </a:cubicBezTo>
                    <a:cubicBezTo>
                      <a:pt x="320540" y="800672"/>
                      <a:pt x="326398" y="797957"/>
                      <a:pt x="326684" y="797957"/>
                    </a:cubicBezTo>
                    <a:cubicBezTo>
                      <a:pt x="326969" y="797957"/>
                      <a:pt x="327255" y="808887"/>
                      <a:pt x="327255" y="822317"/>
                    </a:cubicBezTo>
                    <a:lnTo>
                      <a:pt x="327255" y="846677"/>
                    </a:lnTo>
                    <a:lnTo>
                      <a:pt x="331399" y="850964"/>
                    </a:lnTo>
                    <a:lnTo>
                      <a:pt x="335542" y="855250"/>
                    </a:lnTo>
                    <a:lnTo>
                      <a:pt x="339614" y="850892"/>
                    </a:lnTo>
                    <a:lnTo>
                      <a:pt x="343686" y="846606"/>
                    </a:lnTo>
                    <a:lnTo>
                      <a:pt x="343686" y="822317"/>
                    </a:lnTo>
                    <a:cubicBezTo>
                      <a:pt x="343686" y="806387"/>
                      <a:pt x="343900" y="797957"/>
                      <a:pt x="344400" y="797957"/>
                    </a:cubicBezTo>
                    <a:cubicBezTo>
                      <a:pt x="344829" y="797957"/>
                      <a:pt x="350615" y="800672"/>
                      <a:pt x="357259" y="804029"/>
                    </a:cubicBezTo>
                    <a:cubicBezTo>
                      <a:pt x="363903" y="807387"/>
                      <a:pt x="369760" y="810101"/>
                      <a:pt x="370261" y="810101"/>
                    </a:cubicBezTo>
                    <a:cubicBezTo>
                      <a:pt x="370761" y="810101"/>
                      <a:pt x="375833" y="807387"/>
                      <a:pt x="381548" y="804101"/>
                    </a:cubicBezTo>
                    <a:cubicBezTo>
                      <a:pt x="387263" y="800814"/>
                      <a:pt x="392120" y="798314"/>
                      <a:pt x="392406" y="798528"/>
                    </a:cubicBezTo>
                    <a:cubicBezTo>
                      <a:pt x="392692" y="798814"/>
                      <a:pt x="393263" y="808673"/>
                      <a:pt x="393692" y="820460"/>
                    </a:cubicBezTo>
                    <a:cubicBezTo>
                      <a:pt x="394335" y="839176"/>
                      <a:pt x="394621" y="842034"/>
                      <a:pt x="395692" y="843034"/>
                    </a:cubicBezTo>
                    <a:cubicBezTo>
                      <a:pt x="396335" y="843677"/>
                      <a:pt x="411409" y="856893"/>
                      <a:pt x="429125" y="872323"/>
                    </a:cubicBezTo>
                    <a:cubicBezTo>
                      <a:pt x="446841" y="887825"/>
                      <a:pt x="464487" y="903184"/>
                      <a:pt x="468273" y="906542"/>
                    </a:cubicBezTo>
                    <a:cubicBezTo>
                      <a:pt x="472130" y="909899"/>
                      <a:pt x="475774" y="912828"/>
                      <a:pt x="476417" y="913114"/>
                    </a:cubicBezTo>
                    <a:cubicBezTo>
                      <a:pt x="477202" y="913471"/>
                      <a:pt x="492061" y="908971"/>
                      <a:pt x="516922" y="900898"/>
                    </a:cubicBezTo>
                    <a:lnTo>
                      <a:pt x="556212" y="888111"/>
                    </a:lnTo>
                    <a:lnTo>
                      <a:pt x="555998" y="877110"/>
                    </a:lnTo>
                    <a:cubicBezTo>
                      <a:pt x="554926" y="830961"/>
                      <a:pt x="554712" y="827389"/>
                      <a:pt x="553140" y="826032"/>
                    </a:cubicBezTo>
                    <a:cubicBezTo>
                      <a:pt x="552283" y="825317"/>
                      <a:pt x="536353" y="810744"/>
                      <a:pt x="517636" y="793671"/>
                    </a:cubicBezTo>
                    <a:lnTo>
                      <a:pt x="483632" y="762595"/>
                    </a:lnTo>
                    <a:lnTo>
                      <a:pt x="483846" y="756880"/>
                    </a:lnTo>
                    <a:lnTo>
                      <a:pt x="484060" y="751165"/>
                    </a:lnTo>
                    <a:lnTo>
                      <a:pt x="512278" y="741593"/>
                    </a:lnTo>
                    <a:cubicBezTo>
                      <a:pt x="527780" y="736378"/>
                      <a:pt x="560213" y="725448"/>
                      <a:pt x="584359" y="717447"/>
                    </a:cubicBezTo>
                    <a:lnTo>
                      <a:pt x="628150" y="702731"/>
                    </a:lnTo>
                    <a:lnTo>
                      <a:pt x="649510" y="683871"/>
                    </a:lnTo>
                    <a:lnTo>
                      <a:pt x="670869" y="664940"/>
                    </a:lnTo>
                    <a:lnTo>
                      <a:pt x="670869" y="637865"/>
                    </a:lnTo>
                    <a:lnTo>
                      <a:pt x="670869" y="610791"/>
                    </a:lnTo>
                    <a:lnTo>
                      <a:pt x="668941" y="608719"/>
                    </a:lnTo>
                    <a:cubicBezTo>
                      <a:pt x="667798" y="607576"/>
                      <a:pt x="645723" y="587931"/>
                      <a:pt x="619792" y="564999"/>
                    </a:cubicBezTo>
                    <a:cubicBezTo>
                      <a:pt x="593860" y="542068"/>
                      <a:pt x="564142" y="515779"/>
                      <a:pt x="553712" y="506492"/>
                    </a:cubicBezTo>
                    <a:cubicBezTo>
                      <a:pt x="543282" y="497276"/>
                      <a:pt x="514064" y="471416"/>
                      <a:pt x="488847" y="449056"/>
                    </a:cubicBezTo>
                    <a:cubicBezTo>
                      <a:pt x="463486" y="426553"/>
                      <a:pt x="442770" y="407694"/>
                      <a:pt x="442627" y="406908"/>
                    </a:cubicBezTo>
                    <a:cubicBezTo>
                      <a:pt x="442412" y="406051"/>
                      <a:pt x="440626" y="388334"/>
                      <a:pt x="438698" y="367546"/>
                    </a:cubicBezTo>
                    <a:cubicBezTo>
                      <a:pt x="436697" y="346686"/>
                      <a:pt x="434126" y="320040"/>
                      <a:pt x="432983" y="308253"/>
                    </a:cubicBezTo>
                    <a:cubicBezTo>
                      <a:pt x="431768" y="296466"/>
                      <a:pt x="430482" y="283250"/>
                      <a:pt x="430054" y="278963"/>
                    </a:cubicBezTo>
                    <a:cubicBezTo>
                      <a:pt x="429554" y="273749"/>
                      <a:pt x="428839" y="270391"/>
                      <a:pt x="427982" y="269034"/>
                    </a:cubicBezTo>
                    <a:cubicBezTo>
                      <a:pt x="426482" y="266605"/>
                      <a:pt x="418767" y="259675"/>
                      <a:pt x="399050" y="242959"/>
                    </a:cubicBezTo>
                    <a:cubicBezTo>
                      <a:pt x="391120" y="236315"/>
                      <a:pt x="384262" y="229957"/>
                      <a:pt x="383762" y="228886"/>
                    </a:cubicBezTo>
                    <a:cubicBezTo>
                      <a:pt x="382834" y="226743"/>
                      <a:pt x="382333" y="218956"/>
                      <a:pt x="380833" y="181594"/>
                    </a:cubicBezTo>
                    <a:cubicBezTo>
                      <a:pt x="380405" y="170807"/>
                      <a:pt x="379762" y="159591"/>
                      <a:pt x="379405" y="156591"/>
                    </a:cubicBezTo>
                    <a:cubicBezTo>
                      <a:pt x="379047" y="153519"/>
                      <a:pt x="378404" y="147376"/>
                      <a:pt x="377976" y="142875"/>
                    </a:cubicBezTo>
                    <a:cubicBezTo>
                      <a:pt x="375904" y="121301"/>
                      <a:pt x="374047" y="107228"/>
                      <a:pt x="370761" y="87868"/>
                    </a:cubicBezTo>
                    <a:cubicBezTo>
                      <a:pt x="366974" y="65365"/>
                      <a:pt x="365046" y="57293"/>
                      <a:pt x="359473" y="39934"/>
                    </a:cubicBezTo>
                    <a:cubicBezTo>
                      <a:pt x="355330" y="27289"/>
                      <a:pt x="351615" y="19217"/>
                      <a:pt x="346472" y="11716"/>
                    </a:cubicBezTo>
                    <a:cubicBezTo>
                      <a:pt x="342829" y="6501"/>
                      <a:pt x="336542" y="0"/>
                      <a:pt x="335113" y="0"/>
                    </a:cubicBezTo>
                    <a:cubicBezTo>
                      <a:pt x="334685" y="0"/>
                      <a:pt x="332827" y="1500"/>
                      <a:pt x="330970" y="3358"/>
                    </a:cubicBezTo>
                    <a:close/>
                  </a:path>
                </a:pathLst>
              </a:custGeom>
              <a:solidFill>
                <a:schemeClr val="bg1"/>
              </a:solidFill>
              <a:ln w="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Graphic 10">
                <a:extLst>
                  <a:ext uri="{FF2B5EF4-FFF2-40B4-BE49-F238E27FC236}">
                    <a16:creationId xmlns:a16="http://schemas.microsoft.com/office/drawing/2014/main" id="{69D28F50-7CD3-DC47-8B82-C8492B711986}"/>
                  </a:ext>
                </a:extLst>
              </p:cNvPr>
              <p:cNvSpPr/>
              <p:nvPr/>
            </p:nvSpPr>
            <p:spPr>
              <a:xfrm rot="10800000" flipV="1">
                <a:off x="1678832" y="4872123"/>
                <a:ext cx="3501875" cy="1760344"/>
              </a:xfrm>
              <a:custGeom>
                <a:avLst/>
                <a:gdLst>
                  <a:gd name="connsiteX0" fmla="*/ 745068 w 1733876"/>
                  <a:gd name="connsiteY0" fmla="*/ 17990 h 914170"/>
                  <a:gd name="connsiteX1" fmla="*/ 744120 w 1733876"/>
                  <a:gd name="connsiteY1" fmla="*/ 72909 h 914170"/>
                  <a:gd name="connsiteX2" fmla="*/ 743307 w 1733876"/>
                  <a:gd name="connsiteY2" fmla="*/ 109701 h 914170"/>
                  <a:gd name="connsiteX3" fmla="*/ 739379 w 1733876"/>
                  <a:gd name="connsiteY3" fmla="*/ 110513 h 914170"/>
                  <a:gd name="connsiteX4" fmla="*/ 735586 w 1733876"/>
                  <a:gd name="connsiteY4" fmla="*/ 117546 h 914170"/>
                  <a:gd name="connsiteX5" fmla="*/ 738701 w 1733876"/>
                  <a:gd name="connsiteY5" fmla="*/ 125121 h 914170"/>
                  <a:gd name="connsiteX6" fmla="*/ 742088 w 1733876"/>
                  <a:gd name="connsiteY6" fmla="*/ 134319 h 914170"/>
                  <a:gd name="connsiteX7" fmla="*/ 742494 w 1733876"/>
                  <a:gd name="connsiteY7" fmla="*/ 142300 h 914170"/>
                  <a:gd name="connsiteX8" fmla="*/ 734502 w 1733876"/>
                  <a:gd name="connsiteY8" fmla="*/ 141894 h 914170"/>
                  <a:gd name="connsiteX9" fmla="*/ 719330 w 1733876"/>
                  <a:gd name="connsiteY9" fmla="*/ 147576 h 914170"/>
                  <a:gd name="connsiteX10" fmla="*/ 727593 w 1733876"/>
                  <a:gd name="connsiteY10" fmla="*/ 152580 h 914170"/>
                  <a:gd name="connsiteX11" fmla="*/ 735044 w 1733876"/>
                  <a:gd name="connsiteY11" fmla="*/ 160020 h 914170"/>
                  <a:gd name="connsiteX12" fmla="*/ 734231 w 1733876"/>
                  <a:gd name="connsiteY12" fmla="*/ 168407 h 914170"/>
                  <a:gd name="connsiteX13" fmla="*/ 734231 w 1733876"/>
                  <a:gd name="connsiteY13" fmla="*/ 172870 h 914170"/>
                  <a:gd name="connsiteX14" fmla="*/ 725426 w 1733876"/>
                  <a:gd name="connsiteY14" fmla="*/ 173817 h 914170"/>
                  <a:gd name="connsiteX15" fmla="*/ 716620 w 1733876"/>
                  <a:gd name="connsiteY15" fmla="*/ 174764 h 914170"/>
                  <a:gd name="connsiteX16" fmla="*/ 716620 w 1733876"/>
                  <a:gd name="connsiteY16" fmla="*/ 179904 h 914170"/>
                  <a:gd name="connsiteX17" fmla="*/ 716620 w 1733876"/>
                  <a:gd name="connsiteY17" fmla="*/ 185044 h 914170"/>
                  <a:gd name="connsiteX18" fmla="*/ 710931 w 1733876"/>
                  <a:gd name="connsiteY18" fmla="*/ 184368 h 914170"/>
                  <a:gd name="connsiteX19" fmla="*/ 679367 w 1733876"/>
                  <a:gd name="connsiteY19" fmla="*/ 182474 h 914170"/>
                  <a:gd name="connsiteX20" fmla="*/ 681128 w 1733876"/>
                  <a:gd name="connsiteY20" fmla="*/ 191267 h 914170"/>
                  <a:gd name="connsiteX21" fmla="*/ 693591 w 1733876"/>
                  <a:gd name="connsiteY21" fmla="*/ 194783 h 914170"/>
                  <a:gd name="connsiteX22" fmla="*/ 704699 w 1733876"/>
                  <a:gd name="connsiteY22" fmla="*/ 198706 h 914170"/>
                  <a:gd name="connsiteX23" fmla="*/ 708221 w 1733876"/>
                  <a:gd name="connsiteY23" fmla="*/ 212909 h 914170"/>
                  <a:gd name="connsiteX24" fmla="*/ 696707 w 1733876"/>
                  <a:gd name="connsiteY24" fmla="*/ 241180 h 914170"/>
                  <a:gd name="connsiteX25" fmla="*/ 691423 w 1733876"/>
                  <a:gd name="connsiteY25" fmla="*/ 230900 h 914170"/>
                  <a:gd name="connsiteX26" fmla="*/ 689256 w 1733876"/>
                  <a:gd name="connsiteY26" fmla="*/ 219808 h 914170"/>
                  <a:gd name="connsiteX27" fmla="*/ 675980 w 1733876"/>
                  <a:gd name="connsiteY27" fmla="*/ 217914 h 914170"/>
                  <a:gd name="connsiteX28" fmla="*/ 656066 w 1733876"/>
                  <a:gd name="connsiteY28" fmla="*/ 219402 h 914170"/>
                  <a:gd name="connsiteX29" fmla="*/ 644416 w 1733876"/>
                  <a:gd name="connsiteY29" fmla="*/ 244832 h 914170"/>
                  <a:gd name="connsiteX30" fmla="*/ 642655 w 1733876"/>
                  <a:gd name="connsiteY30" fmla="*/ 253624 h 914170"/>
                  <a:gd name="connsiteX31" fmla="*/ 580205 w 1733876"/>
                  <a:gd name="connsiteY31" fmla="*/ 254030 h 914170"/>
                  <a:gd name="connsiteX32" fmla="*/ 517755 w 1733876"/>
                  <a:gd name="connsiteY32" fmla="*/ 254301 h 914170"/>
                  <a:gd name="connsiteX33" fmla="*/ 516942 w 1733876"/>
                  <a:gd name="connsiteY33" fmla="*/ 258494 h 914170"/>
                  <a:gd name="connsiteX34" fmla="*/ 516129 w 1733876"/>
                  <a:gd name="connsiteY34" fmla="*/ 265798 h 914170"/>
                  <a:gd name="connsiteX35" fmla="*/ 584540 w 1733876"/>
                  <a:gd name="connsiteY35" fmla="*/ 274049 h 914170"/>
                  <a:gd name="connsiteX36" fmla="*/ 637101 w 1733876"/>
                  <a:gd name="connsiteY36" fmla="*/ 278649 h 914170"/>
                  <a:gd name="connsiteX37" fmla="*/ 619490 w 1733876"/>
                  <a:gd name="connsiteY37" fmla="*/ 368601 h 914170"/>
                  <a:gd name="connsiteX38" fmla="*/ 614207 w 1733876"/>
                  <a:gd name="connsiteY38" fmla="*/ 392137 h 914170"/>
                  <a:gd name="connsiteX39" fmla="*/ 558530 w 1733876"/>
                  <a:gd name="connsiteY39" fmla="*/ 388755 h 914170"/>
                  <a:gd name="connsiteX40" fmla="*/ 554060 w 1733876"/>
                  <a:gd name="connsiteY40" fmla="*/ 385509 h 914170"/>
                  <a:gd name="connsiteX41" fmla="*/ 552163 w 1733876"/>
                  <a:gd name="connsiteY41" fmla="*/ 382804 h 914170"/>
                  <a:gd name="connsiteX42" fmla="*/ 488900 w 1733876"/>
                  <a:gd name="connsiteY42" fmla="*/ 378881 h 914170"/>
                  <a:gd name="connsiteX43" fmla="*/ 312929 w 1733876"/>
                  <a:gd name="connsiteY43" fmla="*/ 368736 h 914170"/>
                  <a:gd name="connsiteX44" fmla="*/ 311032 w 1733876"/>
                  <a:gd name="connsiteY44" fmla="*/ 372659 h 914170"/>
                  <a:gd name="connsiteX45" fmla="*/ 324579 w 1733876"/>
                  <a:gd name="connsiteY45" fmla="*/ 380639 h 914170"/>
                  <a:gd name="connsiteX46" fmla="*/ 338126 w 1733876"/>
                  <a:gd name="connsiteY46" fmla="*/ 388755 h 914170"/>
                  <a:gd name="connsiteX47" fmla="*/ 325798 w 1733876"/>
                  <a:gd name="connsiteY47" fmla="*/ 445702 h 914170"/>
                  <a:gd name="connsiteX48" fmla="*/ 313064 w 1733876"/>
                  <a:gd name="connsiteY48" fmla="*/ 502649 h 914170"/>
                  <a:gd name="connsiteX49" fmla="*/ 300466 w 1733876"/>
                  <a:gd name="connsiteY49" fmla="*/ 506437 h 914170"/>
                  <a:gd name="connsiteX50" fmla="*/ 282042 w 1733876"/>
                  <a:gd name="connsiteY50" fmla="*/ 508195 h 914170"/>
                  <a:gd name="connsiteX51" fmla="*/ 274862 w 1733876"/>
                  <a:gd name="connsiteY51" fmla="*/ 509007 h 914170"/>
                  <a:gd name="connsiteX52" fmla="*/ 275269 w 1733876"/>
                  <a:gd name="connsiteY52" fmla="*/ 515229 h 914170"/>
                  <a:gd name="connsiteX53" fmla="*/ 275675 w 1733876"/>
                  <a:gd name="connsiteY53" fmla="*/ 521451 h 914170"/>
                  <a:gd name="connsiteX54" fmla="*/ 295183 w 1733876"/>
                  <a:gd name="connsiteY54" fmla="*/ 525915 h 914170"/>
                  <a:gd name="connsiteX55" fmla="*/ 315096 w 1733876"/>
                  <a:gd name="connsiteY55" fmla="*/ 530650 h 914170"/>
                  <a:gd name="connsiteX56" fmla="*/ 306833 w 1733876"/>
                  <a:gd name="connsiteY56" fmla="*/ 562302 h 914170"/>
                  <a:gd name="connsiteX57" fmla="*/ 282178 w 1733876"/>
                  <a:gd name="connsiteY57" fmla="*/ 565684 h 914170"/>
                  <a:gd name="connsiteX58" fmla="*/ 257523 w 1733876"/>
                  <a:gd name="connsiteY58" fmla="*/ 568659 h 914170"/>
                  <a:gd name="connsiteX59" fmla="*/ 256033 w 1733876"/>
                  <a:gd name="connsiteY59" fmla="*/ 580292 h 914170"/>
                  <a:gd name="connsiteX60" fmla="*/ 250614 w 1733876"/>
                  <a:gd name="connsiteY60" fmla="*/ 596524 h 914170"/>
                  <a:gd name="connsiteX61" fmla="*/ 242079 w 1733876"/>
                  <a:gd name="connsiteY61" fmla="*/ 574882 h 914170"/>
                  <a:gd name="connsiteX62" fmla="*/ 240318 w 1733876"/>
                  <a:gd name="connsiteY62" fmla="*/ 567442 h 914170"/>
                  <a:gd name="connsiteX63" fmla="*/ 233545 w 1733876"/>
                  <a:gd name="connsiteY63" fmla="*/ 566225 h 914170"/>
                  <a:gd name="connsiteX64" fmla="*/ 225417 w 1733876"/>
                  <a:gd name="connsiteY64" fmla="*/ 564737 h 914170"/>
                  <a:gd name="connsiteX65" fmla="*/ 222030 w 1733876"/>
                  <a:gd name="connsiteY65" fmla="*/ 555268 h 914170"/>
                  <a:gd name="connsiteX66" fmla="*/ 220269 w 1733876"/>
                  <a:gd name="connsiteY66" fmla="*/ 546341 h 914170"/>
                  <a:gd name="connsiteX67" fmla="*/ 213496 w 1733876"/>
                  <a:gd name="connsiteY67" fmla="*/ 546746 h 914170"/>
                  <a:gd name="connsiteX68" fmla="*/ 206587 w 1733876"/>
                  <a:gd name="connsiteY68" fmla="*/ 547152 h 914170"/>
                  <a:gd name="connsiteX69" fmla="*/ 204691 w 1733876"/>
                  <a:gd name="connsiteY69" fmla="*/ 556891 h 914170"/>
                  <a:gd name="connsiteX70" fmla="*/ 202659 w 1733876"/>
                  <a:gd name="connsiteY70" fmla="*/ 566630 h 914170"/>
                  <a:gd name="connsiteX71" fmla="*/ 195750 w 1733876"/>
                  <a:gd name="connsiteY71" fmla="*/ 567442 h 914170"/>
                  <a:gd name="connsiteX72" fmla="*/ 188976 w 1733876"/>
                  <a:gd name="connsiteY72" fmla="*/ 568389 h 914170"/>
                  <a:gd name="connsiteX73" fmla="*/ 183558 w 1733876"/>
                  <a:gd name="connsiteY73" fmla="*/ 585027 h 914170"/>
                  <a:gd name="connsiteX74" fmla="*/ 178275 w 1733876"/>
                  <a:gd name="connsiteY74" fmla="*/ 601800 h 914170"/>
                  <a:gd name="connsiteX75" fmla="*/ 172043 w 1733876"/>
                  <a:gd name="connsiteY75" fmla="*/ 602476 h 914170"/>
                  <a:gd name="connsiteX76" fmla="*/ 148336 w 1733876"/>
                  <a:gd name="connsiteY76" fmla="*/ 604640 h 914170"/>
                  <a:gd name="connsiteX77" fmla="*/ 125171 w 1733876"/>
                  <a:gd name="connsiteY77" fmla="*/ 606805 h 914170"/>
                  <a:gd name="connsiteX78" fmla="*/ 119617 w 1733876"/>
                  <a:gd name="connsiteY78" fmla="*/ 607481 h 914170"/>
                  <a:gd name="connsiteX79" fmla="*/ 122733 w 1733876"/>
                  <a:gd name="connsiteY79" fmla="*/ 625877 h 914170"/>
                  <a:gd name="connsiteX80" fmla="*/ 124630 w 1733876"/>
                  <a:gd name="connsiteY80" fmla="*/ 649819 h 914170"/>
                  <a:gd name="connsiteX81" fmla="*/ 119211 w 1733876"/>
                  <a:gd name="connsiteY81" fmla="*/ 685124 h 914170"/>
                  <a:gd name="connsiteX82" fmla="*/ 114470 w 1733876"/>
                  <a:gd name="connsiteY82" fmla="*/ 719346 h 914170"/>
                  <a:gd name="connsiteX83" fmla="*/ 113657 w 1733876"/>
                  <a:gd name="connsiteY83" fmla="*/ 723675 h 914170"/>
                  <a:gd name="connsiteX84" fmla="*/ 56896 w 1733876"/>
                  <a:gd name="connsiteY84" fmla="*/ 723675 h 914170"/>
                  <a:gd name="connsiteX85" fmla="*/ 0 w 1733876"/>
                  <a:gd name="connsiteY85" fmla="*/ 724351 h 914170"/>
                  <a:gd name="connsiteX86" fmla="*/ 18830 w 1733876"/>
                  <a:gd name="connsiteY86" fmla="*/ 798342 h 914170"/>
                  <a:gd name="connsiteX87" fmla="*/ 66379 w 1733876"/>
                  <a:gd name="connsiteY87" fmla="*/ 808081 h 914170"/>
                  <a:gd name="connsiteX88" fmla="*/ 133435 w 1733876"/>
                  <a:gd name="connsiteY88" fmla="*/ 813762 h 914170"/>
                  <a:gd name="connsiteX89" fmla="*/ 469393 w 1733876"/>
                  <a:gd name="connsiteY89" fmla="*/ 842033 h 914170"/>
                  <a:gd name="connsiteX90" fmla="*/ 574380 w 1733876"/>
                  <a:gd name="connsiteY90" fmla="*/ 850825 h 914170"/>
                  <a:gd name="connsiteX91" fmla="*/ 887038 w 1733876"/>
                  <a:gd name="connsiteY91" fmla="*/ 877202 h 914170"/>
                  <a:gd name="connsiteX92" fmla="*/ 1062738 w 1733876"/>
                  <a:gd name="connsiteY92" fmla="*/ 890728 h 914170"/>
                  <a:gd name="connsiteX93" fmla="*/ 1460876 w 1733876"/>
                  <a:gd name="connsiteY93" fmla="*/ 911695 h 914170"/>
                  <a:gd name="connsiteX94" fmla="*/ 1512489 w 1733876"/>
                  <a:gd name="connsiteY94" fmla="*/ 914129 h 914170"/>
                  <a:gd name="connsiteX95" fmla="*/ 1525358 w 1733876"/>
                  <a:gd name="connsiteY95" fmla="*/ 892757 h 914170"/>
                  <a:gd name="connsiteX96" fmla="*/ 1650123 w 1733876"/>
                  <a:gd name="connsiteY96" fmla="*/ 736525 h 914170"/>
                  <a:gd name="connsiteX97" fmla="*/ 1733842 w 1733876"/>
                  <a:gd name="connsiteY97" fmla="*/ 638051 h 914170"/>
                  <a:gd name="connsiteX98" fmla="*/ 1469139 w 1733876"/>
                  <a:gd name="connsiteY98" fmla="*/ 640351 h 914170"/>
                  <a:gd name="connsiteX99" fmla="*/ 1372822 w 1733876"/>
                  <a:gd name="connsiteY99" fmla="*/ 641974 h 914170"/>
                  <a:gd name="connsiteX100" fmla="*/ 1344239 w 1733876"/>
                  <a:gd name="connsiteY100" fmla="*/ 642921 h 914170"/>
                  <a:gd name="connsiteX101" fmla="*/ 1342207 w 1733876"/>
                  <a:gd name="connsiteY101" fmla="*/ 636969 h 914170"/>
                  <a:gd name="connsiteX102" fmla="*/ 1340175 w 1733876"/>
                  <a:gd name="connsiteY102" fmla="*/ 631017 h 914170"/>
                  <a:gd name="connsiteX103" fmla="*/ 1329337 w 1733876"/>
                  <a:gd name="connsiteY103" fmla="*/ 630611 h 914170"/>
                  <a:gd name="connsiteX104" fmla="*/ 1318364 w 1733876"/>
                  <a:gd name="connsiteY104" fmla="*/ 630206 h 914170"/>
                  <a:gd name="connsiteX105" fmla="*/ 1314842 w 1733876"/>
                  <a:gd name="connsiteY105" fmla="*/ 621819 h 914170"/>
                  <a:gd name="connsiteX106" fmla="*/ 1298180 w 1733876"/>
                  <a:gd name="connsiteY106" fmla="*/ 576505 h 914170"/>
                  <a:gd name="connsiteX107" fmla="*/ 1346542 w 1733876"/>
                  <a:gd name="connsiteY107" fmla="*/ 572176 h 914170"/>
                  <a:gd name="connsiteX108" fmla="*/ 1395174 w 1733876"/>
                  <a:gd name="connsiteY108" fmla="*/ 567442 h 914170"/>
                  <a:gd name="connsiteX109" fmla="*/ 1396122 w 1733876"/>
                  <a:gd name="connsiteY109" fmla="*/ 560814 h 914170"/>
                  <a:gd name="connsiteX110" fmla="*/ 1395174 w 1733876"/>
                  <a:gd name="connsiteY110" fmla="*/ 555944 h 914170"/>
                  <a:gd name="connsiteX111" fmla="*/ 1384066 w 1733876"/>
                  <a:gd name="connsiteY111" fmla="*/ 556621 h 914170"/>
                  <a:gd name="connsiteX112" fmla="*/ 1297909 w 1733876"/>
                  <a:gd name="connsiteY112" fmla="*/ 560002 h 914170"/>
                  <a:gd name="connsiteX113" fmla="*/ 1287343 w 1733876"/>
                  <a:gd name="connsiteY113" fmla="*/ 554998 h 914170"/>
                  <a:gd name="connsiteX114" fmla="*/ 1272712 w 1733876"/>
                  <a:gd name="connsiteY114" fmla="*/ 544853 h 914170"/>
                  <a:gd name="connsiteX115" fmla="*/ 1260520 w 1733876"/>
                  <a:gd name="connsiteY115" fmla="*/ 539577 h 914170"/>
                  <a:gd name="connsiteX116" fmla="*/ 1226653 w 1733876"/>
                  <a:gd name="connsiteY116" fmla="*/ 540389 h 914170"/>
                  <a:gd name="connsiteX117" fmla="*/ 1188452 w 1733876"/>
                  <a:gd name="connsiteY117" fmla="*/ 541877 h 914170"/>
                  <a:gd name="connsiteX118" fmla="*/ 1183981 w 1733876"/>
                  <a:gd name="connsiteY118" fmla="*/ 548234 h 914170"/>
                  <a:gd name="connsiteX119" fmla="*/ 1183033 w 1733876"/>
                  <a:gd name="connsiteY119" fmla="*/ 557162 h 914170"/>
                  <a:gd name="connsiteX120" fmla="*/ 1182220 w 1733876"/>
                  <a:gd name="connsiteY120" fmla="*/ 560408 h 914170"/>
                  <a:gd name="connsiteX121" fmla="*/ 1153637 w 1733876"/>
                  <a:gd name="connsiteY121" fmla="*/ 559461 h 914170"/>
                  <a:gd name="connsiteX122" fmla="*/ 1097689 w 1733876"/>
                  <a:gd name="connsiteY122" fmla="*/ 557838 h 914170"/>
                  <a:gd name="connsiteX123" fmla="*/ 1070324 w 1733876"/>
                  <a:gd name="connsiteY123" fmla="*/ 556891 h 914170"/>
                  <a:gd name="connsiteX124" fmla="*/ 1050546 w 1733876"/>
                  <a:gd name="connsiteY124" fmla="*/ 521316 h 914170"/>
                  <a:gd name="connsiteX125" fmla="*/ 1030904 w 1733876"/>
                  <a:gd name="connsiteY125" fmla="*/ 484118 h 914170"/>
                  <a:gd name="connsiteX126" fmla="*/ 1035780 w 1733876"/>
                  <a:gd name="connsiteY126" fmla="*/ 467210 h 914170"/>
                  <a:gd name="connsiteX127" fmla="*/ 1043637 w 1733876"/>
                  <a:gd name="connsiteY127" fmla="*/ 451789 h 914170"/>
                  <a:gd name="connsiteX128" fmla="*/ 1042147 w 1733876"/>
                  <a:gd name="connsiteY128" fmla="*/ 442591 h 914170"/>
                  <a:gd name="connsiteX129" fmla="*/ 1022776 w 1733876"/>
                  <a:gd name="connsiteY129" fmla="*/ 433664 h 914170"/>
                  <a:gd name="connsiteX130" fmla="*/ 955042 w 1733876"/>
                  <a:gd name="connsiteY130" fmla="*/ 428118 h 914170"/>
                  <a:gd name="connsiteX131" fmla="*/ 893269 w 1733876"/>
                  <a:gd name="connsiteY131" fmla="*/ 423925 h 914170"/>
                  <a:gd name="connsiteX132" fmla="*/ 887580 w 1733876"/>
                  <a:gd name="connsiteY132" fmla="*/ 423248 h 914170"/>
                  <a:gd name="connsiteX133" fmla="*/ 892456 w 1733876"/>
                  <a:gd name="connsiteY133" fmla="*/ 404717 h 914170"/>
                  <a:gd name="connsiteX134" fmla="*/ 897198 w 1733876"/>
                  <a:gd name="connsiteY134" fmla="*/ 386185 h 914170"/>
                  <a:gd name="connsiteX135" fmla="*/ 879722 w 1733876"/>
                  <a:gd name="connsiteY135" fmla="*/ 317064 h 914170"/>
                  <a:gd name="connsiteX136" fmla="*/ 862247 w 1733876"/>
                  <a:gd name="connsiteY136" fmla="*/ 247943 h 914170"/>
                  <a:gd name="connsiteX137" fmla="*/ 837863 w 1733876"/>
                  <a:gd name="connsiteY137" fmla="*/ 244832 h 914170"/>
                  <a:gd name="connsiteX138" fmla="*/ 801558 w 1733876"/>
                  <a:gd name="connsiteY138" fmla="*/ 230088 h 914170"/>
                  <a:gd name="connsiteX139" fmla="*/ 797359 w 1733876"/>
                  <a:gd name="connsiteY139" fmla="*/ 220213 h 914170"/>
                  <a:gd name="connsiteX140" fmla="*/ 800881 w 1733876"/>
                  <a:gd name="connsiteY140" fmla="*/ 213856 h 914170"/>
                  <a:gd name="connsiteX141" fmla="*/ 802506 w 1733876"/>
                  <a:gd name="connsiteY141" fmla="*/ 204793 h 914170"/>
                  <a:gd name="connsiteX142" fmla="*/ 810363 w 1733876"/>
                  <a:gd name="connsiteY142" fmla="*/ 199518 h 914170"/>
                  <a:gd name="connsiteX143" fmla="*/ 821065 w 1733876"/>
                  <a:gd name="connsiteY143" fmla="*/ 196271 h 914170"/>
                  <a:gd name="connsiteX144" fmla="*/ 816866 w 1733876"/>
                  <a:gd name="connsiteY144" fmla="*/ 184638 h 914170"/>
                  <a:gd name="connsiteX145" fmla="*/ 791263 w 1733876"/>
                  <a:gd name="connsiteY145" fmla="*/ 183015 h 914170"/>
                  <a:gd name="connsiteX146" fmla="*/ 767420 w 1733876"/>
                  <a:gd name="connsiteY146" fmla="*/ 182609 h 914170"/>
                  <a:gd name="connsiteX147" fmla="*/ 761866 w 1733876"/>
                  <a:gd name="connsiteY147" fmla="*/ 154745 h 914170"/>
                  <a:gd name="connsiteX148" fmla="*/ 768098 w 1733876"/>
                  <a:gd name="connsiteY148" fmla="*/ 152851 h 914170"/>
                  <a:gd name="connsiteX149" fmla="*/ 773516 w 1733876"/>
                  <a:gd name="connsiteY149" fmla="*/ 149605 h 914170"/>
                  <a:gd name="connsiteX150" fmla="*/ 763356 w 1733876"/>
                  <a:gd name="connsiteY150" fmla="*/ 144735 h 914170"/>
                  <a:gd name="connsiteX151" fmla="*/ 755770 w 1733876"/>
                  <a:gd name="connsiteY151" fmla="*/ 137025 h 914170"/>
                  <a:gd name="connsiteX152" fmla="*/ 759021 w 1733876"/>
                  <a:gd name="connsiteY152" fmla="*/ 117005 h 914170"/>
                  <a:gd name="connsiteX153" fmla="*/ 755093 w 1733876"/>
                  <a:gd name="connsiteY153" fmla="*/ 110918 h 914170"/>
                  <a:gd name="connsiteX154" fmla="*/ 751842 w 1733876"/>
                  <a:gd name="connsiteY154" fmla="*/ 110918 h 914170"/>
                  <a:gd name="connsiteX155" fmla="*/ 751842 w 1733876"/>
                  <a:gd name="connsiteY155" fmla="*/ 57759 h 914170"/>
                  <a:gd name="connsiteX156" fmla="*/ 749403 w 1733876"/>
                  <a:gd name="connsiteY156" fmla="*/ 2300 h 914170"/>
                  <a:gd name="connsiteX157" fmla="*/ 746017 w 1733876"/>
                  <a:gd name="connsiteY157" fmla="*/ 0 h 914170"/>
                  <a:gd name="connsiteX158" fmla="*/ 745068 w 1733876"/>
                  <a:gd name="connsiteY158" fmla="*/ 17990 h 914170"/>
                  <a:gd name="connsiteX159" fmla="*/ 496486 w 1733876"/>
                  <a:gd name="connsiteY159" fmla="*/ 401606 h 914170"/>
                  <a:gd name="connsiteX160" fmla="*/ 516806 w 1733876"/>
                  <a:gd name="connsiteY160" fmla="*/ 405258 h 914170"/>
                  <a:gd name="connsiteX161" fmla="*/ 516536 w 1733876"/>
                  <a:gd name="connsiteY161" fmla="*/ 410668 h 914170"/>
                  <a:gd name="connsiteX162" fmla="*/ 509898 w 1733876"/>
                  <a:gd name="connsiteY162" fmla="*/ 500485 h 914170"/>
                  <a:gd name="connsiteX163" fmla="*/ 502582 w 1733876"/>
                  <a:gd name="connsiteY163" fmla="*/ 480872 h 914170"/>
                  <a:gd name="connsiteX164" fmla="*/ 484430 w 1733876"/>
                  <a:gd name="connsiteY164" fmla="*/ 426495 h 914170"/>
                  <a:gd name="connsiteX165" fmla="*/ 472780 w 1733876"/>
                  <a:gd name="connsiteY165" fmla="*/ 398359 h 914170"/>
                  <a:gd name="connsiteX166" fmla="*/ 496486 w 1733876"/>
                  <a:gd name="connsiteY166" fmla="*/ 401606 h 914170"/>
                  <a:gd name="connsiteX167" fmla="*/ 610956 w 1733876"/>
                  <a:gd name="connsiteY167" fmla="*/ 408369 h 914170"/>
                  <a:gd name="connsiteX168" fmla="*/ 601202 w 1733876"/>
                  <a:gd name="connsiteY168" fmla="*/ 434746 h 914170"/>
                  <a:gd name="connsiteX169" fmla="*/ 595377 w 1733876"/>
                  <a:gd name="connsiteY169" fmla="*/ 445026 h 914170"/>
                  <a:gd name="connsiteX170" fmla="*/ 606079 w 1733876"/>
                  <a:gd name="connsiteY170" fmla="*/ 448949 h 914170"/>
                  <a:gd name="connsiteX171" fmla="*/ 617052 w 1733876"/>
                  <a:gd name="connsiteY171" fmla="*/ 454630 h 914170"/>
                  <a:gd name="connsiteX172" fmla="*/ 613665 w 1733876"/>
                  <a:gd name="connsiteY172" fmla="*/ 469915 h 914170"/>
                  <a:gd name="connsiteX173" fmla="*/ 609466 w 1733876"/>
                  <a:gd name="connsiteY173" fmla="*/ 482630 h 914170"/>
                  <a:gd name="connsiteX174" fmla="*/ 602422 w 1733876"/>
                  <a:gd name="connsiteY174" fmla="*/ 483442 h 914170"/>
                  <a:gd name="connsiteX175" fmla="*/ 587114 w 1733876"/>
                  <a:gd name="connsiteY175" fmla="*/ 485065 h 914170"/>
                  <a:gd name="connsiteX176" fmla="*/ 578850 w 1733876"/>
                  <a:gd name="connsiteY176" fmla="*/ 485876 h 914170"/>
                  <a:gd name="connsiteX177" fmla="*/ 568826 w 1733876"/>
                  <a:gd name="connsiteY177" fmla="*/ 506031 h 914170"/>
                  <a:gd name="connsiteX178" fmla="*/ 554060 w 1733876"/>
                  <a:gd name="connsiteY178" fmla="*/ 526997 h 914170"/>
                  <a:gd name="connsiteX179" fmla="*/ 547016 w 1733876"/>
                  <a:gd name="connsiteY179" fmla="*/ 528350 h 914170"/>
                  <a:gd name="connsiteX180" fmla="*/ 539836 w 1733876"/>
                  <a:gd name="connsiteY180" fmla="*/ 467345 h 914170"/>
                  <a:gd name="connsiteX181" fmla="*/ 535636 w 1733876"/>
                  <a:gd name="connsiteY181" fmla="*/ 412833 h 914170"/>
                  <a:gd name="connsiteX182" fmla="*/ 534959 w 1733876"/>
                  <a:gd name="connsiteY182" fmla="*/ 405799 h 914170"/>
                  <a:gd name="connsiteX183" fmla="*/ 572890 w 1733876"/>
                  <a:gd name="connsiteY183" fmla="*/ 405799 h 914170"/>
                  <a:gd name="connsiteX184" fmla="*/ 610956 w 1733876"/>
                  <a:gd name="connsiteY184" fmla="*/ 408369 h 91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</a:cxnLst>
                <a:rect l="l" t="t" r="r" b="b"/>
                <a:pathLst>
                  <a:path w="1733876" h="914170">
                    <a:moveTo>
                      <a:pt x="745068" y="17990"/>
                    </a:moveTo>
                    <a:cubicBezTo>
                      <a:pt x="745068" y="28000"/>
                      <a:pt x="744662" y="52619"/>
                      <a:pt x="744120" y="72909"/>
                    </a:cubicBezTo>
                    <a:lnTo>
                      <a:pt x="743307" y="109701"/>
                    </a:lnTo>
                    <a:lnTo>
                      <a:pt x="739379" y="110513"/>
                    </a:lnTo>
                    <a:cubicBezTo>
                      <a:pt x="735857" y="111189"/>
                      <a:pt x="735586" y="111730"/>
                      <a:pt x="735586" y="117546"/>
                    </a:cubicBezTo>
                    <a:cubicBezTo>
                      <a:pt x="735586" y="122687"/>
                      <a:pt x="736127" y="124039"/>
                      <a:pt x="738701" y="125121"/>
                    </a:cubicBezTo>
                    <a:cubicBezTo>
                      <a:pt x="741275" y="126203"/>
                      <a:pt x="741682" y="127691"/>
                      <a:pt x="742088" y="134319"/>
                    </a:cubicBezTo>
                    <a:lnTo>
                      <a:pt x="742494" y="142300"/>
                    </a:lnTo>
                    <a:lnTo>
                      <a:pt x="734502" y="141894"/>
                    </a:lnTo>
                    <a:cubicBezTo>
                      <a:pt x="726645" y="141353"/>
                      <a:pt x="719330" y="144059"/>
                      <a:pt x="719330" y="147576"/>
                    </a:cubicBezTo>
                    <a:cubicBezTo>
                      <a:pt x="719330" y="148387"/>
                      <a:pt x="722987" y="150551"/>
                      <a:pt x="727593" y="152580"/>
                    </a:cubicBezTo>
                    <a:cubicBezTo>
                      <a:pt x="735450" y="155962"/>
                      <a:pt x="735721" y="156233"/>
                      <a:pt x="735044" y="160020"/>
                    </a:cubicBezTo>
                    <a:cubicBezTo>
                      <a:pt x="734637" y="162184"/>
                      <a:pt x="734231" y="165972"/>
                      <a:pt x="734231" y="168407"/>
                    </a:cubicBezTo>
                    <a:lnTo>
                      <a:pt x="734231" y="172870"/>
                    </a:lnTo>
                    <a:lnTo>
                      <a:pt x="725426" y="173817"/>
                    </a:lnTo>
                    <a:lnTo>
                      <a:pt x="716620" y="174764"/>
                    </a:lnTo>
                    <a:lnTo>
                      <a:pt x="716620" y="179904"/>
                    </a:lnTo>
                    <a:lnTo>
                      <a:pt x="716620" y="185044"/>
                    </a:lnTo>
                    <a:lnTo>
                      <a:pt x="710931" y="184368"/>
                    </a:lnTo>
                    <a:cubicBezTo>
                      <a:pt x="694268" y="182745"/>
                      <a:pt x="679909" y="181933"/>
                      <a:pt x="679367" y="182474"/>
                    </a:cubicBezTo>
                    <a:cubicBezTo>
                      <a:pt x="677606" y="184097"/>
                      <a:pt x="678825" y="190590"/>
                      <a:pt x="681128" y="191267"/>
                    </a:cubicBezTo>
                    <a:cubicBezTo>
                      <a:pt x="682347" y="191537"/>
                      <a:pt x="688037" y="193160"/>
                      <a:pt x="693591" y="194783"/>
                    </a:cubicBezTo>
                    <a:cubicBezTo>
                      <a:pt x="699145" y="196407"/>
                      <a:pt x="704157" y="198165"/>
                      <a:pt x="704699" y="198706"/>
                    </a:cubicBezTo>
                    <a:cubicBezTo>
                      <a:pt x="705241" y="199112"/>
                      <a:pt x="706867" y="205605"/>
                      <a:pt x="708221" y="212909"/>
                    </a:cubicBezTo>
                    <a:cubicBezTo>
                      <a:pt x="712150" y="232793"/>
                      <a:pt x="709034" y="240368"/>
                      <a:pt x="696707" y="241180"/>
                    </a:cubicBezTo>
                    <a:cubicBezTo>
                      <a:pt x="693184" y="241450"/>
                      <a:pt x="693049" y="241180"/>
                      <a:pt x="691423" y="230900"/>
                    </a:cubicBezTo>
                    <a:cubicBezTo>
                      <a:pt x="690475" y="225083"/>
                      <a:pt x="689527" y="220078"/>
                      <a:pt x="689256" y="219808"/>
                    </a:cubicBezTo>
                    <a:cubicBezTo>
                      <a:pt x="688985" y="219672"/>
                      <a:pt x="683024" y="218726"/>
                      <a:pt x="675980" y="217914"/>
                    </a:cubicBezTo>
                    <a:cubicBezTo>
                      <a:pt x="663924" y="216561"/>
                      <a:pt x="662704" y="216697"/>
                      <a:pt x="656066" y="219402"/>
                    </a:cubicBezTo>
                    <a:cubicBezTo>
                      <a:pt x="648209" y="222648"/>
                      <a:pt x="649429" y="220078"/>
                      <a:pt x="644416" y="244832"/>
                    </a:cubicBezTo>
                    <a:lnTo>
                      <a:pt x="642655" y="253624"/>
                    </a:lnTo>
                    <a:lnTo>
                      <a:pt x="580205" y="254030"/>
                    </a:lnTo>
                    <a:lnTo>
                      <a:pt x="517755" y="254301"/>
                    </a:lnTo>
                    <a:lnTo>
                      <a:pt x="516942" y="258494"/>
                    </a:lnTo>
                    <a:cubicBezTo>
                      <a:pt x="516536" y="260793"/>
                      <a:pt x="516129" y="264175"/>
                      <a:pt x="516129" y="265798"/>
                    </a:cubicBezTo>
                    <a:cubicBezTo>
                      <a:pt x="516129" y="269315"/>
                      <a:pt x="510575" y="268639"/>
                      <a:pt x="584540" y="274049"/>
                    </a:cubicBezTo>
                    <a:cubicBezTo>
                      <a:pt x="612853" y="276078"/>
                      <a:pt x="636559" y="278107"/>
                      <a:pt x="637101" y="278649"/>
                    </a:cubicBezTo>
                    <a:cubicBezTo>
                      <a:pt x="638049" y="279460"/>
                      <a:pt x="634798" y="296233"/>
                      <a:pt x="619490" y="368601"/>
                    </a:cubicBezTo>
                    <a:cubicBezTo>
                      <a:pt x="616917" y="381180"/>
                      <a:pt x="614478" y="391866"/>
                      <a:pt x="614207" y="392137"/>
                    </a:cubicBezTo>
                    <a:cubicBezTo>
                      <a:pt x="613665" y="392678"/>
                      <a:pt x="564897" y="389837"/>
                      <a:pt x="558530" y="388755"/>
                    </a:cubicBezTo>
                    <a:cubicBezTo>
                      <a:pt x="555279" y="388214"/>
                      <a:pt x="554060" y="387403"/>
                      <a:pt x="554060" y="385509"/>
                    </a:cubicBezTo>
                    <a:cubicBezTo>
                      <a:pt x="554060" y="384021"/>
                      <a:pt x="553247" y="382804"/>
                      <a:pt x="552163" y="382804"/>
                    </a:cubicBezTo>
                    <a:cubicBezTo>
                      <a:pt x="551215" y="382804"/>
                      <a:pt x="522632" y="381045"/>
                      <a:pt x="488900" y="378881"/>
                    </a:cubicBezTo>
                    <a:cubicBezTo>
                      <a:pt x="333384" y="368736"/>
                      <a:pt x="314012" y="367654"/>
                      <a:pt x="312929" y="368736"/>
                    </a:cubicBezTo>
                    <a:cubicBezTo>
                      <a:pt x="312387" y="369412"/>
                      <a:pt x="311574" y="371171"/>
                      <a:pt x="311032" y="372659"/>
                    </a:cubicBezTo>
                    <a:cubicBezTo>
                      <a:pt x="310355" y="375093"/>
                      <a:pt x="311980" y="376040"/>
                      <a:pt x="324579" y="380639"/>
                    </a:cubicBezTo>
                    <a:cubicBezTo>
                      <a:pt x="337177" y="385374"/>
                      <a:pt x="338803" y="386320"/>
                      <a:pt x="338126" y="388755"/>
                    </a:cubicBezTo>
                    <a:cubicBezTo>
                      <a:pt x="337855" y="390378"/>
                      <a:pt x="332300" y="415944"/>
                      <a:pt x="325798" y="445702"/>
                    </a:cubicBezTo>
                    <a:cubicBezTo>
                      <a:pt x="319431" y="475461"/>
                      <a:pt x="313606" y="501026"/>
                      <a:pt x="313064" y="502649"/>
                    </a:cubicBezTo>
                    <a:cubicBezTo>
                      <a:pt x="311980" y="505084"/>
                      <a:pt x="310219" y="505625"/>
                      <a:pt x="300466" y="506437"/>
                    </a:cubicBezTo>
                    <a:cubicBezTo>
                      <a:pt x="294370" y="506978"/>
                      <a:pt x="285971" y="507654"/>
                      <a:pt x="282042" y="508195"/>
                    </a:cubicBezTo>
                    <a:lnTo>
                      <a:pt x="274862" y="509007"/>
                    </a:lnTo>
                    <a:lnTo>
                      <a:pt x="275269" y="515229"/>
                    </a:lnTo>
                    <a:lnTo>
                      <a:pt x="275675" y="521451"/>
                    </a:lnTo>
                    <a:lnTo>
                      <a:pt x="295183" y="525915"/>
                    </a:lnTo>
                    <a:cubicBezTo>
                      <a:pt x="306020" y="528350"/>
                      <a:pt x="314961" y="530379"/>
                      <a:pt x="315096" y="530650"/>
                    </a:cubicBezTo>
                    <a:cubicBezTo>
                      <a:pt x="315367" y="530920"/>
                      <a:pt x="307375" y="561626"/>
                      <a:pt x="306833" y="562302"/>
                    </a:cubicBezTo>
                    <a:cubicBezTo>
                      <a:pt x="306697" y="562572"/>
                      <a:pt x="295589" y="564060"/>
                      <a:pt x="282178" y="565684"/>
                    </a:cubicBezTo>
                    <a:lnTo>
                      <a:pt x="257523" y="568659"/>
                    </a:lnTo>
                    <a:lnTo>
                      <a:pt x="256033" y="580292"/>
                    </a:lnTo>
                    <a:cubicBezTo>
                      <a:pt x="254001" y="595442"/>
                      <a:pt x="253594" y="596524"/>
                      <a:pt x="250614" y="596524"/>
                    </a:cubicBezTo>
                    <a:cubicBezTo>
                      <a:pt x="247905" y="596524"/>
                      <a:pt x="246685" y="593278"/>
                      <a:pt x="242079" y="574882"/>
                    </a:cubicBezTo>
                    <a:lnTo>
                      <a:pt x="240318" y="567442"/>
                    </a:lnTo>
                    <a:lnTo>
                      <a:pt x="233545" y="566225"/>
                    </a:lnTo>
                    <a:cubicBezTo>
                      <a:pt x="229887" y="565684"/>
                      <a:pt x="226230" y="564872"/>
                      <a:pt x="225417" y="564737"/>
                    </a:cubicBezTo>
                    <a:cubicBezTo>
                      <a:pt x="224604" y="564466"/>
                      <a:pt x="223114" y="560273"/>
                      <a:pt x="222030" y="555268"/>
                    </a:cubicBezTo>
                    <a:lnTo>
                      <a:pt x="220269" y="546341"/>
                    </a:lnTo>
                    <a:lnTo>
                      <a:pt x="213496" y="546746"/>
                    </a:lnTo>
                    <a:lnTo>
                      <a:pt x="206587" y="547152"/>
                    </a:lnTo>
                    <a:lnTo>
                      <a:pt x="204691" y="556891"/>
                    </a:lnTo>
                    <a:lnTo>
                      <a:pt x="202659" y="566630"/>
                    </a:lnTo>
                    <a:lnTo>
                      <a:pt x="195750" y="567442"/>
                    </a:lnTo>
                    <a:lnTo>
                      <a:pt x="188976" y="568389"/>
                    </a:lnTo>
                    <a:lnTo>
                      <a:pt x="183558" y="585027"/>
                    </a:lnTo>
                    <a:lnTo>
                      <a:pt x="178275" y="601800"/>
                    </a:lnTo>
                    <a:lnTo>
                      <a:pt x="172043" y="602476"/>
                    </a:lnTo>
                    <a:cubicBezTo>
                      <a:pt x="168656" y="602882"/>
                      <a:pt x="158090" y="603964"/>
                      <a:pt x="148336" y="604640"/>
                    </a:cubicBezTo>
                    <a:cubicBezTo>
                      <a:pt x="138718" y="605452"/>
                      <a:pt x="128287" y="606399"/>
                      <a:pt x="125171" y="606805"/>
                    </a:cubicBezTo>
                    <a:lnTo>
                      <a:pt x="119617" y="607481"/>
                    </a:lnTo>
                    <a:lnTo>
                      <a:pt x="122733" y="625877"/>
                    </a:lnTo>
                    <a:cubicBezTo>
                      <a:pt x="125171" y="640080"/>
                      <a:pt x="125578" y="645626"/>
                      <a:pt x="124630" y="649819"/>
                    </a:cubicBezTo>
                    <a:cubicBezTo>
                      <a:pt x="123952" y="652930"/>
                      <a:pt x="121514" y="668756"/>
                      <a:pt x="119211" y="685124"/>
                    </a:cubicBezTo>
                    <a:cubicBezTo>
                      <a:pt x="117043" y="701491"/>
                      <a:pt x="114876" y="716911"/>
                      <a:pt x="114470" y="719346"/>
                    </a:cubicBezTo>
                    <a:lnTo>
                      <a:pt x="113657" y="723675"/>
                    </a:lnTo>
                    <a:lnTo>
                      <a:pt x="56896" y="723675"/>
                    </a:lnTo>
                    <a:cubicBezTo>
                      <a:pt x="25603" y="723675"/>
                      <a:pt x="0" y="723945"/>
                      <a:pt x="0" y="724351"/>
                    </a:cubicBezTo>
                    <a:cubicBezTo>
                      <a:pt x="0" y="726380"/>
                      <a:pt x="18153" y="797530"/>
                      <a:pt x="18830" y="798342"/>
                    </a:cubicBezTo>
                    <a:cubicBezTo>
                      <a:pt x="20456" y="800235"/>
                      <a:pt x="54729" y="807134"/>
                      <a:pt x="66379" y="808081"/>
                    </a:cubicBezTo>
                    <a:cubicBezTo>
                      <a:pt x="72746" y="808622"/>
                      <a:pt x="102819" y="811057"/>
                      <a:pt x="133435" y="813762"/>
                    </a:cubicBezTo>
                    <a:cubicBezTo>
                      <a:pt x="241402" y="822825"/>
                      <a:pt x="306562" y="828371"/>
                      <a:pt x="469393" y="842033"/>
                    </a:cubicBezTo>
                    <a:cubicBezTo>
                      <a:pt x="500686" y="844603"/>
                      <a:pt x="547964" y="848661"/>
                      <a:pt x="574380" y="850825"/>
                    </a:cubicBezTo>
                    <a:cubicBezTo>
                      <a:pt x="718652" y="862999"/>
                      <a:pt x="721362" y="863269"/>
                      <a:pt x="887038" y="877202"/>
                    </a:cubicBezTo>
                    <a:cubicBezTo>
                      <a:pt x="1009635" y="887617"/>
                      <a:pt x="1024808" y="888699"/>
                      <a:pt x="1062738" y="890728"/>
                    </a:cubicBezTo>
                    <a:cubicBezTo>
                      <a:pt x="1193464" y="897627"/>
                      <a:pt x="1417120" y="909395"/>
                      <a:pt x="1460876" y="911695"/>
                    </a:cubicBezTo>
                    <a:cubicBezTo>
                      <a:pt x="1489053" y="913318"/>
                      <a:pt x="1512218" y="914400"/>
                      <a:pt x="1512489" y="914129"/>
                    </a:cubicBezTo>
                    <a:cubicBezTo>
                      <a:pt x="1512624" y="913859"/>
                      <a:pt x="1518449" y="904255"/>
                      <a:pt x="1525358" y="892757"/>
                    </a:cubicBezTo>
                    <a:cubicBezTo>
                      <a:pt x="1546084" y="858670"/>
                      <a:pt x="1595936" y="796177"/>
                      <a:pt x="1650123" y="736525"/>
                    </a:cubicBezTo>
                    <a:cubicBezTo>
                      <a:pt x="1689273" y="693510"/>
                      <a:pt x="1735332" y="639133"/>
                      <a:pt x="1733842" y="638051"/>
                    </a:cubicBezTo>
                    <a:cubicBezTo>
                      <a:pt x="1733300" y="637645"/>
                      <a:pt x="1616527" y="638592"/>
                      <a:pt x="1469139" y="640351"/>
                    </a:cubicBezTo>
                    <a:cubicBezTo>
                      <a:pt x="1431886" y="640756"/>
                      <a:pt x="1388536" y="641568"/>
                      <a:pt x="1372822" y="641974"/>
                    </a:cubicBezTo>
                    <a:lnTo>
                      <a:pt x="1344239" y="642921"/>
                    </a:lnTo>
                    <a:lnTo>
                      <a:pt x="1342207" y="636969"/>
                    </a:lnTo>
                    <a:lnTo>
                      <a:pt x="1340175" y="631017"/>
                    </a:lnTo>
                    <a:lnTo>
                      <a:pt x="1329337" y="630611"/>
                    </a:lnTo>
                    <a:lnTo>
                      <a:pt x="1318364" y="630206"/>
                    </a:lnTo>
                    <a:lnTo>
                      <a:pt x="1314842" y="621819"/>
                    </a:lnTo>
                    <a:cubicBezTo>
                      <a:pt x="1299128" y="584350"/>
                      <a:pt x="1296690" y="577587"/>
                      <a:pt x="1298180" y="576505"/>
                    </a:cubicBezTo>
                    <a:cubicBezTo>
                      <a:pt x="1299128" y="575693"/>
                      <a:pt x="1320803" y="573800"/>
                      <a:pt x="1346542" y="572176"/>
                    </a:cubicBezTo>
                    <a:cubicBezTo>
                      <a:pt x="1379596" y="570012"/>
                      <a:pt x="1393820" y="568659"/>
                      <a:pt x="1395174" y="567442"/>
                    </a:cubicBezTo>
                    <a:cubicBezTo>
                      <a:pt x="1396393" y="566225"/>
                      <a:pt x="1396664" y="564196"/>
                      <a:pt x="1396122" y="560814"/>
                    </a:cubicBezTo>
                    <a:lnTo>
                      <a:pt x="1395174" y="555944"/>
                    </a:lnTo>
                    <a:lnTo>
                      <a:pt x="1384066" y="556621"/>
                    </a:lnTo>
                    <a:cubicBezTo>
                      <a:pt x="1368894" y="557568"/>
                      <a:pt x="1307933" y="560002"/>
                      <a:pt x="1297909" y="560002"/>
                    </a:cubicBezTo>
                    <a:cubicBezTo>
                      <a:pt x="1290052" y="560002"/>
                      <a:pt x="1289781" y="559867"/>
                      <a:pt x="1287343" y="554998"/>
                    </a:cubicBezTo>
                    <a:cubicBezTo>
                      <a:pt x="1285311" y="550804"/>
                      <a:pt x="1283143" y="549316"/>
                      <a:pt x="1272712" y="544853"/>
                    </a:cubicBezTo>
                    <a:lnTo>
                      <a:pt x="1260520" y="539577"/>
                    </a:lnTo>
                    <a:lnTo>
                      <a:pt x="1226653" y="540389"/>
                    </a:lnTo>
                    <a:cubicBezTo>
                      <a:pt x="1208094" y="540795"/>
                      <a:pt x="1190755" y="541471"/>
                      <a:pt x="1188452" y="541877"/>
                    </a:cubicBezTo>
                    <a:cubicBezTo>
                      <a:pt x="1184252" y="542553"/>
                      <a:pt x="1183981" y="542824"/>
                      <a:pt x="1183981" y="548234"/>
                    </a:cubicBezTo>
                    <a:cubicBezTo>
                      <a:pt x="1183981" y="551345"/>
                      <a:pt x="1183575" y="555403"/>
                      <a:pt x="1183033" y="557162"/>
                    </a:cubicBezTo>
                    <a:lnTo>
                      <a:pt x="1182220" y="560408"/>
                    </a:lnTo>
                    <a:lnTo>
                      <a:pt x="1153637" y="559461"/>
                    </a:lnTo>
                    <a:cubicBezTo>
                      <a:pt x="1137922" y="559056"/>
                      <a:pt x="1112726" y="558244"/>
                      <a:pt x="1097689" y="557838"/>
                    </a:cubicBezTo>
                    <a:lnTo>
                      <a:pt x="1070324" y="556891"/>
                    </a:lnTo>
                    <a:lnTo>
                      <a:pt x="1050546" y="521316"/>
                    </a:lnTo>
                    <a:cubicBezTo>
                      <a:pt x="1039709" y="501703"/>
                      <a:pt x="1030904" y="484930"/>
                      <a:pt x="1030904" y="484118"/>
                    </a:cubicBezTo>
                    <a:cubicBezTo>
                      <a:pt x="1030904" y="483306"/>
                      <a:pt x="1033071" y="475596"/>
                      <a:pt x="1035780" y="467210"/>
                    </a:cubicBezTo>
                    <a:cubicBezTo>
                      <a:pt x="1040115" y="454089"/>
                      <a:pt x="1041199" y="451789"/>
                      <a:pt x="1043637" y="451789"/>
                    </a:cubicBezTo>
                    <a:cubicBezTo>
                      <a:pt x="1050546" y="451654"/>
                      <a:pt x="1050140" y="449625"/>
                      <a:pt x="1042147" y="442591"/>
                    </a:cubicBezTo>
                    <a:cubicBezTo>
                      <a:pt x="1034832" y="436369"/>
                      <a:pt x="1033342" y="435693"/>
                      <a:pt x="1022776" y="433664"/>
                    </a:cubicBezTo>
                    <a:cubicBezTo>
                      <a:pt x="1016409" y="432582"/>
                      <a:pt x="985929" y="430011"/>
                      <a:pt x="955042" y="428118"/>
                    </a:cubicBezTo>
                    <a:cubicBezTo>
                      <a:pt x="924156" y="426224"/>
                      <a:pt x="896249" y="424330"/>
                      <a:pt x="893269" y="423925"/>
                    </a:cubicBezTo>
                    <a:lnTo>
                      <a:pt x="887580" y="423248"/>
                    </a:lnTo>
                    <a:lnTo>
                      <a:pt x="892456" y="404717"/>
                    </a:lnTo>
                    <a:lnTo>
                      <a:pt x="897198" y="386185"/>
                    </a:lnTo>
                    <a:lnTo>
                      <a:pt x="879722" y="317064"/>
                    </a:lnTo>
                    <a:lnTo>
                      <a:pt x="862247" y="247943"/>
                    </a:lnTo>
                    <a:lnTo>
                      <a:pt x="837863" y="244832"/>
                    </a:lnTo>
                    <a:cubicBezTo>
                      <a:pt x="803725" y="240639"/>
                      <a:pt x="806435" y="241856"/>
                      <a:pt x="801558" y="230088"/>
                    </a:cubicBezTo>
                    <a:lnTo>
                      <a:pt x="797359" y="220213"/>
                    </a:lnTo>
                    <a:lnTo>
                      <a:pt x="800881" y="213856"/>
                    </a:lnTo>
                    <a:cubicBezTo>
                      <a:pt x="803996" y="208310"/>
                      <a:pt x="804132" y="207363"/>
                      <a:pt x="802506" y="204793"/>
                    </a:cubicBezTo>
                    <a:cubicBezTo>
                      <a:pt x="800610" y="201953"/>
                      <a:pt x="800745" y="201817"/>
                      <a:pt x="810363" y="199518"/>
                    </a:cubicBezTo>
                    <a:cubicBezTo>
                      <a:pt x="815782" y="198165"/>
                      <a:pt x="820659" y="196812"/>
                      <a:pt x="821065" y="196271"/>
                    </a:cubicBezTo>
                    <a:cubicBezTo>
                      <a:pt x="823097" y="194378"/>
                      <a:pt x="820523" y="187209"/>
                      <a:pt x="816866" y="184638"/>
                    </a:cubicBezTo>
                    <a:cubicBezTo>
                      <a:pt x="813344" y="182068"/>
                      <a:pt x="811853" y="181933"/>
                      <a:pt x="791263" y="183015"/>
                    </a:cubicBezTo>
                    <a:cubicBezTo>
                      <a:pt x="775548" y="183827"/>
                      <a:pt x="768775" y="183692"/>
                      <a:pt x="767420" y="182609"/>
                    </a:cubicBezTo>
                    <a:cubicBezTo>
                      <a:pt x="765388" y="180986"/>
                      <a:pt x="760782" y="157720"/>
                      <a:pt x="761866" y="154745"/>
                    </a:cubicBezTo>
                    <a:cubicBezTo>
                      <a:pt x="762273" y="153527"/>
                      <a:pt x="764576" y="152851"/>
                      <a:pt x="768098" y="152851"/>
                    </a:cubicBezTo>
                    <a:cubicBezTo>
                      <a:pt x="772839" y="152851"/>
                      <a:pt x="773516" y="152445"/>
                      <a:pt x="773516" y="149605"/>
                    </a:cubicBezTo>
                    <a:cubicBezTo>
                      <a:pt x="773516" y="146223"/>
                      <a:pt x="770672" y="144735"/>
                      <a:pt x="763356" y="144735"/>
                    </a:cubicBezTo>
                    <a:cubicBezTo>
                      <a:pt x="753874" y="144600"/>
                      <a:pt x="749945" y="140677"/>
                      <a:pt x="755770" y="137025"/>
                    </a:cubicBezTo>
                    <a:cubicBezTo>
                      <a:pt x="758750" y="135131"/>
                      <a:pt x="760241" y="125798"/>
                      <a:pt x="759021" y="117005"/>
                    </a:cubicBezTo>
                    <a:cubicBezTo>
                      <a:pt x="758344" y="111730"/>
                      <a:pt x="757802" y="110918"/>
                      <a:pt x="755093" y="110918"/>
                    </a:cubicBezTo>
                    <a:lnTo>
                      <a:pt x="751842" y="110918"/>
                    </a:lnTo>
                    <a:lnTo>
                      <a:pt x="751842" y="57759"/>
                    </a:lnTo>
                    <a:cubicBezTo>
                      <a:pt x="751842" y="7845"/>
                      <a:pt x="751706" y="4329"/>
                      <a:pt x="749403" y="2300"/>
                    </a:cubicBezTo>
                    <a:cubicBezTo>
                      <a:pt x="748049" y="947"/>
                      <a:pt x="746423" y="0"/>
                      <a:pt x="746017" y="0"/>
                    </a:cubicBezTo>
                    <a:cubicBezTo>
                      <a:pt x="745475" y="0"/>
                      <a:pt x="745068" y="8116"/>
                      <a:pt x="745068" y="17990"/>
                    </a:cubicBezTo>
                    <a:close/>
                    <a:moveTo>
                      <a:pt x="496486" y="401606"/>
                    </a:moveTo>
                    <a:lnTo>
                      <a:pt x="516806" y="405258"/>
                    </a:lnTo>
                    <a:lnTo>
                      <a:pt x="516536" y="410668"/>
                    </a:lnTo>
                    <a:cubicBezTo>
                      <a:pt x="515316" y="429876"/>
                      <a:pt x="510575" y="494398"/>
                      <a:pt x="509898" y="500485"/>
                    </a:cubicBezTo>
                    <a:cubicBezTo>
                      <a:pt x="508949" y="507925"/>
                      <a:pt x="508949" y="507654"/>
                      <a:pt x="502582" y="480872"/>
                    </a:cubicBezTo>
                    <a:cubicBezTo>
                      <a:pt x="497028" y="457471"/>
                      <a:pt x="494590" y="450166"/>
                      <a:pt x="484430" y="426495"/>
                    </a:cubicBezTo>
                    <a:cubicBezTo>
                      <a:pt x="478063" y="411345"/>
                      <a:pt x="472780" y="398765"/>
                      <a:pt x="472780" y="398359"/>
                    </a:cubicBezTo>
                    <a:cubicBezTo>
                      <a:pt x="472780" y="397277"/>
                      <a:pt x="474812" y="397548"/>
                      <a:pt x="496486" y="401606"/>
                    </a:cubicBezTo>
                    <a:close/>
                    <a:moveTo>
                      <a:pt x="610956" y="408369"/>
                    </a:moveTo>
                    <a:cubicBezTo>
                      <a:pt x="610956" y="415809"/>
                      <a:pt x="607163" y="426089"/>
                      <a:pt x="601202" y="434746"/>
                    </a:cubicBezTo>
                    <a:cubicBezTo>
                      <a:pt x="597680" y="439886"/>
                      <a:pt x="594971" y="444485"/>
                      <a:pt x="595377" y="445026"/>
                    </a:cubicBezTo>
                    <a:cubicBezTo>
                      <a:pt x="595648" y="445567"/>
                      <a:pt x="600525" y="447326"/>
                      <a:pt x="606079" y="448949"/>
                    </a:cubicBezTo>
                    <a:cubicBezTo>
                      <a:pt x="613394" y="451113"/>
                      <a:pt x="616510" y="452736"/>
                      <a:pt x="617052" y="454630"/>
                    </a:cubicBezTo>
                    <a:cubicBezTo>
                      <a:pt x="617594" y="456118"/>
                      <a:pt x="616104" y="462881"/>
                      <a:pt x="613665" y="469915"/>
                    </a:cubicBezTo>
                    <a:lnTo>
                      <a:pt x="609466" y="482630"/>
                    </a:lnTo>
                    <a:lnTo>
                      <a:pt x="602422" y="483442"/>
                    </a:lnTo>
                    <a:cubicBezTo>
                      <a:pt x="598493" y="483847"/>
                      <a:pt x="591720" y="484524"/>
                      <a:pt x="587114" y="485065"/>
                    </a:cubicBezTo>
                    <a:lnTo>
                      <a:pt x="578850" y="485876"/>
                    </a:lnTo>
                    <a:lnTo>
                      <a:pt x="568826" y="506031"/>
                    </a:lnTo>
                    <a:cubicBezTo>
                      <a:pt x="559208" y="525509"/>
                      <a:pt x="558666" y="526186"/>
                      <a:pt x="554060" y="526997"/>
                    </a:cubicBezTo>
                    <a:cubicBezTo>
                      <a:pt x="551486" y="527403"/>
                      <a:pt x="548235" y="528080"/>
                      <a:pt x="547016" y="528350"/>
                    </a:cubicBezTo>
                    <a:cubicBezTo>
                      <a:pt x="544171" y="529162"/>
                      <a:pt x="544306" y="529297"/>
                      <a:pt x="539836" y="467345"/>
                    </a:cubicBezTo>
                    <a:cubicBezTo>
                      <a:pt x="537939" y="441239"/>
                      <a:pt x="536178" y="416755"/>
                      <a:pt x="535636" y="412833"/>
                    </a:cubicBezTo>
                    <a:lnTo>
                      <a:pt x="534959" y="405799"/>
                    </a:lnTo>
                    <a:lnTo>
                      <a:pt x="572890" y="405799"/>
                    </a:lnTo>
                    <a:cubicBezTo>
                      <a:pt x="609601" y="405799"/>
                      <a:pt x="610956" y="405934"/>
                      <a:pt x="610956" y="4083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" name="Graphic 10">
                <a:extLst>
                  <a:ext uri="{FF2B5EF4-FFF2-40B4-BE49-F238E27FC236}">
                    <a16:creationId xmlns:a16="http://schemas.microsoft.com/office/drawing/2014/main" id="{DE5848D8-A768-FA42-A687-2AADC987CF83}"/>
                  </a:ext>
                </a:extLst>
              </p:cNvPr>
              <p:cNvSpPr/>
              <p:nvPr/>
            </p:nvSpPr>
            <p:spPr>
              <a:xfrm rot="10800000" flipV="1">
                <a:off x="6385869" y="4841776"/>
                <a:ext cx="3501875" cy="1760344"/>
              </a:xfrm>
              <a:custGeom>
                <a:avLst/>
                <a:gdLst>
                  <a:gd name="connsiteX0" fmla="*/ 745068 w 1733876"/>
                  <a:gd name="connsiteY0" fmla="*/ 17990 h 914170"/>
                  <a:gd name="connsiteX1" fmla="*/ 744120 w 1733876"/>
                  <a:gd name="connsiteY1" fmla="*/ 72909 h 914170"/>
                  <a:gd name="connsiteX2" fmla="*/ 743307 w 1733876"/>
                  <a:gd name="connsiteY2" fmla="*/ 109701 h 914170"/>
                  <a:gd name="connsiteX3" fmla="*/ 739379 w 1733876"/>
                  <a:gd name="connsiteY3" fmla="*/ 110513 h 914170"/>
                  <a:gd name="connsiteX4" fmla="*/ 735586 w 1733876"/>
                  <a:gd name="connsiteY4" fmla="*/ 117546 h 914170"/>
                  <a:gd name="connsiteX5" fmla="*/ 738701 w 1733876"/>
                  <a:gd name="connsiteY5" fmla="*/ 125121 h 914170"/>
                  <a:gd name="connsiteX6" fmla="*/ 742088 w 1733876"/>
                  <a:gd name="connsiteY6" fmla="*/ 134319 h 914170"/>
                  <a:gd name="connsiteX7" fmla="*/ 742494 w 1733876"/>
                  <a:gd name="connsiteY7" fmla="*/ 142300 h 914170"/>
                  <a:gd name="connsiteX8" fmla="*/ 734502 w 1733876"/>
                  <a:gd name="connsiteY8" fmla="*/ 141894 h 914170"/>
                  <a:gd name="connsiteX9" fmla="*/ 719330 w 1733876"/>
                  <a:gd name="connsiteY9" fmla="*/ 147576 h 914170"/>
                  <a:gd name="connsiteX10" fmla="*/ 727593 w 1733876"/>
                  <a:gd name="connsiteY10" fmla="*/ 152580 h 914170"/>
                  <a:gd name="connsiteX11" fmla="*/ 735044 w 1733876"/>
                  <a:gd name="connsiteY11" fmla="*/ 160020 h 914170"/>
                  <a:gd name="connsiteX12" fmla="*/ 734231 w 1733876"/>
                  <a:gd name="connsiteY12" fmla="*/ 168407 h 914170"/>
                  <a:gd name="connsiteX13" fmla="*/ 734231 w 1733876"/>
                  <a:gd name="connsiteY13" fmla="*/ 172870 h 914170"/>
                  <a:gd name="connsiteX14" fmla="*/ 725426 w 1733876"/>
                  <a:gd name="connsiteY14" fmla="*/ 173817 h 914170"/>
                  <a:gd name="connsiteX15" fmla="*/ 716620 w 1733876"/>
                  <a:gd name="connsiteY15" fmla="*/ 174764 h 914170"/>
                  <a:gd name="connsiteX16" fmla="*/ 716620 w 1733876"/>
                  <a:gd name="connsiteY16" fmla="*/ 179904 h 914170"/>
                  <a:gd name="connsiteX17" fmla="*/ 716620 w 1733876"/>
                  <a:gd name="connsiteY17" fmla="*/ 185044 h 914170"/>
                  <a:gd name="connsiteX18" fmla="*/ 710931 w 1733876"/>
                  <a:gd name="connsiteY18" fmla="*/ 184368 h 914170"/>
                  <a:gd name="connsiteX19" fmla="*/ 679367 w 1733876"/>
                  <a:gd name="connsiteY19" fmla="*/ 182474 h 914170"/>
                  <a:gd name="connsiteX20" fmla="*/ 681128 w 1733876"/>
                  <a:gd name="connsiteY20" fmla="*/ 191267 h 914170"/>
                  <a:gd name="connsiteX21" fmla="*/ 693591 w 1733876"/>
                  <a:gd name="connsiteY21" fmla="*/ 194783 h 914170"/>
                  <a:gd name="connsiteX22" fmla="*/ 704699 w 1733876"/>
                  <a:gd name="connsiteY22" fmla="*/ 198706 h 914170"/>
                  <a:gd name="connsiteX23" fmla="*/ 708221 w 1733876"/>
                  <a:gd name="connsiteY23" fmla="*/ 212909 h 914170"/>
                  <a:gd name="connsiteX24" fmla="*/ 696707 w 1733876"/>
                  <a:gd name="connsiteY24" fmla="*/ 241180 h 914170"/>
                  <a:gd name="connsiteX25" fmla="*/ 691423 w 1733876"/>
                  <a:gd name="connsiteY25" fmla="*/ 230900 h 914170"/>
                  <a:gd name="connsiteX26" fmla="*/ 689256 w 1733876"/>
                  <a:gd name="connsiteY26" fmla="*/ 219808 h 914170"/>
                  <a:gd name="connsiteX27" fmla="*/ 675980 w 1733876"/>
                  <a:gd name="connsiteY27" fmla="*/ 217914 h 914170"/>
                  <a:gd name="connsiteX28" fmla="*/ 656066 w 1733876"/>
                  <a:gd name="connsiteY28" fmla="*/ 219402 h 914170"/>
                  <a:gd name="connsiteX29" fmla="*/ 644416 w 1733876"/>
                  <a:gd name="connsiteY29" fmla="*/ 244832 h 914170"/>
                  <a:gd name="connsiteX30" fmla="*/ 642655 w 1733876"/>
                  <a:gd name="connsiteY30" fmla="*/ 253624 h 914170"/>
                  <a:gd name="connsiteX31" fmla="*/ 580205 w 1733876"/>
                  <a:gd name="connsiteY31" fmla="*/ 254030 h 914170"/>
                  <a:gd name="connsiteX32" fmla="*/ 517755 w 1733876"/>
                  <a:gd name="connsiteY32" fmla="*/ 254301 h 914170"/>
                  <a:gd name="connsiteX33" fmla="*/ 516942 w 1733876"/>
                  <a:gd name="connsiteY33" fmla="*/ 258494 h 914170"/>
                  <a:gd name="connsiteX34" fmla="*/ 516129 w 1733876"/>
                  <a:gd name="connsiteY34" fmla="*/ 265798 h 914170"/>
                  <a:gd name="connsiteX35" fmla="*/ 584540 w 1733876"/>
                  <a:gd name="connsiteY35" fmla="*/ 274049 h 914170"/>
                  <a:gd name="connsiteX36" fmla="*/ 637101 w 1733876"/>
                  <a:gd name="connsiteY36" fmla="*/ 278649 h 914170"/>
                  <a:gd name="connsiteX37" fmla="*/ 619490 w 1733876"/>
                  <a:gd name="connsiteY37" fmla="*/ 368601 h 914170"/>
                  <a:gd name="connsiteX38" fmla="*/ 614207 w 1733876"/>
                  <a:gd name="connsiteY38" fmla="*/ 392137 h 914170"/>
                  <a:gd name="connsiteX39" fmla="*/ 558530 w 1733876"/>
                  <a:gd name="connsiteY39" fmla="*/ 388755 h 914170"/>
                  <a:gd name="connsiteX40" fmla="*/ 554060 w 1733876"/>
                  <a:gd name="connsiteY40" fmla="*/ 385509 h 914170"/>
                  <a:gd name="connsiteX41" fmla="*/ 552163 w 1733876"/>
                  <a:gd name="connsiteY41" fmla="*/ 382804 h 914170"/>
                  <a:gd name="connsiteX42" fmla="*/ 488900 w 1733876"/>
                  <a:gd name="connsiteY42" fmla="*/ 378881 h 914170"/>
                  <a:gd name="connsiteX43" fmla="*/ 312929 w 1733876"/>
                  <a:gd name="connsiteY43" fmla="*/ 368736 h 914170"/>
                  <a:gd name="connsiteX44" fmla="*/ 311032 w 1733876"/>
                  <a:gd name="connsiteY44" fmla="*/ 372659 h 914170"/>
                  <a:gd name="connsiteX45" fmla="*/ 324579 w 1733876"/>
                  <a:gd name="connsiteY45" fmla="*/ 380639 h 914170"/>
                  <a:gd name="connsiteX46" fmla="*/ 338126 w 1733876"/>
                  <a:gd name="connsiteY46" fmla="*/ 388755 h 914170"/>
                  <a:gd name="connsiteX47" fmla="*/ 325798 w 1733876"/>
                  <a:gd name="connsiteY47" fmla="*/ 445702 h 914170"/>
                  <a:gd name="connsiteX48" fmla="*/ 313064 w 1733876"/>
                  <a:gd name="connsiteY48" fmla="*/ 502649 h 914170"/>
                  <a:gd name="connsiteX49" fmla="*/ 300466 w 1733876"/>
                  <a:gd name="connsiteY49" fmla="*/ 506437 h 914170"/>
                  <a:gd name="connsiteX50" fmla="*/ 282042 w 1733876"/>
                  <a:gd name="connsiteY50" fmla="*/ 508195 h 914170"/>
                  <a:gd name="connsiteX51" fmla="*/ 274862 w 1733876"/>
                  <a:gd name="connsiteY51" fmla="*/ 509007 h 914170"/>
                  <a:gd name="connsiteX52" fmla="*/ 275269 w 1733876"/>
                  <a:gd name="connsiteY52" fmla="*/ 515229 h 914170"/>
                  <a:gd name="connsiteX53" fmla="*/ 275675 w 1733876"/>
                  <a:gd name="connsiteY53" fmla="*/ 521451 h 914170"/>
                  <a:gd name="connsiteX54" fmla="*/ 295183 w 1733876"/>
                  <a:gd name="connsiteY54" fmla="*/ 525915 h 914170"/>
                  <a:gd name="connsiteX55" fmla="*/ 315096 w 1733876"/>
                  <a:gd name="connsiteY55" fmla="*/ 530650 h 914170"/>
                  <a:gd name="connsiteX56" fmla="*/ 306833 w 1733876"/>
                  <a:gd name="connsiteY56" fmla="*/ 562302 h 914170"/>
                  <a:gd name="connsiteX57" fmla="*/ 282178 w 1733876"/>
                  <a:gd name="connsiteY57" fmla="*/ 565684 h 914170"/>
                  <a:gd name="connsiteX58" fmla="*/ 257523 w 1733876"/>
                  <a:gd name="connsiteY58" fmla="*/ 568659 h 914170"/>
                  <a:gd name="connsiteX59" fmla="*/ 256033 w 1733876"/>
                  <a:gd name="connsiteY59" fmla="*/ 580292 h 914170"/>
                  <a:gd name="connsiteX60" fmla="*/ 250614 w 1733876"/>
                  <a:gd name="connsiteY60" fmla="*/ 596524 h 914170"/>
                  <a:gd name="connsiteX61" fmla="*/ 242079 w 1733876"/>
                  <a:gd name="connsiteY61" fmla="*/ 574882 h 914170"/>
                  <a:gd name="connsiteX62" fmla="*/ 240318 w 1733876"/>
                  <a:gd name="connsiteY62" fmla="*/ 567442 h 914170"/>
                  <a:gd name="connsiteX63" fmla="*/ 233545 w 1733876"/>
                  <a:gd name="connsiteY63" fmla="*/ 566225 h 914170"/>
                  <a:gd name="connsiteX64" fmla="*/ 225417 w 1733876"/>
                  <a:gd name="connsiteY64" fmla="*/ 564737 h 914170"/>
                  <a:gd name="connsiteX65" fmla="*/ 222030 w 1733876"/>
                  <a:gd name="connsiteY65" fmla="*/ 555268 h 914170"/>
                  <a:gd name="connsiteX66" fmla="*/ 220269 w 1733876"/>
                  <a:gd name="connsiteY66" fmla="*/ 546341 h 914170"/>
                  <a:gd name="connsiteX67" fmla="*/ 213496 w 1733876"/>
                  <a:gd name="connsiteY67" fmla="*/ 546746 h 914170"/>
                  <a:gd name="connsiteX68" fmla="*/ 206587 w 1733876"/>
                  <a:gd name="connsiteY68" fmla="*/ 547152 h 914170"/>
                  <a:gd name="connsiteX69" fmla="*/ 204691 w 1733876"/>
                  <a:gd name="connsiteY69" fmla="*/ 556891 h 914170"/>
                  <a:gd name="connsiteX70" fmla="*/ 202659 w 1733876"/>
                  <a:gd name="connsiteY70" fmla="*/ 566630 h 914170"/>
                  <a:gd name="connsiteX71" fmla="*/ 195750 w 1733876"/>
                  <a:gd name="connsiteY71" fmla="*/ 567442 h 914170"/>
                  <a:gd name="connsiteX72" fmla="*/ 188976 w 1733876"/>
                  <a:gd name="connsiteY72" fmla="*/ 568389 h 914170"/>
                  <a:gd name="connsiteX73" fmla="*/ 183558 w 1733876"/>
                  <a:gd name="connsiteY73" fmla="*/ 585027 h 914170"/>
                  <a:gd name="connsiteX74" fmla="*/ 178275 w 1733876"/>
                  <a:gd name="connsiteY74" fmla="*/ 601800 h 914170"/>
                  <a:gd name="connsiteX75" fmla="*/ 172043 w 1733876"/>
                  <a:gd name="connsiteY75" fmla="*/ 602476 h 914170"/>
                  <a:gd name="connsiteX76" fmla="*/ 148336 w 1733876"/>
                  <a:gd name="connsiteY76" fmla="*/ 604640 h 914170"/>
                  <a:gd name="connsiteX77" fmla="*/ 125171 w 1733876"/>
                  <a:gd name="connsiteY77" fmla="*/ 606805 h 914170"/>
                  <a:gd name="connsiteX78" fmla="*/ 119617 w 1733876"/>
                  <a:gd name="connsiteY78" fmla="*/ 607481 h 914170"/>
                  <a:gd name="connsiteX79" fmla="*/ 122733 w 1733876"/>
                  <a:gd name="connsiteY79" fmla="*/ 625877 h 914170"/>
                  <a:gd name="connsiteX80" fmla="*/ 124630 w 1733876"/>
                  <a:gd name="connsiteY80" fmla="*/ 649819 h 914170"/>
                  <a:gd name="connsiteX81" fmla="*/ 119211 w 1733876"/>
                  <a:gd name="connsiteY81" fmla="*/ 685124 h 914170"/>
                  <a:gd name="connsiteX82" fmla="*/ 114470 w 1733876"/>
                  <a:gd name="connsiteY82" fmla="*/ 719346 h 914170"/>
                  <a:gd name="connsiteX83" fmla="*/ 113657 w 1733876"/>
                  <a:gd name="connsiteY83" fmla="*/ 723675 h 914170"/>
                  <a:gd name="connsiteX84" fmla="*/ 56896 w 1733876"/>
                  <a:gd name="connsiteY84" fmla="*/ 723675 h 914170"/>
                  <a:gd name="connsiteX85" fmla="*/ 0 w 1733876"/>
                  <a:gd name="connsiteY85" fmla="*/ 724351 h 914170"/>
                  <a:gd name="connsiteX86" fmla="*/ 18830 w 1733876"/>
                  <a:gd name="connsiteY86" fmla="*/ 798342 h 914170"/>
                  <a:gd name="connsiteX87" fmla="*/ 66379 w 1733876"/>
                  <a:gd name="connsiteY87" fmla="*/ 808081 h 914170"/>
                  <a:gd name="connsiteX88" fmla="*/ 133435 w 1733876"/>
                  <a:gd name="connsiteY88" fmla="*/ 813762 h 914170"/>
                  <a:gd name="connsiteX89" fmla="*/ 469393 w 1733876"/>
                  <a:gd name="connsiteY89" fmla="*/ 842033 h 914170"/>
                  <a:gd name="connsiteX90" fmla="*/ 574380 w 1733876"/>
                  <a:gd name="connsiteY90" fmla="*/ 850825 h 914170"/>
                  <a:gd name="connsiteX91" fmla="*/ 887038 w 1733876"/>
                  <a:gd name="connsiteY91" fmla="*/ 877202 h 914170"/>
                  <a:gd name="connsiteX92" fmla="*/ 1062738 w 1733876"/>
                  <a:gd name="connsiteY92" fmla="*/ 890728 h 914170"/>
                  <a:gd name="connsiteX93" fmla="*/ 1460876 w 1733876"/>
                  <a:gd name="connsiteY93" fmla="*/ 911695 h 914170"/>
                  <a:gd name="connsiteX94" fmla="*/ 1512489 w 1733876"/>
                  <a:gd name="connsiteY94" fmla="*/ 914129 h 914170"/>
                  <a:gd name="connsiteX95" fmla="*/ 1525358 w 1733876"/>
                  <a:gd name="connsiteY95" fmla="*/ 892757 h 914170"/>
                  <a:gd name="connsiteX96" fmla="*/ 1650123 w 1733876"/>
                  <a:gd name="connsiteY96" fmla="*/ 736525 h 914170"/>
                  <a:gd name="connsiteX97" fmla="*/ 1733842 w 1733876"/>
                  <a:gd name="connsiteY97" fmla="*/ 638051 h 914170"/>
                  <a:gd name="connsiteX98" fmla="*/ 1469139 w 1733876"/>
                  <a:gd name="connsiteY98" fmla="*/ 640351 h 914170"/>
                  <a:gd name="connsiteX99" fmla="*/ 1372822 w 1733876"/>
                  <a:gd name="connsiteY99" fmla="*/ 641974 h 914170"/>
                  <a:gd name="connsiteX100" fmla="*/ 1344239 w 1733876"/>
                  <a:gd name="connsiteY100" fmla="*/ 642921 h 914170"/>
                  <a:gd name="connsiteX101" fmla="*/ 1342207 w 1733876"/>
                  <a:gd name="connsiteY101" fmla="*/ 636969 h 914170"/>
                  <a:gd name="connsiteX102" fmla="*/ 1340175 w 1733876"/>
                  <a:gd name="connsiteY102" fmla="*/ 631017 h 914170"/>
                  <a:gd name="connsiteX103" fmla="*/ 1329337 w 1733876"/>
                  <a:gd name="connsiteY103" fmla="*/ 630611 h 914170"/>
                  <a:gd name="connsiteX104" fmla="*/ 1318364 w 1733876"/>
                  <a:gd name="connsiteY104" fmla="*/ 630206 h 914170"/>
                  <a:gd name="connsiteX105" fmla="*/ 1314842 w 1733876"/>
                  <a:gd name="connsiteY105" fmla="*/ 621819 h 914170"/>
                  <a:gd name="connsiteX106" fmla="*/ 1298180 w 1733876"/>
                  <a:gd name="connsiteY106" fmla="*/ 576505 h 914170"/>
                  <a:gd name="connsiteX107" fmla="*/ 1346542 w 1733876"/>
                  <a:gd name="connsiteY107" fmla="*/ 572176 h 914170"/>
                  <a:gd name="connsiteX108" fmla="*/ 1395174 w 1733876"/>
                  <a:gd name="connsiteY108" fmla="*/ 567442 h 914170"/>
                  <a:gd name="connsiteX109" fmla="*/ 1396122 w 1733876"/>
                  <a:gd name="connsiteY109" fmla="*/ 560814 h 914170"/>
                  <a:gd name="connsiteX110" fmla="*/ 1395174 w 1733876"/>
                  <a:gd name="connsiteY110" fmla="*/ 555944 h 914170"/>
                  <a:gd name="connsiteX111" fmla="*/ 1384066 w 1733876"/>
                  <a:gd name="connsiteY111" fmla="*/ 556621 h 914170"/>
                  <a:gd name="connsiteX112" fmla="*/ 1297909 w 1733876"/>
                  <a:gd name="connsiteY112" fmla="*/ 560002 h 914170"/>
                  <a:gd name="connsiteX113" fmla="*/ 1287343 w 1733876"/>
                  <a:gd name="connsiteY113" fmla="*/ 554998 h 914170"/>
                  <a:gd name="connsiteX114" fmla="*/ 1272712 w 1733876"/>
                  <a:gd name="connsiteY114" fmla="*/ 544853 h 914170"/>
                  <a:gd name="connsiteX115" fmla="*/ 1260520 w 1733876"/>
                  <a:gd name="connsiteY115" fmla="*/ 539577 h 914170"/>
                  <a:gd name="connsiteX116" fmla="*/ 1226653 w 1733876"/>
                  <a:gd name="connsiteY116" fmla="*/ 540389 h 914170"/>
                  <a:gd name="connsiteX117" fmla="*/ 1188452 w 1733876"/>
                  <a:gd name="connsiteY117" fmla="*/ 541877 h 914170"/>
                  <a:gd name="connsiteX118" fmla="*/ 1183981 w 1733876"/>
                  <a:gd name="connsiteY118" fmla="*/ 548234 h 914170"/>
                  <a:gd name="connsiteX119" fmla="*/ 1183033 w 1733876"/>
                  <a:gd name="connsiteY119" fmla="*/ 557162 h 914170"/>
                  <a:gd name="connsiteX120" fmla="*/ 1182220 w 1733876"/>
                  <a:gd name="connsiteY120" fmla="*/ 560408 h 914170"/>
                  <a:gd name="connsiteX121" fmla="*/ 1153637 w 1733876"/>
                  <a:gd name="connsiteY121" fmla="*/ 559461 h 914170"/>
                  <a:gd name="connsiteX122" fmla="*/ 1097689 w 1733876"/>
                  <a:gd name="connsiteY122" fmla="*/ 557838 h 914170"/>
                  <a:gd name="connsiteX123" fmla="*/ 1070324 w 1733876"/>
                  <a:gd name="connsiteY123" fmla="*/ 556891 h 914170"/>
                  <a:gd name="connsiteX124" fmla="*/ 1050546 w 1733876"/>
                  <a:gd name="connsiteY124" fmla="*/ 521316 h 914170"/>
                  <a:gd name="connsiteX125" fmla="*/ 1030904 w 1733876"/>
                  <a:gd name="connsiteY125" fmla="*/ 484118 h 914170"/>
                  <a:gd name="connsiteX126" fmla="*/ 1035780 w 1733876"/>
                  <a:gd name="connsiteY126" fmla="*/ 467210 h 914170"/>
                  <a:gd name="connsiteX127" fmla="*/ 1043637 w 1733876"/>
                  <a:gd name="connsiteY127" fmla="*/ 451789 h 914170"/>
                  <a:gd name="connsiteX128" fmla="*/ 1042147 w 1733876"/>
                  <a:gd name="connsiteY128" fmla="*/ 442591 h 914170"/>
                  <a:gd name="connsiteX129" fmla="*/ 1022776 w 1733876"/>
                  <a:gd name="connsiteY129" fmla="*/ 433664 h 914170"/>
                  <a:gd name="connsiteX130" fmla="*/ 955042 w 1733876"/>
                  <a:gd name="connsiteY130" fmla="*/ 428118 h 914170"/>
                  <a:gd name="connsiteX131" fmla="*/ 893269 w 1733876"/>
                  <a:gd name="connsiteY131" fmla="*/ 423925 h 914170"/>
                  <a:gd name="connsiteX132" fmla="*/ 887580 w 1733876"/>
                  <a:gd name="connsiteY132" fmla="*/ 423248 h 914170"/>
                  <a:gd name="connsiteX133" fmla="*/ 892456 w 1733876"/>
                  <a:gd name="connsiteY133" fmla="*/ 404717 h 914170"/>
                  <a:gd name="connsiteX134" fmla="*/ 897198 w 1733876"/>
                  <a:gd name="connsiteY134" fmla="*/ 386185 h 914170"/>
                  <a:gd name="connsiteX135" fmla="*/ 879722 w 1733876"/>
                  <a:gd name="connsiteY135" fmla="*/ 317064 h 914170"/>
                  <a:gd name="connsiteX136" fmla="*/ 862247 w 1733876"/>
                  <a:gd name="connsiteY136" fmla="*/ 247943 h 914170"/>
                  <a:gd name="connsiteX137" fmla="*/ 837863 w 1733876"/>
                  <a:gd name="connsiteY137" fmla="*/ 244832 h 914170"/>
                  <a:gd name="connsiteX138" fmla="*/ 801558 w 1733876"/>
                  <a:gd name="connsiteY138" fmla="*/ 230088 h 914170"/>
                  <a:gd name="connsiteX139" fmla="*/ 797359 w 1733876"/>
                  <a:gd name="connsiteY139" fmla="*/ 220213 h 914170"/>
                  <a:gd name="connsiteX140" fmla="*/ 800881 w 1733876"/>
                  <a:gd name="connsiteY140" fmla="*/ 213856 h 914170"/>
                  <a:gd name="connsiteX141" fmla="*/ 802506 w 1733876"/>
                  <a:gd name="connsiteY141" fmla="*/ 204793 h 914170"/>
                  <a:gd name="connsiteX142" fmla="*/ 810363 w 1733876"/>
                  <a:gd name="connsiteY142" fmla="*/ 199518 h 914170"/>
                  <a:gd name="connsiteX143" fmla="*/ 821065 w 1733876"/>
                  <a:gd name="connsiteY143" fmla="*/ 196271 h 914170"/>
                  <a:gd name="connsiteX144" fmla="*/ 816866 w 1733876"/>
                  <a:gd name="connsiteY144" fmla="*/ 184638 h 914170"/>
                  <a:gd name="connsiteX145" fmla="*/ 791263 w 1733876"/>
                  <a:gd name="connsiteY145" fmla="*/ 183015 h 914170"/>
                  <a:gd name="connsiteX146" fmla="*/ 767420 w 1733876"/>
                  <a:gd name="connsiteY146" fmla="*/ 182609 h 914170"/>
                  <a:gd name="connsiteX147" fmla="*/ 761866 w 1733876"/>
                  <a:gd name="connsiteY147" fmla="*/ 154745 h 914170"/>
                  <a:gd name="connsiteX148" fmla="*/ 768098 w 1733876"/>
                  <a:gd name="connsiteY148" fmla="*/ 152851 h 914170"/>
                  <a:gd name="connsiteX149" fmla="*/ 773516 w 1733876"/>
                  <a:gd name="connsiteY149" fmla="*/ 149605 h 914170"/>
                  <a:gd name="connsiteX150" fmla="*/ 763356 w 1733876"/>
                  <a:gd name="connsiteY150" fmla="*/ 144735 h 914170"/>
                  <a:gd name="connsiteX151" fmla="*/ 755770 w 1733876"/>
                  <a:gd name="connsiteY151" fmla="*/ 137025 h 914170"/>
                  <a:gd name="connsiteX152" fmla="*/ 759021 w 1733876"/>
                  <a:gd name="connsiteY152" fmla="*/ 117005 h 914170"/>
                  <a:gd name="connsiteX153" fmla="*/ 755093 w 1733876"/>
                  <a:gd name="connsiteY153" fmla="*/ 110918 h 914170"/>
                  <a:gd name="connsiteX154" fmla="*/ 751842 w 1733876"/>
                  <a:gd name="connsiteY154" fmla="*/ 110918 h 914170"/>
                  <a:gd name="connsiteX155" fmla="*/ 751842 w 1733876"/>
                  <a:gd name="connsiteY155" fmla="*/ 57759 h 914170"/>
                  <a:gd name="connsiteX156" fmla="*/ 749403 w 1733876"/>
                  <a:gd name="connsiteY156" fmla="*/ 2300 h 914170"/>
                  <a:gd name="connsiteX157" fmla="*/ 746017 w 1733876"/>
                  <a:gd name="connsiteY157" fmla="*/ 0 h 914170"/>
                  <a:gd name="connsiteX158" fmla="*/ 745068 w 1733876"/>
                  <a:gd name="connsiteY158" fmla="*/ 17990 h 914170"/>
                  <a:gd name="connsiteX159" fmla="*/ 496486 w 1733876"/>
                  <a:gd name="connsiteY159" fmla="*/ 401606 h 914170"/>
                  <a:gd name="connsiteX160" fmla="*/ 516806 w 1733876"/>
                  <a:gd name="connsiteY160" fmla="*/ 405258 h 914170"/>
                  <a:gd name="connsiteX161" fmla="*/ 516536 w 1733876"/>
                  <a:gd name="connsiteY161" fmla="*/ 410668 h 914170"/>
                  <a:gd name="connsiteX162" fmla="*/ 509898 w 1733876"/>
                  <a:gd name="connsiteY162" fmla="*/ 500485 h 914170"/>
                  <a:gd name="connsiteX163" fmla="*/ 502582 w 1733876"/>
                  <a:gd name="connsiteY163" fmla="*/ 480872 h 914170"/>
                  <a:gd name="connsiteX164" fmla="*/ 484430 w 1733876"/>
                  <a:gd name="connsiteY164" fmla="*/ 426495 h 914170"/>
                  <a:gd name="connsiteX165" fmla="*/ 472780 w 1733876"/>
                  <a:gd name="connsiteY165" fmla="*/ 398359 h 914170"/>
                  <a:gd name="connsiteX166" fmla="*/ 496486 w 1733876"/>
                  <a:gd name="connsiteY166" fmla="*/ 401606 h 914170"/>
                  <a:gd name="connsiteX167" fmla="*/ 610956 w 1733876"/>
                  <a:gd name="connsiteY167" fmla="*/ 408369 h 914170"/>
                  <a:gd name="connsiteX168" fmla="*/ 601202 w 1733876"/>
                  <a:gd name="connsiteY168" fmla="*/ 434746 h 914170"/>
                  <a:gd name="connsiteX169" fmla="*/ 595377 w 1733876"/>
                  <a:gd name="connsiteY169" fmla="*/ 445026 h 914170"/>
                  <a:gd name="connsiteX170" fmla="*/ 606079 w 1733876"/>
                  <a:gd name="connsiteY170" fmla="*/ 448949 h 914170"/>
                  <a:gd name="connsiteX171" fmla="*/ 617052 w 1733876"/>
                  <a:gd name="connsiteY171" fmla="*/ 454630 h 914170"/>
                  <a:gd name="connsiteX172" fmla="*/ 613665 w 1733876"/>
                  <a:gd name="connsiteY172" fmla="*/ 469915 h 914170"/>
                  <a:gd name="connsiteX173" fmla="*/ 609466 w 1733876"/>
                  <a:gd name="connsiteY173" fmla="*/ 482630 h 914170"/>
                  <a:gd name="connsiteX174" fmla="*/ 602422 w 1733876"/>
                  <a:gd name="connsiteY174" fmla="*/ 483442 h 914170"/>
                  <a:gd name="connsiteX175" fmla="*/ 587114 w 1733876"/>
                  <a:gd name="connsiteY175" fmla="*/ 485065 h 914170"/>
                  <a:gd name="connsiteX176" fmla="*/ 578850 w 1733876"/>
                  <a:gd name="connsiteY176" fmla="*/ 485876 h 914170"/>
                  <a:gd name="connsiteX177" fmla="*/ 568826 w 1733876"/>
                  <a:gd name="connsiteY177" fmla="*/ 506031 h 914170"/>
                  <a:gd name="connsiteX178" fmla="*/ 554060 w 1733876"/>
                  <a:gd name="connsiteY178" fmla="*/ 526997 h 914170"/>
                  <a:gd name="connsiteX179" fmla="*/ 547016 w 1733876"/>
                  <a:gd name="connsiteY179" fmla="*/ 528350 h 914170"/>
                  <a:gd name="connsiteX180" fmla="*/ 539836 w 1733876"/>
                  <a:gd name="connsiteY180" fmla="*/ 467345 h 914170"/>
                  <a:gd name="connsiteX181" fmla="*/ 535636 w 1733876"/>
                  <a:gd name="connsiteY181" fmla="*/ 412833 h 914170"/>
                  <a:gd name="connsiteX182" fmla="*/ 534959 w 1733876"/>
                  <a:gd name="connsiteY182" fmla="*/ 405799 h 914170"/>
                  <a:gd name="connsiteX183" fmla="*/ 572890 w 1733876"/>
                  <a:gd name="connsiteY183" fmla="*/ 405799 h 914170"/>
                  <a:gd name="connsiteX184" fmla="*/ 610956 w 1733876"/>
                  <a:gd name="connsiteY184" fmla="*/ 408369 h 91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</a:cxnLst>
                <a:rect l="l" t="t" r="r" b="b"/>
                <a:pathLst>
                  <a:path w="1733876" h="914170">
                    <a:moveTo>
                      <a:pt x="745068" y="17990"/>
                    </a:moveTo>
                    <a:cubicBezTo>
                      <a:pt x="745068" y="28000"/>
                      <a:pt x="744662" y="52619"/>
                      <a:pt x="744120" y="72909"/>
                    </a:cubicBezTo>
                    <a:lnTo>
                      <a:pt x="743307" y="109701"/>
                    </a:lnTo>
                    <a:lnTo>
                      <a:pt x="739379" y="110513"/>
                    </a:lnTo>
                    <a:cubicBezTo>
                      <a:pt x="735857" y="111189"/>
                      <a:pt x="735586" y="111730"/>
                      <a:pt x="735586" y="117546"/>
                    </a:cubicBezTo>
                    <a:cubicBezTo>
                      <a:pt x="735586" y="122687"/>
                      <a:pt x="736127" y="124039"/>
                      <a:pt x="738701" y="125121"/>
                    </a:cubicBezTo>
                    <a:cubicBezTo>
                      <a:pt x="741275" y="126203"/>
                      <a:pt x="741682" y="127691"/>
                      <a:pt x="742088" y="134319"/>
                    </a:cubicBezTo>
                    <a:lnTo>
                      <a:pt x="742494" y="142300"/>
                    </a:lnTo>
                    <a:lnTo>
                      <a:pt x="734502" y="141894"/>
                    </a:lnTo>
                    <a:cubicBezTo>
                      <a:pt x="726645" y="141353"/>
                      <a:pt x="719330" y="144059"/>
                      <a:pt x="719330" y="147576"/>
                    </a:cubicBezTo>
                    <a:cubicBezTo>
                      <a:pt x="719330" y="148387"/>
                      <a:pt x="722987" y="150551"/>
                      <a:pt x="727593" y="152580"/>
                    </a:cubicBezTo>
                    <a:cubicBezTo>
                      <a:pt x="735450" y="155962"/>
                      <a:pt x="735721" y="156233"/>
                      <a:pt x="735044" y="160020"/>
                    </a:cubicBezTo>
                    <a:cubicBezTo>
                      <a:pt x="734637" y="162184"/>
                      <a:pt x="734231" y="165972"/>
                      <a:pt x="734231" y="168407"/>
                    </a:cubicBezTo>
                    <a:lnTo>
                      <a:pt x="734231" y="172870"/>
                    </a:lnTo>
                    <a:lnTo>
                      <a:pt x="725426" y="173817"/>
                    </a:lnTo>
                    <a:lnTo>
                      <a:pt x="716620" y="174764"/>
                    </a:lnTo>
                    <a:lnTo>
                      <a:pt x="716620" y="179904"/>
                    </a:lnTo>
                    <a:lnTo>
                      <a:pt x="716620" y="185044"/>
                    </a:lnTo>
                    <a:lnTo>
                      <a:pt x="710931" y="184368"/>
                    </a:lnTo>
                    <a:cubicBezTo>
                      <a:pt x="694268" y="182745"/>
                      <a:pt x="679909" y="181933"/>
                      <a:pt x="679367" y="182474"/>
                    </a:cubicBezTo>
                    <a:cubicBezTo>
                      <a:pt x="677606" y="184097"/>
                      <a:pt x="678825" y="190590"/>
                      <a:pt x="681128" y="191267"/>
                    </a:cubicBezTo>
                    <a:cubicBezTo>
                      <a:pt x="682347" y="191537"/>
                      <a:pt x="688037" y="193160"/>
                      <a:pt x="693591" y="194783"/>
                    </a:cubicBezTo>
                    <a:cubicBezTo>
                      <a:pt x="699145" y="196407"/>
                      <a:pt x="704157" y="198165"/>
                      <a:pt x="704699" y="198706"/>
                    </a:cubicBezTo>
                    <a:cubicBezTo>
                      <a:pt x="705241" y="199112"/>
                      <a:pt x="706867" y="205605"/>
                      <a:pt x="708221" y="212909"/>
                    </a:cubicBezTo>
                    <a:cubicBezTo>
                      <a:pt x="712150" y="232793"/>
                      <a:pt x="709034" y="240368"/>
                      <a:pt x="696707" y="241180"/>
                    </a:cubicBezTo>
                    <a:cubicBezTo>
                      <a:pt x="693184" y="241450"/>
                      <a:pt x="693049" y="241180"/>
                      <a:pt x="691423" y="230900"/>
                    </a:cubicBezTo>
                    <a:cubicBezTo>
                      <a:pt x="690475" y="225083"/>
                      <a:pt x="689527" y="220078"/>
                      <a:pt x="689256" y="219808"/>
                    </a:cubicBezTo>
                    <a:cubicBezTo>
                      <a:pt x="688985" y="219672"/>
                      <a:pt x="683024" y="218726"/>
                      <a:pt x="675980" y="217914"/>
                    </a:cubicBezTo>
                    <a:cubicBezTo>
                      <a:pt x="663924" y="216561"/>
                      <a:pt x="662704" y="216697"/>
                      <a:pt x="656066" y="219402"/>
                    </a:cubicBezTo>
                    <a:cubicBezTo>
                      <a:pt x="648209" y="222648"/>
                      <a:pt x="649429" y="220078"/>
                      <a:pt x="644416" y="244832"/>
                    </a:cubicBezTo>
                    <a:lnTo>
                      <a:pt x="642655" y="253624"/>
                    </a:lnTo>
                    <a:lnTo>
                      <a:pt x="580205" y="254030"/>
                    </a:lnTo>
                    <a:lnTo>
                      <a:pt x="517755" y="254301"/>
                    </a:lnTo>
                    <a:lnTo>
                      <a:pt x="516942" y="258494"/>
                    </a:lnTo>
                    <a:cubicBezTo>
                      <a:pt x="516536" y="260793"/>
                      <a:pt x="516129" y="264175"/>
                      <a:pt x="516129" y="265798"/>
                    </a:cubicBezTo>
                    <a:cubicBezTo>
                      <a:pt x="516129" y="269315"/>
                      <a:pt x="510575" y="268639"/>
                      <a:pt x="584540" y="274049"/>
                    </a:cubicBezTo>
                    <a:cubicBezTo>
                      <a:pt x="612853" y="276078"/>
                      <a:pt x="636559" y="278107"/>
                      <a:pt x="637101" y="278649"/>
                    </a:cubicBezTo>
                    <a:cubicBezTo>
                      <a:pt x="638049" y="279460"/>
                      <a:pt x="634798" y="296233"/>
                      <a:pt x="619490" y="368601"/>
                    </a:cubicBezTo>
                    <a:cubicBezTo>
                      <a:pt x="616917" y="381180"/>
                      <a:pt x="614478" y="391866"/>
                      <a:pt x="614207" y="392137"/>
                    </a:cubicBezTo>
                    <a:cubicBezTo>
                      <a:pt x="613665" y="392678"/>
                      <a:pt x="564897" y="389837"/>
                      <a:pt x="558530" y="388755"/>
                    </a:cubicBezTo>
                    <a:cubicBezTo>
                      <a:pt x="555279" y="388214"/>
                      <a:pt x="554060" y="387403"/>
                      <a:pt x="554060" y="385509"/>
                    </a:cubicBezTo>
                    <a:cubicBezTo>
                      <a:pt x="554060" y="384021"/>
                      <a:pt x="553247" y="382804"/>
                      <a:pt x="552163" y="382804"/>
                    </a:cubicBezTo>
                    <a:cubicBezTo>
                      <a:pt x="551215" y="382804"/>
                      <a:pt x="522632" y="381045"/>
                      <a:pt x="488900" y="378881"/>
                    </a:cubicBezTo>
                    <a:cubicBezTo>
                      <a:pt x="333384" y="368736"/>
                      <a:pt x="314012" y="367654"/>
                      <a:pt x="312929" y="368736"/>
                    </a:cubicBezTo>
                    <a:cubicBezTo>
                      <a:pt x="312387" y="369412"/>
                      <a:pt x="311574" y="371171"/>
                      <a:pt x="311032" y="372659"/>
                    </a:cubicBezTo>
                    <a:cubicBezTo>
                      <a:pt x="310355" y="375093"/>
                      <a:pt x="311980" y="376040"/>
                      <a:pt x="324579" y="380639"/>
                    </a:cubicBezTo>
                    <a:cubicBezTo>
                      <a:pt x="337177" y="385374"/>
                      <a:pt x="338803" y="386320"/>
                      <a:pt x="338126" y="388755"/>
                    </a:cubicBezTo>
                    <a:cubicBezTo>
                      <a:pt x="337855" y="390378"/>
                      <a:pt x="332300" y="415944"/>
                      <a:pt x="325798" y="445702"/>
                    </a:cubicBezTo>
                    <a:cubicBezTo>
                      <a:pt x="319431" y="475461"/>
                      <a:pt x="313606" y="501026"/>
                      <a:pt x="313064" y="502649"/>
                    </a:cubicBezTo>
                    <a:cubicBezTo>
                      <a:pt x="311980" y="505084"/>
                      <a:pt x="310219" y="505625"/>
                      <a:pt x="300466" y="506437"/>
                    </a:cubicBezTo>
                    <a:cubicBezTo>
                      <a:pt x="294370" y="506978"/>
                      <a:pt x="285971" y="507654"/>
                      <a:pt x="282042" y="508195"/>
                    </a:cubicBezTo>
                    <a:lnTo>
                      <a:pt x="274862" y="509007"/>
                    </a:lnTo>
                    <a:lnTo>
                      <a:pt x="275269" y="515229"/>
                    </a:lnTo>
                    <a:lnTo>
                      <a:pt x="275675" y="521451"/>
                    </a:lnTo>
                    <a:lnTo>
                      <a:pt x="295183" y="525915"/>
                    </a:lnTo>
                    <a:cubicBezTo>
                      <a:pt x="306020" y="528350"/>
                      <a:pt x="314961" y="530379"/>
                      <a:pt x="315096" y="530650"/>
                    </a:cubicBezTo>
                    <a:cubicBezTo>
                      <a:pt x="315367" y="530920"/>
                      <a:pt x="307375" y="561626"/>
                      <a:pt x="306833" y="562302"/>
                    </a:cubicBezTo>
                    <a:cubicBezTo>
                      <a:pt x="306697" y="562572"/>
                      <a:pt x="295589" y="564060"/>
                      <a:pt x="282178" y="565684"/>
                    </a:cubicBezTo>
                    <a:lnTo>
                      <a:pt x="257523" y="568659"/>
                    </a:lnTo>
                    <a:lnTo>
                      <a:pt x="256033" y="580292"/>
                    </a:lnTo>
                    <a:cubicBezTo>
                      <a:pt x="254001" y="595442"/>
                      <a:pt x="253594" y="596524"/>
                      <a:pt x="250614" y="596524"/>
                    </a:cubicBezTo>
                    <a:cubicBezTo>
                      <a:pt x="247905" y="596524"/>
                      <a:pt x="246685" y="593278"/>
                      <a:pt x="242079" y="574882"/>
                    </a:cubicBezTo>
                    <a:lnTo>
                      <a:pt x="240318" y="567442"/>
                    </a:lnTo>
                    <a:lnTo>
                      <a:pt x="233545" y="566225"/>
                    </a:lnTo>
                    <a:cubicBezTo>
                      <a:pt x="229887" y="565684"/>
                      <a:pt x="226230" y="564872"/>
                      <a:pt x="225417" y="564737"/>
                    </a:cubicBezTo>
                    <a:cubicBezTo>
                      <a:pt x="224604" y="564466"/>
                      <a:pt x="223114" y="560273"/>
                      <a:pt x="222030" y="555268"/>
                    </a:cubicBezTo>
                    <a:lnTo>
                      <a:pt x="220269" y="546341"/>
                    </a:lnTo>
                    <a:lnTo>
                      <a:pt x="213496" y="546746"/>
                    </a:lnTo>
                    <a:lnTo>
                      <a:pt x="206587" y="547152"/>
                    </a:lnTo>
                    <a:lnTo>
                      <a:pt x="204691" y="556891"/>
                    </a:lnTo>
                    <a:lnTo>
                      <a:pt x="202659" y="566630"/>
                    </a:lnTo>
                    <a:lnTo>
                      <a:pt x="195750" y="567442"/>
                    </a:lnTo>
                    <a:lnTo>
                      <a:pt x="188976" y="568389"/>
                    </a:lnTo>
                    <a:lnTo>
                      <a:pt x="183558" y="585027"/>
                    </a:lnTo>
                    <a:lnTo>
                      <a:pt x="178275" y="601800"/>
                    </a:lnTo>
                    <a:lnTo>
                      <a:pt x="172043" y="602476"/>
                    </a:lnTo>
                    <a:cubicBezTo>
                      <a:pt x="168656" y="602882"/>
                      <a:pt x="158090" y="603964"/>
                      <a:pt x="148336" y="604640"/>
                    </a:cubicBezTo>
                    <a:cubicBezTo>
                      <a:pt x="138718" y="605452"/>
                      <a:pt x="128287" y="606399"/>
                      <a:pt x="125171" y="606805"/>
                    </a:cubicBezTo>
                    <a:lnTo>
                      <a:pt x="119617" y="607481"/>
                    </a:lnTo>
                    <a:lnTo>
                      <a:pt x="122733" y="625877"/>
                    </a:lnTo>
                    <a:cubicBezTo>
                      <a:pt x="125171" y="640080"/>
                      <a:pt x="125578" y="645626"/>
                      <a:pt x="124630" y="649819"/>
                    </a:cubicBezTo>
                    <a:cubicBezTo>
                      <a:pt x="123952" y="652930"/>
                      <a:pt x="121514" y="668756"/>
                      <a:pt x="119211" y="685124"/>
                    </a:cubicBezTo>
                    <a:cubicBezTo>
                      <a:pt x="117043" y="701491"/>
                      <a:pt x="114876" y="716911"/>
                      <a:pt x="114470" y="719346"/>
                    </a:cubicBezTo>
                    <a:lnTo>
                      <a:pt x="113657" y="723675"/>
                    </a:lnTo>
                    <a:lnTo>
                      <a:pt x="56896" y="723675"/>
                    </a:lnTo>
                    <a:cubicBezTo>
                      <a:pt x="25603" y="723675"/>
                      <a:pt x="0" y="723945"/>
                      <a:pt x="0" y="724351"/>
                    </a:cubicBezTo>
                    <a:cubicBezTo>
                      <a:pt x="0" y="726380"/>
                      <a:pt x="18153" y="797530"/>
                      <a:pt x="18830" y="798342"/>
                    </a:cubicBezTo>
                    <a:cubicBezTo>
                      <a:pt x="20456" y="800235"/>
                      <a:pt x="54729" y="807134"/>
                      <a:pt x="66379" y="808081"/>
                    </a:cubicBezTo>
                    <a:cubicBezTo>
                      <a:pt x="72746" y="808622"/>
                      <a:pt x="102819" y="811057"/>
                      <a:pt x="133435" y="813762"/>
                    </a:cubicBezTo>
                    <a:cubicBezTo>
                      <a:pt x="241402" y="822825"/>
                      <a:pt x="306562" y="828371"/>
                      <a:pt x="469393" y="842033"/>
                    </a:cubicBezTo>
                    <a:cubicBezTo>
                      <a:pt x="500686" y="844603"/>
                      <a:pt x="547964" y="848661"/>
                      <a:pt x="574380" y="850825"/>
                    </a:cubicBezTo>
                    <a:cubicBezTo>
                      <a:pt x="718652" y="862999"/>
                      <a:pt x="721362" y="863269"/>
                      <a:pt x="887038" y="877202"/>
                    </a:cubicBezTo>
                    <a:cubicBezTo>
                      <a:pt x="1009635" y="887617"/>
                      <a:pt x="1024808" y="888699"/>
                      <a:pt x="1062738" y="890728"/>
                    </a:cubicBezTo>
                    <a:cubicBezTo>
                      <a:pt x="1193464" y="897627"/>
                      <a:pt x="1417120" y="909395"/>
                      <a:pt x="1460876" y="911695"/>
                    </a:cubicBezTo>
                    <a:cubicBezTo>
                      <a:pt x="1489053" y="913318"/>
                      <a:pt x="1512218" y="914400"/>
                      <a:pt x="1512489" y="914129"/>
                    </a:cubicBezTo>
                    <a:cubicBezTo>
                      <a:pt x="1512624" y="913859"/>
                      <a:pt x="1518449" y="904255"/>
                      <a:pt x="1525358" y="892757"/>
                    </a:cubicBezTo>
                    <a:cubicBezTo>
                      <a:pt x="1546084" y="858670"/>
                      <a:pt x="1595936" y="796177"/>
                      <a:pt x="1650123" y="736525"/>
                    </a:cubicBezTo>
                    <a:cubicBezTo>
                      <a:pt x="1689273" y="693510"/>
                      <a:pt x="1735332" y="639133"/>
                      <a:pt x="1733842" y="638051"/>
                    </a:cubicBezTo>
                    <a:cubicBezTo>
                      <a:pt x="1733300" y="637645"/>
                      <a:pt x="1616527" y="638592"/>
                      <a:pt x="1469139" y="640351"/>
                    </a:cubicBezTo>
                    <a:cubicBezTo>
                      <a:pt x="1431886" y="640756"/>
                      <a:pt x="1388536" y="641568"/>
                      <a:pt x="1372822" y="641974"/>
                    </a:cubicBezTo>
                    <a:lnTo>
                      <a:pt x="1344239" y="642921"/>
                    </a:lnTo>
                    <a:lnTo>
                      <a:pt x="1342207" y="636969"/>
                    </a:lnTo>
                    <a:lnTo>
                      <a:pt x="1340175" y="631017"/>
                    </a:lnTo>
                    <a:lnTo>
                      <a:pt x="1329337" y="630611"/>
                    </a:lnTo>
                    <a:lnTo>
                      <a:pt x="1318364" y="630206"/>
                    </a:lnTo>
                    <a:lnTo>
                      <a:pt x="1314842" y="621819"/>
                    </a:lnTo>
                    <a:cubicBezTo>
                      <a:pt x="1299128" y="584350"/>
                      <a:pt x="1296690" y="577587"/>
                      <a:pt x="1298180" y="576505"/>
                    </a:cubicBezTo>
                    <a:cubicBezTo>
                      <a:pt x="1299128" y="575693"/>
                      <a:pt x="1320803" y="573800"/>
                      <a:pt x="1346542" y="572176"/>
                    </a:cubicBezTo>
                    <a:cubicBezTo>
                      <a:pt x="1379596" y="570012"/>
                      <a:pt x="1393820" y="568659"/>
                      <a:pt x="1395174" y="567442"/>
                    </a:cubicBezTo>
                    <a:cubicBezTo>
                      <a:pt x="1396393" y="566225"/>
                      <a:pt x="1396664" y="564196"/>
                      <a:pt x="1396122" y="560814"/>
                    </a:cubicBezTo>
                    <a:lnTo>
                      <a:pt x="1395174" y="555944"/>
                    </a:lnTo>
                    <a:lnTo>
                      <a:pt x="1384066" y="556621"/>
                    </a:lnTo>
                    <a:cubicBezTo>
                      <a:pt x="1368894" y="557568"/>
                      <a:pt x="1307933" y="560002"/>
                      <a:pt x="1297909" y="560002"/>
                    </a:cubicBezTo>
                    <a:cubicBezTo>
                      <a:pt x="1290052" y="560002"/>
                      <a:pt x="1289781" y="559867"/>
                      <a:pt x="1287343" y="554998"/>
                    </a:cubicBezTo>
                    <a:cubicBezTo>
                      <a:pt x="1285311" y="550804"/>
                      <a:pt x="1283143" y="549316"/>
                      <a:pt x="1272712" y="544853"/>
                    </a:cubicBezTo>
                    <a:lnTo>
                      <a:pt x="1260520" y="539577"/>
                    </a:lnTo>
                    <a:lnTo>
                      <a:pt x="1226653" y="540389"/>
                    </a:lnTo>
                    <a:cubicBezTo>
                      <a:pt x="1208094" y="540795"/>
                      <a:pt x="1190755" y="541471"/>
                      <a:pt x="1188452" y="541877"/>
                    </a:cubicBezTo>
                    <a:cubicBezTo>
                      <a:pt x="1184252" y="542553"/>
                      <a:pt x="1183981" y="542824"/>
                      <a:pt x="1183981" y="548234"/>
                    </a:cubicBezTo>
                    <a:cubicBezTo>
                      <a:pt x="1183981" y="551345"/>
                      <a:pt x="1183575" y="555403"/>
                      <a:pt x="1183033" y="557162"/>
                    </a:cubicBezTo>
                    <a:lnTo>
                      <a:pt x="1182220" y="560408"/>
                    </a:lnTo>
                    <a:lnTo>
                      <a:pt x="1153637" y="559461"/>
                    </a:lnTo>
                    <a:cubicBezTo>
                      <a:pt x="1137922" y="559056"/>
                      <a:pt x="1112726" y="558244"/>
                      <a:pt x="1097689" y="557838"/>
                    </a:cubicBezTo>
                    <a:lnTo>
                      <a:pt x="1070324" y="556891"/>
                    </a:lnTo>
                    <a:lnTo>
                      <a:pt x="1050546" y="521316"/>
                    </a:lnTo>
                    <a:cubicBezTo>
                      <a:pt x="1039709" y="501703"/>
                      <a:pt x="1030904" y="484930"/>
                      <a:pt x="1030904" y="484118"/>
                    </a:cubicBezTo>
                    <a:cubicBezTo>
                      <a:pt x="1030904" y="483306"/>
                      <a:pt x="1033071" y="475596"/>
                      <a:pt x="1035780" y="467210"/>
                    </a:cubicBezTo>
                    <a:cubicBezTo>
                      <a:pt x="1040115" y="454089"/>
                      <a:pt x="1041199" y="451789"/>
                      <a:pt x="1043637" y="451789"/>
                    </a:cubicBezTo>
                    <a:cubicBezTo>
                      <a:pt x="1050546" y="451654"/>
                      <a:pt x="1050140" y="449625"/>
                      <a:pt x="1042147" y="442591"/>
                    </a:cubicBezTo>
                    <a:cubicBezTo>
                      <a:pt x="1034832" y="436369"/>
                      <a:pt x="1033342" y="435693"/>
                      <a:pt x="1022776" y="433664"/>
                    </a:cubicBezTo>
                    <a:cubicBezTo>
                      <a:pt x="1016409" y="432582"/>
                      <a:pt x="985929" y="430011"/>
                      <a:pt x="955042" y="428118"/>
                    </a:cubicBezTo>
                    <a:cubicBezTo>
                      <a:pt x="924156" y="426224"/>
                      <a:pt x="896249" y="424330"/>
                      <a:pt x="893269" y="423925"/>
                    </a:cubicBezTo>
                    <a:lnTo>
                      <a:pt x="887580" y="423248"/>
                    </a:lnTo>
                    <a:lnTo>
                      <a:pt x="892456" y="404717"/>
                    </a:lnTo>
                    <a:lnTo>
                      <a:pt x="897198" y="386185"/>
                    </a:lnTo>
                    <a:lnTo>
                      <a:pt x="879722" y="317064"/>
                    </a:lnTo>
                    <a:lnTo>
                      <a:pt x="862247" y="247943"/>
                    </a:lnTo>
                    <a:lnTo>
                      <a:pt x="837863" y="244832"/>
                    </a:lnTo>
                    <a:cubicBezTo>
                      <a:pt x="803725" y="240639"/>
                      <a:pt x="806435" y="241856"/>
                      <a:pt x="801558" y="230088"/>
                    </a:cubicBezTo>
                    <a:lnTo>
                      <a:pt x="797359" y="220213"/>
                    </a:lnTo>
                    <a:lnTo>
                      <a:pt x="800881" y="213856"/>
                    </a:lnTo>
                    <a:cubicBezTo>
                      <a:pt x="803996" y="208310"/>
                      <a:pt x="804132" y="207363"/>
                      <a:pt x="802506" y="204793"/>
                    </a:cubicBezTo>
                    <a:cubicBezTo>
                      <a:pt x="800610" y="201953"/>
                      <a:pt x="800745" y="201817"/>
                      <a:pt x="810363" y="199518"/>
                    </a:cubicBezTo>
                    <a:cubicBezTo>
                      <a:pt x="815782" y="198165"/>
                      <a:pt x="820659" y="196812"/>
                      <a:pt x="821065" y="196271"/>
                    </a:cubicBezTo>
                    <a:cubicBezTo>
                      <a:pt x="823097" y="194378"/>
                      <a:pt x="820523" y="187209"/>
                      <a:pt x="816866" y="184638"/>
                    </a:cubicBezTo>
                    <a:cubicBezTo>
                      <a:pt x="813344" y="182068"/>
                      <a:pt x="811853" y="181933"/>
                      <a:pt x="791263" y="183015"/>
                    </a:cubicBezTo>
                    <a:cubicBezTo>
                      <a:pt x="775548" y="183827"/>
                      <a:pt x="768775" y="183692"/>
                      <a:pt x="767420" y="182609"/>
                    </a:cubicBezTo>
                    <a:cubicBezTo>
                      <a:pt x="765388" y="180986"/>
                      <a:pt x="760782" y="157720"/>
                      <a:pt x="761866" y="154745"/>
                    </a:cubicBezTo>
                    <a:cubicBezTo>
                      <a:pt x="762273" y="153527"/>
                      <a:pt x="764576" y="152851"/>
                      <a:pt x="768098" y="152851"/>
                    </a:cubicBezTo>
                    <a:cubicBezTo>
                      <a:pt x="772839" y="152851"/>
                      <a:pt x="773516" y="152445"/>
                      <a:pt x="773516" y="149605"/>
                    </a:cubicBezTo>
                    <a:cubicBezTo>
                      <a:pt x="773516" y="146223"/>
                      <a:pt x="770672" y="144735"/>
                      <a:pt x="763356" y="144735"/>
                    </a:cubicBezTo>
                    <a:cubicBezTo>
                      <a:pt x="753874" y="144600"/>
                      <a:pt x="749945" y="140677"/>
                      <a:pt x="755770" y="137025"/>
                    </a:cubicBezTo>
                    <a:cubicBezTo>
                      <a:pt x="758750" y="135131"/>
                      <a:pt x="760241" y="125798"/>
                      <a:pt x="759021" y="117005"/>
                    </a:cubicBezTo>
                    <a:cubicBezTo>
                      <a:pt x="758344" y="111730"/>
                      <a:pt x="757802" y="110918"/>
                      <a:pt x="755093" y="110918"/>
                    </a:cubicBezTo>
                    <a:lnTo>
                      <a:pt x="751842" y="110918"/>
                    </a:lnTo>
                    <a:lnTo>
                      <a:pt x="751842" y="57759"/>
                    </a:lnTo>
                    <a:cubicBezTo>
                      <a:pt x="751842" y="7845"/>
                      <a:pt x="751706" y="4329"/>
                      <a:pt x="749403" y="2300"/>
                    </a:cubicBezTo>
                    <a:cubicBezTo>
                      <a:pt x="748049" y="947"/>
                      <a:pt x="746423" y="0"/>
                      <a:pt x="746017" y="0"/>
                    </a:cubicBezTo>
                    <a:cubicBezTo>
                      <a:pt x="745475" y="0"/>
                      <a:pt x="745068" y="8116"/>
                      <a:pt x="745068" y="17990"/>
                    </a:cubicBezTo>
                    <a:close/>
                    <a:moveTo>
                      <a:pt x="496486" y="401606"/>
                    </a:moveTo>
                    <a:lnTo>
                      <a:pt x="516806" y="405258"/>
                    </a:lnTo>
                    <a:lnTo>
                      <a:pt x="516536" y="410668"/>
                    </a:lnTo>
                    <a:cubicBezTo>
                      <a:pt x="515316" y="429876"/>
                      <a:pt x="510575" y="494398"/>
                      <a:pt x="509898" y="500485"/>
                    </a:cubicBezTo>
                    <a:cubicBezTo>
                      <a:pt x="508949" y="507925"/>
                      <a:pt x="508949" y="507654"/>
                      <a:pt x="502582" y="480872"/>
                    </a:cubicBezTo>
                    <a:cubicBezTo>
                      <a:pt x="497028" y="457471"/>
                      <a:pt x="494590" y="450166"/>
                      <a:pt x="484430" y="426495"/>
                    </a:cubicBezTo>
                    <a:cubicBezTo>
                      <a:pt x="478063" y="411345"/>
                      <a:pt x="472780" y="398765"/>
                      <a:pt x="472780" y="398359"/>
                    </a:cubicBezTo>
                    <a:cubicBezTo>
                      <a:pt x="472780" y="397277"/>
                      <a:pt x="474812" y="397548"/>
                      <a:pt x="496486" y="401606"/>
                    </a:cubicBezTo>
                    <a:close/>
                    <a:moveTo>
                      <a:pt x="610956" y="408369"/>
                    </a:moveTo>
                    <a:cubicBezTo>
                      <a:pt x="610956" y="415809"/>
                      <a:pt x="607163" y="426089"/>
                      <a:pt x="601202" y="434746"/>
                    </a:cubicBezTo>
                    <a:cubicBezTo>
                      <a:pt x="597680" y="439886"/>
                      <a:pt x="594971" y="444485"/>
                      <a:pt x="595377" y="445026"/>
                    </a:cubicBezTo>
                    <a:cubicBezTo>
                      <a:pt x="595648" y="445567"/>
                      <a:pt x="600525" y="447326"/>
                      <a:pt x="606079" y="448949"/>
                    </a:cubicBezTo>
                    <a:cubicBezTo>
                      <a:pt x="613394" y="451113"/>
                      <a:pt x="616510" y="452736"/>
                      <a:pt x="617052" y="454630"/>
                    </a:cubicBezTo>
                    <a:cubicBezTo>
                      <a:pt x="617594" y="456118"/>
                      <a:pt x="616104" y="462881"/>
                      <a:pt x="613665" y="469915"/>
                    </a:cubicBezTo>
                    <a:lnTo>
                      <a:pt x="609466" y="482630"/>
                    </a:lnTo>
                    <a:lnTo>
                      <a:pt x="602422" y="483442"/>
                    </a:lnTo>
                    <a:cubicBezTo>
                      <a:pt x="598493" y="483847"/>
                      <a:pt x="591720" y="484524"/>
                      <a:pt x="587114" y="485065"/>
                    </a:cubicBezTo>
                    <a:lnTo>
                      <a:pt x="578850" y="485876"/>
                    </a:lnTo>
                    <a:lnTo>
                      <a:pt x="568826" y="506031"/>
                    </a:lnTo>
                    <a:cubicBezTo>
                      <a:pt x="559208" y="525509"/>
                      <a:pt x="558666" y="526186"/>
                      <a:pt x="554060" y="526997"/>
                    </a:cubicBezTo>
                    <a:cubicBezTo>
                      <a:pt x="551486" y="527403"/>
                      <a:pt x="548235" y="528080"/>
                      <a:pt x="547016" y="528350"/>
                    </a:cubicBezTo>
                    <a:cubicBezTo>
                      <a:pt x="544171" y="529162"/>
                      <a:pt x="544306" y="529297"/>
                      <a:pt x="539836" y="467345"/>
                    </a:cubicBezTo>
                    <a:cubicBezTo>
                      <a:pt x="537939" y="441239"/>
                      <a:pt x="536178" y="416755"/>
                      <a:pt x="535636" y="412833"/>
                    </a:cubicBezTo>
                    <a:lnTo>
                      <a:pt x="534959" y="405799"/>
                    </a:lnTo>
                    <a:lnTo>
                      <a:pt x="572890" y="405799"/>
                    </a:lnTo>
                    <a:cubicBezTo>
                      <a:pt x="609601" y="405799"/>
                      <a:pt x="610956" y="405934"/>
                      <a:pt x="610956" y="4083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1" name="Graphic 26">
                <a:extLst>
                  <a:ext uri="{FF2B5EF4-FFF2-40B4-BE49-F238E27FC236}">
                    <a16:creationId xmlns:a16="http://schemas.microsoft.com/office/drawing/2014/main" id="{F10496F0-1CE5-B34D-882E-D82B01A3E069}"/>
                  </a:ext>
                </a:extLst>
              </p:cNvPr>
              <p:cNvGrpSpPr/>
              <p:nvPr/>
            </p:nvGrpSpPr>
            <p:grpSpPr>
              <a:xfrm rot="10800000">
                <a:off x="6962371" y="2071719"/>
                <a:ext cx="2348871" cy="1760345"/>
                <a:chOff x="11023780" y="10079244"/>
                <a:chExt cx="1261427" cy="909053"/>
              </a:xfrm>
              <a:solidFill>
                <a:schemeClr val="bg1"/>
              </a:solidFill>
            </p:grpSpPr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A4E009A2-6D3D-C34F-A795-BBC070DC93F4}"/>
                    </a:ext>
                  </a:extLst>
                </p:cNvPr>
                <p:cNvSpPr/>
                <p:nvPr/>
              </p:nvSpPr>
              <p:spPr>
                <a:xfrm flipV="1">
                  <a:off x="11023780" y="10079244"/>
                  <a:ext cx="1261427" cy="909053"/>
                </a:xfrm>
                <a:custGeom>
                  <a:avLst/>
                  <a:gdLst>
                    <a:gd name="connsiteX0" fmla="*/ 2217 w 1261427"/>
                    <a:gd name="connsiteY0" fmla="*/ 1857 h 909053"/>
                    <a:gd name="connsiteX1" fmla="*/ 0 w 1261427"/>
                    <a:gd name="connsiteY1" fmla="*/ 3852 h 909053"/>
                    <a:gd name="connsiteX2" fmla="*/ 13744 w 1261427"/>
                    <a:gd name="connsiteY2" fmla="*/ 255894 h 909053"/>
                    <a:gd name="connsiteX3" fmla="*/ 28596 w 1261427"/>
                    <a:gd name="connsiteY3" fmla="*/ 509045 h 909053"/>
                    <a:gd name="connsiteX4" fmla="*/ 106846 w 1261427"/>
                    <a:gd name="connsiteY4" fmla="*/ 502173 h 909053"/>
                    <a:gd name="connsiteX5" fmla="*/ 174900 w 1261427"/>
                    <a:gd name="connsiteY5" fmla="*/ 495079 h 909053"/>
                    <a:gd name="connsiteX6" fmla="*/ 162929 w 1261427"/>
                    <a:gd name="connsiteY6" fmla="*/ 538970 h 909053"/>
                    <a:gd name="connsiteX7" fmla="*/ 150626 w 1261427"/>
                    <a:gd name="connsiteY7" fmla="*/ 588182 h 909053"/>
                    <a:gd name="connsiteX8" fmla="*/ 149518 w 1261427"/>
                    <a:gd name="connsiteY8" fmla="*/ 594056 h 909053"/>
                    <a:gd name="connsiteX9" fmla="*/ 76920 w 1261427"/>
                    <a:gd name="connsiteY9" fmla="*/ 605250 h 909053"/>
                    <a:gd name="connsiteX10" fmla="*/ 20505 w 1261427"/>
                    <a:gd name="connsiteY10" fmla="*/ 626974 h 909053"/>
                    <a:gd name="connsiteX11" fmla="*/ 85787 w 1261427"/>
                    <a:gd name="connsiteY11" fmla="*/ 638945 h 909053"/>
                    <a:gd name="connsiteX12" fmla="*/ 181106 w 1261427"/>
                    <a:gd name="connsiteY12" fmla="*/ 653908 h 909053"/>
                    <a:gd name="connsiteX13" fmla="*/ 200503 w 1261427"/>
                    <a:gd name="connsiteY13" fmla="*/ 667208 h 909053"/>
                    <a:gd name="connsiteX14" fmla="*/ 154062 w 1261427"/>
                    <a:gd name="connsiteY14" fmla="*/ 677737 h 909053"/>
                    <a:gd name="connsiteX15" fmla="*/ 121698 w 1261427"/>
                    <a:gd name="connsiteY15" fmla="*/ 689154 h 909053"/>
                    <a:gd name="connsiteX16" fmla="*/ 193077 w 1261427"/>
                    <a:gd name="connsiteY16" fmla="*/ 728168 h 909053"/>
                    <a:gd name="connsiteX17" fmla="*/ 215798 w 1261427"/>
                    <a:gd name="connsiteY17" fmla="*/ 737367 h 909053"/>
                    <a:gd name="connsiteX18" fmla="*/ 197732 w 1261427"/>
                    <a:gd name="connsiteY18" fmla="*/ 739917 h 909053"/>
                    <a:gd name="connsiteX19" fmla="*/ 182547 w 1261427"/>
                    <a:gd name="connsiteY19" fmla="*/ 742466 h 909053"/>
                    <a:gd name="connsiteX20" fmla="*/ 190417 w 1261427"/>
                    <a:gd name="connsiteY20" fmla="*/ 821381 h 909053"/>
                    <a:gd name="connsiteX21" fmla="*/ 276426 w 1261427"/>
                    <a:gd name="connsiteY21" fmla="*/ 865716 h 909053"/>
                    <a:gd name="connsiteX22" fmla="*/ 364540 w 1261427"/>
                    <a:gd name="connsiteY22" fmla="*/ 909053 h 909053"/>
                    <a:gd name="connsiteX23" fmla="*/ 927478 w 1261427"/>
                    <a:gd name="connsiteY23" fmla="*/ 808192 h 909053"/>
                    <a:gd name="connsiteX24" fmla="*/ 931911 w 1261427"/>
                    <a:gd name="connsiteY24" fmla="*/ 769953 h 909053"/>
                    <a:gd name="connsiteX25" fmla="*/ 906530 w 1261427"/>
                    <a:gd name="connsiteY25" fmla="*/ 759313 h 909053"/>
                    <a:gd name="connsiteX26" fmla="*/ 790152 w 1261427"/>
                    <a:gd name="connsiteY26" fmla="*/ 710988 h 909053"/>
                    <a:gd name="connsiteX27" fmla="*/ 698712 w 1261427"/>
                    <a:gd name="connsiteY27" fmla="*/ 672972 h 909053"/>
                    <a:gd name="connsiteX28" fmla="*/ 470057 w 1261427"/>
                    <a:gd name="connsiteY28" fmla="*/ 703562 h 909053"/>
                    <a:gd name="connsiteX29" fmla="*/ 235638 w 1261427"/>
                    <a:gd name="connsiteY29" fmla="*/ 732712 h 909053"/>
                    <a:gd name="connsiteX30" fmla="*/ 191414 w 1261427"/>
                    <a:gd name="connsiteY30" fmla="*/ 718525 h 909053"/>
                    <a:gd name="connsiteX31" fmla="*/ 129900 w 1261427"/>
                    <a:gd name="connsiteY31" fmla="*/ 693144 h 909053"/>
                    <a:gd name="connsiteX32" fmla="*/ 167252 w 1261427"/>
                    <a:gd name="connsiteY32" fmla="*/ 684388 h 909053"/>
                    <a:gd name="connsiteX33" fmla="*/ 205712 w 1261427"/>
                    <a:gd name="connsiteY33" fmla="*/ 674634 h 909053"/>
                    <a:gd name="connsiteX34" fmla="*/ 192633 w 1261427"/>
                    <a:gd name="connsiteY34" fmla="*/ 650028 h 909053"/>
                    <a:gd name="connsiteX35" fmla="*/ 81908 w 1261427"/>
                    <a:gd name="connsiteY35" fmla="*/ 630078 h 909053"/>
                    <a:gd name="connsiteX36" fmla="*/ 32697 w 1261427"/>
                    <a:gd name="connsiteY36" fmla="*/ 625312 h 909053"/>
                    <a:gd name="connsiteX37" fmla="*/ 120146 w 1261427"/>
                    <a:gd name="connsiteY37" fmla="*/ 607356 h 909053"/>
                    <a:gd name="connsiteX38" fmla="*/ 147080 w 1261427"/>
                    <a:gd name="connsiteY38" fmla="*/ 603477 h 909053"/>
                    <a:gd name="connsiteX39" fmla="*/ 150626 w 1261427"/>
                    <a:gd name="connsiteY39" fmla="*/ 605361 h 909053"/>
                    <a:gd name="connsiteX40" fmla="*/ 151513 w 1261427"/>
                    <a:gd name="connsiteY40" fmla="*/ 609130 h 909053"/>
                    <a:gd name="connsiteX41" fmla="*/ 207375 w 1261427"/>
                    <a:gd name="connsiteY41" fmla="*/ 637615 h 909053"/>
                    <a:gd name="connsiteX42" fmla="*/ 262571 w 1261427"/>
                    <a:gd name="connsiteY42" fmla="*/ 664770 h 909053"/>
                    <a:gd name="connsiteX43" fmla="*/ 344812 w 1261427"/>
                    <a:gd name="connsiteY43" fmla="*/ 656235 h 909053"/>
                    <a:gd name="connsiteX44" fmla="*/ 427163 w 1261427"/>
                    <a:gd name="connsiteY44" fmla="*/ 647812 h 909053"/>
                    <a:gd name="connsiteX45" fmla="*/ 427495 w 1261427"/>
                    <a:gd name="connsiteY45" fmla="*/ 632184 h 909053"/>
                    <a:gd name="connsiteX46" fmla="*/ 427828 w 1261427"/>
                    <a:gd name="connsiteY46" fmla="*/ 616556 h 909053"/>
                    <a:gd name="connsiteX47" fmla="*/ 403111 w 1261427"/>
                    <a:gd name="connsiteY47" fmla="*/ 609795 h 909053"/>
                    <a:gd name="connsiteX48" fmla="*/ 366203 w 1261427"/>
                    <a:gd name="connsiteY48" fmla="*/ 598600 h 909053"/>
                    <a:gd name="connsiteX49" fmla="*/ 375402 w 1261427"/>
                    <a:gd name="connsiteY49" fmla="*/ 600706 h 909053"/>
                    <a:gd name="connsiteX50" fmla="*/ 386929 w 1261427"/>
                    <a:gd name="connsiteY50" fmla="*/ 602036 h 909053"/>
                    <a:gd name="connsiteX51" fmla="*/ 379503 w 1261427"/>
                    <a:gd name="connsiteY51" fmla="*/ 598600 h 909053"/>
                    <a:gd name="connsiteX52" fmla="*/ 369306 w 1261427"/>
                    <a:gd name="connsiteY52" fmla="*/ 595608 h 909053"/>
                    <a:gd name="connsiteX53" fmla="*/ 383493 w 1261427"/>
                    <a:gd name="connsiteY53" fmla="*/ 598379 h 909053"/>
                    <a:gd name="connsiteX54" fmla="*/ 421621 w 1261427"/>
                    <a:gd name="connsiteY54" fmla="*/ 606248 h 909053"/>
                    <a:gd name="connsiteX55" fmla="*/ 483468 w 1261427"/>
                    <a:gd name="connsiteY55" fmla="*/ 627307 h 909053"/>
                    <a:gd name="connsiteX56" fmla="*/ 453542 w 1261427"/>
                    <a:gd name="connsiteY56" fmla="*/ 650139 h 909053"/>
                    <a:gd name="connsiteX57" fmla="*/ 432151 w 1261427"/>
                    <a:gd name="connsiteY57" fmla="*/ 673304 h 909053"/>
                    <a:gd name="connsiteX58" fmla="*/ 499096 w 1261427"/>
                    <a:gd name="connsiteY58" fmla="*/ 681284 h 909053"/>
                    <a:gd name="connsiteX59" fmla="*/ 557950 w 1261427"/>
                    <a:gd name="connsiteY59" fmla="*/ 672639 h 909053"/>
                    <a:gd name="connsiteX60" fmla="*/ 609045 w 1261427"/>
                    <a:gd name="connsiteY60" fmla="*/ 661777 h 909053"/>
                    <a:gd name="connsiteX61" fmla="*/ 690399 w 1261427"/>
                    <a:gd name="connsiteY61" fmla="*/ 666100 h 909053"/>
                    <a:gd name="connsiteX62" fmla="*/ 767430 w 1261427"/>
                    <a:gd name="connsiteY62" fmla="*/ 673526 h 909053"/>
                    <a:gd name="connsiteX63" fmla="*/ 832159 w 1261427"/>
                    <a:gd name="connsiteY63" fmla="*/ 666543 h 909053"/>
                    <a:gd name="connsiteX64" fmla="*/ 868624 w 1261427"/>
                    <a:gd name="connsiteY64" fmla="*/ 660004 h 909053"/>
                    <a:gd name="connsiteX65" fmla="*/ 904313 w 1261427"/>
                    <a:gd name="connsiteY65" fmla="*/ 659228 h 909053"/>
                    <a:gd name="connsiteX66" fmla="*/ 852774 w 1261427"/>
                    <a:gd name="connsiteY66" fmla="*/ 669979 h 909053"/>
                    <a:gd name="connsiteX67" fmla="*/ 803895 w 1261427"/>
                    <a:gd name="connsiteY67" fmla="*/ 676407 h 909053"/>
                    <a:gd name="connsiteX68" fmla="*/ 803119 w 1261427"/>
                    <a:gd name="connsiteY68" fmla="*/ 682725 h 909053"/>
                    <a:gd name="connsiteX69" fmla="*/ 805447 w 1261427"/>
                    <a:gd name="connsiteY69" fmla="*/ 690040 h 909053"/>
                    <a:gd name="connsiteX70" fmla="*/ 906086 w 1261427"/>
                    <a:gd name="connsiteY70" fmla="*/ 733045 h 909053"/>
                    <a:gd name="connsiteX71" fmla="*/ 1005285 w 1261427"/>
                    <a:gd name="connsiteY71" fmla="*/ 774719 h 909053"/>
                    <a:gd name="connsiteX72" fmla="*/ 1134187 w 1261427"/>
                    <a:gd name="connsiteY72" fmla="*/ 745126 h 909053"/>
                    <a:gd name="connsiteX73" fmla="*/ 1261427 w 1261427"/>
                    <a:gd name="connsiteY73" fmla="*/ 715422 h 909053"/>
                    <a:gd name="connsiteX74" fmla="*/ 1260873 w 1261427"/>
                    <a:gd name="connsiteY74" fmla="*/ 709548 h 909053"/>
                    <a:gd name="connsiteX75" fmla="*/ 1259876 w 1261427"/>
                    <a:gd name="connsiteY75" fmla="*/ 703119 h 909053"/>
                    <a:gd name="connsiteX76" fmla="*/ 1159569 w 1261427"/>
                    <a:gd name="connsiteY76" fmla="*/ 672861 h 909053"/>
                    <a:gd name="connsiteX77" fmla="*/ 1053720 w 1261427"/>
                    <a:gd name="connsiteY77" fmla="*/ 643600 h 909053"/>
                    <a:gd name="connsiteX78" fmla="*/ 1040420 w 1261427"/>
                    <a:gd name="connsiteY78" fmla="*/ 639056 h 909053"/>
                    <a:gd name="connsiteX79" fmla="*/ 1006615 w 1261427"/>
                    <a:gd name="connsiteY79" fmla="*/ 623871 h 909053"/>
                    <a:gd name="connsiteX80" fmla="*/ 978573 w 1261427"/>
                    <a:gd name="connsiteY80" fmla="*/ 622098 h 909053"/>
                    <a:gd name="connsiteX81" fmla="*/ 951418 w 1261427"/>
                    <a:gd name="connsiteY81" fmla="*/ 625090 h 909053"/>
                    <a:gd name="connsiteX82" fmla="*/ 911185 w 1261427"/>
                    <a:gd name="connsiteY82" fmla="*/ 649474 h 909053"/>
                    <a:gd name="connsiteX83" fmla="*/ 907195 w 1261427"/>
                    <a:gd name="connsiteY83" fmla="*/ 652356 h 909053"/>
                    <a:gd name="connsiteX84" fmla="*/ 893451 w 1261427"/>
                    <a:gd name="connsiteY84" fmla="*/ 649474 h 909053"/>
                    <a:gd name="connsiteX85" fmla="*/ 837811 w 1261427"/>
                    <a:gd name="connsiteY85" fmla="*/ 656679 h 909053"/>
                    <a:gd name="connsiteX86" fmla="*/ 801789 w 1261427"/>
                    <a:gd name="connsiteY86" fmla="*/ 663329 h 909053"/>
                    <a:gd name="connsiteX87" fmla="*/ 713896 w 1261427"/>
                    <a:gd name="connsiteY87" fmla="*/ 660004 h 909053"/>
                    <a:gd name="connsiteX88" fmla="*/ 635424 w 1261427"/>
                    <a:gd name="connsiteY88" fmla="*/ 653132 h 909053"/>
                    <a:gd name="connsiteX89" fmla="*/ 563492 w 1261427"/>
                    <a:gd name="connsiteY89" fmla="*/ 662220 h 909053"/>
                    <a:gd name="connsiteX90" fmla="*/ 523590 w 1261427"/>
                    <a:gd name="connsiteY90" fmla="*/ 671087 h 909053"/>
                    <a:gd name="connsiteX91" fmla="*/ 444343 w 1261427"/>
                    <a:gd name="connsiteY91" fmla="*/ 668538 h 909053"/>
                    <a:gd name="connsiteX92" fmla="*/ 440463 w 1261427"/>
                    <a:gd name="connsiteY92" fmla="*/ 667651 h 909053"/>
                    <a:gd name="connsiteX93" fmla="*/ 453764 w 1261427"/>
                    <a:gd name="connsiteY93" fmla="*/ 660114 h 909053"/>
                    <a:gd name="connsiteX94" fmla="*/ 487014 w 1261427"/>
                    <a:gd name="connsiteY94" fmla="*/ 637061 h 909053"/>
                    <a:gd name="connsiteX95" fmla="*/ 492224 w 1261427"/>
                    <a:gd name="connsiteY95" fmla="*/ 624536 h 909053"/>
                    <a:gd name="connsiteX96" fmla="*/ 470389 w 1261427"/>
                    <a:gd name="connsiteY96" fmla="*/ 607800 h 909053"/>
                    <a:gd name="connsiteX97" fmla="*/ 426609 w 1261427"/>
                    <a:gd name="connsiteY97" fmla="*/ 597935 h 909053"/>
                    <a:gd name="connsiteX98" fmla="*/ 328629 w 1261427"/>
                    <a:gd name="connsiteY98" fmla="*/ 571002 h 909053"/>
                    <a:gd name="connsiteX99" fmla="*/ 319763 w 1261427"/>
                    <a:gd name="connsiteY99" fmla="*/ 566790 h 909053"/>
                    <a:gd name="connsiteX100" fmla="*/ 325526 w 1261427"/>
                    <a:gd name="connsiteY100" fmla="*/ 562578 h 909053"/>
                    <a:gd name="connsiteX101" fmla="*/ 333506 w 1261427"/>
                    <a:gd name="connsiteY101" fmla="*/ 555596 h 909053"/>
                    <a:gd name="connsiteX102" fmla="*/ 335723 w 1261427"/>
                    <a:gd name="connsiteY102" fmla="*/ 552714 h 909053"/>
                    <a:gd name="connsiteX103" fmla="*/ 335723 w 1261427"/>
                    <a:gd name="connsiteY103" fmla="*/ 560029 h 909053"/>
                    <a:gd name="connsiteX104" fmla="*/ 336721 w 1261427"/>
                    <a:gd name="connsiteY104" fmla="*/ 568009 h 909053"/>
                    <a:gd name="connsiteX105" fmla="*/ 417964 w 1261427"/>
                    <a:gd name="connsiteY105" fmla="*/ 587960 h 909053"/>
                    <a:gd name="connsiteX106" fmla="*/ 576349 w 1261427"/>
                    <a:gd name="connsiteY106" fmla="*/ 626420 h 909053"/>
                    <a:gd name="connsiteX107" fmla="*/ 654710 w 1261427"/>
                    <a:gd name="connsiteY107" fmla="*/ 645373 h 909053"/>
                    <a:gd name="connsiteX108" fmla="*/ 772529 w 1261427"/>
                    <a:gd name="connsiteY108" fmla="*/ 627972 h 909053"/>
                    <a:gd name="connsiteX109" fmla="*/ 891123 w 1261427"/>
                    <a:gd name="connsiteY109" fmla="*/ 610016 h 909053"/>
                    <a:gd name="connsiteX110" fmla="*/ 899880 w 1261427"/>
                    <a:gd name="connsiteY110" fmla="*/ 329157 h 909053"/>
                    <a:gd name="connsiteX111" fmla="*/ 907084 w 1261427"/>
                    <a:gd name="connsiteY111" fmla="*/ 74566 h 909053"/>
                    <a:gd name="connsiteX112" fmla="*/ 907749 w 1261427"/>
                    <a:gd name="connsiteY112" fmla="*/ 58827 h 909053"/>
                    <a:gd name="connsiteX113" fmla="*/ 905200 w 1261427"/>
                    <a:gd name="connsiteY113" fmla="*/ 58273 h 909053"/>
                    <a:gd name="connsiteX114" fmla="*/ 777295 w 1261427"/>
                    <a:gd name="connsiteY114" fmla="*/ 49184 h 909053"/>
                    <a:gd name="connsiteX115" fmla="*/ 651828 w 1261427"/>
                    <a:gd name="connsiteY115" fmla="*/ 40761 h 909053"/>
                    <a:gd name="connsiteX116" fmla="*/ 582112 w 1261427"/>
                    <a:gd name="connsiteY116" fmla="*/ 48630 h 909053"/>
                    <a:gd name="connsiteX117" fmla="*/ 510179 w 1261427"/>
                    <a:gd name="connsiteY117" fmla="*/ 56500 h 909053"/>
                    <a:gd name="connsiteX118" fmla="*/ 506743 w 1261427"/>
                    <a:gd name="connsiteY118" fmla="*/ 34776 h 909053"/>
                    <a:gd name="connsiteX119" fmla="*/ 504416 w 1261427"/>
                    <a:gd name="connsiteY119" fmla="*/ 11943 h 909053"/>
                    <a:gd name="connsiteX120" fmla="*/ 307903 w 1261427"/>
                    <a:gd name="connsiteY120" fmla="*/ 6623 h 909053"/>
                    <a:gd name="connsiteX121" fmla="*/ 66945 w 1261427"/>
                    <a:gd name="connsiteY121" fmla="*/ 1081 h 909053"/>
                    <a:gd name="connsiteX122" fmla="*/ 2217 w 1261427"/>
                    <a:gd name="connsiteY122" fmla="*/ 1857 h 909053"/>
                    <a:gd name="connsiteX123" fmla="*/ 334947 w 1261427"/>
                    <a:gd name="connsiteY123" fmla="*/ 485658 h 909053"/>
                    <a:gd name="connsiteX124" fmla="*/ 335723 w 1261427"/>
                    <a:gd name="connsiteY124" fmla="*/ 505498 h 909053"/>
                    <a:gd name="connsiteX125" fmla="*/ 317989 w 1261427"/>
                    <a:gd name="connsiteY125" fmla="*/ 529217 h 909053"/>
                    <a:gd name="connsiteX126" fmla="*/ 293938 w 1261427"/>
                    <a:gd name="connsiteY126" fmla="*/ 550276 h 909053"/>
                    <a:gd name="connsiteX127" fmla="*/ 294159 w 1261427"/>
                    <a:gd name="connsiteY127" fmla="*/ 546951 h 909053"/>
                    <a:gd name="connsiteX128" fmla="*/ 292164 w 1261427"/>
                    <a:gd name="connsiteY128" fmla="*/ 547394 h 909053"/>
                    <a:gd name="connsiteX129" fmla="*/ 289061 w 1261427"/>
                    <a:gd name="connsiteY129" fmla="*/ 552382 h 909053"/>
                    <a:gd name="connsiteX130" fmla="*/ 288396 w 1261427"/>
                    <a:gd name="connsiteY130" fmla="*/ 552492 h 909053"/>
                    <a:gd name="connsiteX131" fmla="*/ 301585 w 1261427"/>
                    <a:gd name="connsiteY131" fmla="*/ 480449 h 909053"/>
                    <a:gd name="connsiteX132" fmla="*/ 316881 w 1261427"/>
                    <a:gd name="connsiteY132" fmla="*/ 478565 h 909053"/>
                    <a:gd name="connsiteX133" fmla="*/ 333063 w 1261427"/>
                    <a:gd name="connsiteY133" fmla="*/ 476680 h 909053"/>
                    <a:gd name="connsiteX134" fmla="*/ 334947 w 1261427"/>
                    <a:gd name="connsiteY134" fmla="*/ 485658 h 909053"/>
                    <a:gd name="connsiteX135" fmla="*/ 335723 w 1261427"/>
                    <a:gd name="connsiteY135" fmla="*/ 531988 h 909053"/>
                    <a:gd name="connsiteX136" fmla="*/ 329073 w 1261427"/>
                    <a:gd name="connsiteY136" fmla="*/ 543625 h 909053"/>
                    <a:gd name="connsiteX137" fmla="*/ 325194 w 1261427"/>
                    <a:gd name="connsiteY137" fmla="*/ 546175 h 909053"/>
                    <a:gd name="connsiteX138" fmla="*/ 311450 w 1261427"/>
                    <a:gd name="connsiteY138" fmla="*/ 560251 h 909053"/>
                    <a:gd name="connsiteX139" fmla="*/ 302472 w 1261427"/>
                    <a:gd name="connsiteY139" fmla="*/ 554487 h 909053"/>
                    <a:gd name="connsiteX140" fmla="*/ 306351 w 1261427"/>
                    <a:gd name="connsiteY140" fmla="*/ 549056 h 909053"/>
                    <a:gd name="connsiteX141" fmla="*/ 334947 w 1261427"/>
                    <a:gd name="connsiteY141" fmla="*/ 528663 h 909053"/>
                    <a:gd name="connsiteX142" fmla="*/ 335723 w 1261427"/>
                    <a:gd name="connsiteY142" fmla="*/ 531988 h 909053"/>
                    <a:gd name="connsiteX143" fmla="*/ 330181 w 1261427"/>
                    <a:gd name="connsiteY143" fmla="*/ 545288 h 909053"/>
                    <a:gd name="connsiteX144" fmla="*/ 325526 w 1261427"/>
                    <a:gd name="connsiteY144" fmla="*/ 550276 h 909053"/>
                    <a:gd name="connsiteX145" fmla="*/ 324529 w 1261427"/>
                    <a:gd name="connsiteY145" fmla="*/ 550608 h 909053"/>
                    <a:gd name="connsiteX146" fmla="*/ 327632 w 1261427"/>
                    <a:gd name="connsiteY146" fmla="*/ 545621 h 909053"/>
                    <a:gd name="connsiteX147" fmla="*/ 328519 w 1261427"/>
                    <a:gd name="connsiteY147" fmla="*/ 544512 h 909053"/>
                    <a:gd name="connsiteX148" fmla="*/ 330181 w 1261427"/>
                    <a:gd name="connsiteY148" fmla="*/ 545288 h 909053"/>
                    <a:gd name="connsiteX149" fmla="*/ 287731 w 1261427"/>
                    <a:gd name="connsiteY149" fmla="*/ 557702 h 909053"/>
                    <a:gd name="connsiteX150" fmla="*/ 287066 w 1261427"/>
                    <a:gd name="connsiteY150" fmla="*/ 557037 h 909053"/>
                    <a:gd name="connsiteX151" fmla="*/ 287620 w 1261427"/>
                    <a:gd name="connsiteY151" fmla="*/ 555596 h 909053"/>
                    <a:gd name="connsiteX152" fmla="*/ 287731 w 1261427"/>
                    <a:gd name="connsiteY152" fmla="*/ 557702 h 909053"/>
                    <a:gd name="connsiteX153" fmla="*/ 289393 w 1261427"/>
                    <a:gd name="connsiteY153" fmla="*/ 567566 h 909053"/>
                    <a:gd name="connsiteX154" fmla="*/ 288174 w 1261427"/>
                    <a:gd name="connsiteY154" fmla="*/ 569118 h 909053"/>
                    <a:gd name="connsiteX155" fmla="*/ 285293 w 1261427"/>
                    <a:gd name="connsiteY155" fmla="*/ 565017 h 909053"/>
                    <a:gd name="connsiteX156" fmla="*/ 287177 w 1261427"/>
                    <a:gd name="connsiteY156" fmla="*/ 564130 h 909053"/>
                    <a:gd name="connsiteX157" fmla="*/ 289393 w 1261427"/>
                    <a:gd name="connsiteY157" fmla="*/ 567566 h 909053"/>
                    <a:gd name="connsiteX158" fmla="*/ 327410 w 1261427"/>
                    <a:gd name="connsiteY158" fmla="*/ 587628 h 909053"/>
                    <a:gd name="connsiteX159" fmla="*/ 334060 w 1261427"/>
                    <a:gd name="connsiteY159" fmla="*/ 590288 h 909053"/>
                    <a:gd name="connsiteX160" fmla="*/ 294049 w 1261427"/>
                    <a:gd name="connsiteY160" fmla="*/ 578871 h 909053"/>
                    <a:gd name="connsiteX161" fmla="*/ 301475 w 1261427"/>
                    <a:gd name="connsiteY161" fmla="*/ 580201 h 909053"/>
                    <a:gd name="connsiteX162" fmla="*/ 310785 w 1261427"/>
                    <a:gd name="connsiteY162" fmla="*/ 582529 h 909053"/>
                    <a:gd name="connsiteX163" fmla="*/ 307792 w 1261427"/>
                    <a:gd name="connsiteY163" fmla="*/ 580201 h 909053"/>
                    <a:gd name="connsiteX164" fmla="*/ 310563 w 1261427"/>
                    <a:gd name="connsiteY164" fmla="*/ 580312 h 909053"/>
                    <a:gd name="connsiteX165" fmla="*/ 327410 w 1261427"/>
                    <a:gd name="connsiteY165" fmla="*/ 587628 h 909053"/>
                    <a:gd name="connsiteX166" fmla="*/ 339824 w 1261427"/>
                    <a:gd name="connsiteY166" fmla="*/ 591396 h 909053"/>
                    <a:gd name="connsiteX167" fmla="*/ 337718 w 1261427"/>
                    <a:gd name="connsiteY167" fmla="*/ 591507 h 909053"/>
                    <a:gd name="connsiteX168" fmla="*/ 338383 w 1261427"/>
                    <a:gd name="connsiteY168" fmla="*/ 590842 h 909053"/>
                    <a:gd name="connsiteX169" fmla="*/ 339824 w 1261427"/>
                    <a:gd name="connsiteY169" fmla="*/ 591396 h 909053"/>
                    <a:gd name="connsiteX170" fmla="*/ 367533 w 1261427"/>
                    <a:gd name="connsiteY170" fmla="*/ 594721 h 909053"/>
                    <a:gd name="connsiteX171" fmla="*/ 365427 w 1261427"/>
                    <a:gd name="connsiteY171" fmla="*/ 594832 h 909053"/>
                    <a:gd name="connsiteX172" fmla="*/ 366092 w 1261427"/>
                    <a:gd name="connsiteY172" fmla="*/ 594167 h 909053"/>
                    <a:gd name="connsiteX173" fmla="*/ 367533 w 1261427"/>
                    <a:gd name="connsiteY173" fmla="*/ 594721 h 909053"/>
                    <a:gd name="connsiteX174" fmla="*/ 356449 w 1261427"/>
                    <a:gd name="connsiteY174" fmla="*/ 595829 h 909053"/>
                    <a:gd name="connsiteX175" fmla="*/ 354344 w 1261427"/>
                    <a:gd name="connsiteY175" fmla="*/ 595940 h 909053"/>
                    <a:gd name="connsiteX176" fmla="*/ 355009 w 1261427"/>
                    <a:gd name="connsiteY176" fmla="*/ 595275 h 909053"/>
                    <a:gd name="connsiteX177" fmla="*/ 356449 w 1261427"/>
                    <a:gd name="connsiteY177" fmla="*/ 595829 h 909053"/>
                    <a:gd name="connsiteX178" fmla="*/ 362878 w 1261427"/>
                    <a:gd name="connsiteY178" fmla="*/ 597381 h 909053"/>
                    <a:gd name="connsiteX179" fmla="*/ 363432 w 1261427"/>
                    <a:gd name="connsiteY179" fmla="*/ 598379 h 909053"/>
                    <a:gd name="connsiteX180" fmla="*/ 359553 w 1261427"/>
                    <a:gd name="connsiteY180" fmla="*/ 597381 h 909053"/>
                    <a:gd name="connsiteX181" fmla="*/ 358999 w 1261427"/>
                    <a:gd name="connsiteY181" fmla="*/ 596384 h 909053"/>
                    <a:gd name="connsiteX182" fmla="*/ 362878 w 1261427"/>
                    <a:gd name="connsiteY182" fmla="*/ 597381 h 909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</a:cxnLst>
                  <a:rect l="l" t="t" r="r" b="b"/>
                  <a:pathLst>
                    <a:path w="1261427" h="909053">
                      <a:moveTo>
                        <a:pt x="2217" y="1857"/>
                      </a:moveTo>
                      <a:lnTo>
                        <a:pt x="0" y="3852"/>
                      </a:lnTo>
                      <a:lnTo>
                        <a:pt x="13744" y="255894"/>
                      </a:lnTo>
                      <a:cubicBezTo>
                        <a:pt x="22278" y="413060"/>
                        <a:pt x="27931" y="508379"/>
                        <a:pt x="28596" y="509045"/>
                      </a:cubicBezTo>
                      <a:cubicBezTo>
                        <a:pt x="30258" y="510707"/>
                        <a:pt x="30480" y="510596"/>
                        <a:pt x="106846" y="502173"/>
                      </a:cubicBezTo>
                      <a:cubicBezTo>
                        <a:pt x="144087" y="498072"/>
                        <a:pt x="174678" y="494857"/>
                        <a:pt x="174900" y="495079"/>
                      </a:cubicBezTo>
                      <a:cubicBezTo>
                        <a:pt x="175121" y="495190"/>
                        <a:pt x="169801" y="515030"/>
                        <a:pt x="162929" y="538970"/>
                      </a:cubicBezTo>
                      <a:cubicBezTo>
                        <a:pt x="154062" y="570005"/>
                        <a:pt x="150626" y="584081"/>
                        <a:pt x="150626" y="588182"/>
                      </a:cubicBezTo>
                      <a:cubicBezTo>
                        <a:pt x="150626" y="591618"/>
                        <a:pt x="150183" y="594056"/>
                        <a:pt x="149518" y="594056"/>
                      </a:cubicBezTo>
                      <a:cubicBezTo>
                        <a:pt x="147080" y="594056"/>
                        <a:pt x="94987" y="602036"/>
                        <a:pt x="76920" y="605250"/>
                      </a:cubicBezTo>
                      <a:cubicBezTo>
                        <a:pt x="33140" y="612898"/>
                        <a:pt x="18399" y="618551"/>
                        <a:pt x="20505" y="626974"/>
                      </a:cubicBezTo>
                      <a:cubicBezTo>
                        <a:pt x="22278" y="633625"/>
                        <a:pt x="31588" y="635287"/>
                        <a:pt x="85787" y="638945"/>
                      </a:cubicBezTo>
                      <a:cubicBezTo>
                        <a:pt x="149851" y="643267"/>
                        <a:pt x="164148" y="645595"/>
                        <a:pt x="181106" y="653908"/>
                      </a:cubicBezTo>
                      <a:cubicBezTo>
                        <a:pt x="191747" y="659117"/>
                        <a:pt x="200503" y="665102"/>
                        <a:pt x="200503" y="667208"/>
                      </a:cubicBezTo>
                      <a:cubicBezTo>
                        <a:pt x="200503" y="670422"/>
                        <a:pt x="191082" y="672528"/>
                        <a:pt x="154062" y="677737"/>
                      </a:cubicBezTo>
                      <a:cubicBezTo>
                        <a:pt x="132449" y="680730"/>
                        <a:pt x="123693" y="683833"/>
                        <a:pt x="121698" y="689154"/>
                      </a:cubicBezTo>
                      <a:cubicBezTo>
                        <a:pt x="117376" y="700348"/>
                        <a:pt x="132560" y="708661"/>
                        <a:pt x="193077" y="728168"/>
                      </a:cubicBezTo>
                      <a:cubicBezTo>
                        <a:pt x="215466" y="735483"/>
                        <a:pt x="219012" y="736813"/>
                        <a:pt x="215798" y="737367"/>
                      </a:cubicBezTo>
                      <a:cubicBezTo>
                        <a:pt x="213803" y="737700"/>
                        <a:pt x="205712" y="738919"/>
                        <a:pt x="197732" y="739917"/>
                      </a:cubicBezTo>
                      <a:cubicBezTo>
                        <a:pt x="189863" y="740914"/>
                        <a:pt x="182991" y="742133"/>
                        <a:pt x="182547" y="742466"/>
                      </a:cubicBezTo>
                      <a:cubicBezTo>
                        <a:pt x="181661" y="743242"/>
                        <a:pt x="189308" y="820384"/>
                        <a:pt x="190417" y="821381"/>
                      </a:cubicBezTo>
                      <a:cubicBezTo>
                        <a:pt x="190749" y="821714"/>
                        <a:pt x="229431" y="841664"/>
                        <a:pt x="276426" y="865716"/>
                      </a:cubicBezTo>
                      <a:cubicBezTo>
                        <a:pt x="332509" y="894312"/>
                        <a:pt x="362656" y="909164"/>
                        <a:pt x="364540" y="909053"/>
                      </a:cubicBezTo>
                      <a:cubicBezTo>
                        <a:pt x="374405" y="908166"/>
                        <a:pt x="926813" y="809189"/>
                        <a:pt x="927478" y="808192"/>
                      </a:cubicBezTo>
                      <a:cubicBezTo>
                        <a:pt x="928364" y="806751"/>
                        <a:pt x="932576" y="770397"/>
                        <a:pt x="931911" y="769953"/>
                      </a:cubicBezTo>
                      <a:cubicBezTo>
                        <a:pt x="931690" y="769732"/>
                        <a:pt x="920273" y="764966"/>
                        <a:pt x="906530" y="759313"/>
                      </a:cubicBezTo>
                      <a:cubicBezTo>
                        <a:pt x="892786" y="753660"/>
                        <a:pt x="840471" y="731936"/>
                        <a:pt x="790152" y="710988"/>
                      </a:cubicBezTo>
                      <a:lnTo>
                        <a:pt x="698712" y="672972"/>
                      </a:lnTo>
                      <a:lnTo>
                        <a:pt x="470057" y="703562"/>
                      </a:lnTo>
                      <a:cubicBezTo>
                        <a:pt x="252596" y="732601"/>
                        <a:pt x="241180" y="734042"/>
                        <a:pt x="235638" y="732712"/>
                      </a:cubicBezTo>
                      <a:cubicBezTo>
                        <a:pt x="232534" y="731826"/>
                        <a:pt x="212584" y="725508"/>
                        <a:pt x="191414" y="718525"/>
                      </a:cubicBezTo>
                      <a:cubicBezTo>
                        <a:pt x="154727" y="706444"/>
                        <a:pt x="130898" y="696580"/>
                        <a:pt x="129900" y="693144"/>
                      </a:cubicBezTo>
                      <a:cubicBezTo>
                        <a:pt x="129013" y="690373"/>
                        <a:pt x="137880" y="688267"/>
                        <a:pt x="167252" y="684388"/>
                      </a:cubicBezTo>
                      <a:cubicBezTo>
                        <a:pt x="192855" y="680952"/>
                        <a:pt x="200724" y="679068"/>
                        <a:pt x="205712" y="674634"/>
                      </a:cubicBezTo>
                      <a:cubicBezTo>
                        <a:pt x="213471" y="667762"/>
                        <a:pt x="209259" y="660004"/>
                        <a:pt x="192633" y="650028"/>
                      </a:cubicBezTo>
                      <a:cubicBezTo>
                        <a:pt x="171907" y="637726"/>
                        <a:pt x="153952" y="634511"/>
                        <a:pt x="81908" y="630078"/>
                      </a:cubicBezTo>
                      <a:cubicBezTo>
                        <a:pt x="54088" y="628304"/>
                        <a:pt x="34470" y="626531"/>
                        <a:pt x="32697" y="625312"/>
                      </a:cubicBezTo>
                      <a:cubicBezTo>
                        <a:pt x="28817" y="622984"/>
                        <a:pt x="68497" y="614782"/>
                        <a:pt x="120146" y="607356"/>
                      </a:cubicBezTo>
                      <a:cubicBezTo>
                        <a:pt x="133004" y="605583"/>
                        <a:pt x="145085" y="603810"/>
                        <a:pt x="147080" y="603477"/>
                      </a:cubicBezTo>
                      <a:cubicBezTo>
                        <a:pt x="150183" y="602923"/>
                        <a:pt x="150626" y="603145"/>
                        <a:pt x="150626" y="605361"/>
                      </a:cubicBezTo>
                      <a:cubicBezTo>
                        <a:pt x="150626" y="606802"/>
                        <a:pt x="151070" y="608465"/>
                        <a:pt x="151513" y="609130"/>
                      </a:cubicBezTo>
                      <a:cubicBezTo>
                        <a:pt x="151957" y="609795"/>
                        <a:pt x="177116" y="622652"/>
                        <a:pt x="207375" y="637615"/>
                      </a:cubicBezTo>
                      <a:lnTo>
                        <a:pt x="262571" y="664770"/>
                      </a:lnTo>
                      <a:lnTo>
                        <a:pt x="344812" y="656235"/>
                      </a:lnTo>
                      <a:lnTo>
                        <a:pt x="427163" y="647812"/>
                      </a:lnTo>
                      <a:lnTo>
                        <a:pt x="427495" y="632184"/>
                      </a:lnTo>
                      <a:lnTo>
                        <a:pt x="427828" y="616556"/>
                      </a:lnTo>
                      <a:lnTo>
                        <a:pt x="403111" y="609795"/>
                      </a:lnTo>
                      <a:cubicBezTo>
                        <a:pt x="376400" y="602369"/>
                        <a:pt x="364430" y="598711"/>
                        <a:pt x="366203" y="598600"/>
                      </a:cubicBezTo>
                      <a:cubicBezTo>
                        <a:pt x="366868" y="598489"/>
                        <a:pt x="370969" y="599487"/>
                        <a:pt x="375402" y="600706"/>
                      </a:cubicBezTo>
                      <a:cubicBezTo>
                        <a:pt x="380944" y="602258"/>
                        <a:pt x="384491" y="602701"/>
                        <a:pt x="386929" y="602036"/>
                      </a:cubicBezTo>
                      <a:cubicBezTo>
                        <a:pt x="389922" y="601260"/>
                        <a:pt x="389146" y="600928"/>
                        <a:pt x="379503" y="598600"/>
                      </a:cubicBezTo>
                      <a:cubicBezTo>
                        <a:pt x="373629" y="597159"/>
                        <a:pt x="369085" y="595829"/>
                        <a:pt x="369306" y="595608"/>
                      </a:cubicBezTo>
                      <a:cubicBezTo>
                        <a:pt x="369528" y="595386"/>
                        <a:pt x="375957" y="596605"/>
                        <a:pt x="383493" y="598379"/>
                      </a:cubicBezTo>
                      <a:cubicBezTo>
                        <a:pt x="391030" y="600152"/>
                        <a:pt x="408210" y="603699"/>
                        <a:pt x="421621" y="606248"/>
                      </a:cubicBezTo>
                      <a:cubicBezTo>
                        <a:pt x="469281" y="615226"/>
                        <a:pt x="485241" y="620657"/>
                        <a:pt x="483468" y="627307"/>
                      </a:cubicBezTo>
                      <a:cubicBezTo>
                        <a:pt x="482470" y="631297"/>
                        <a:pt x="472162" y="639166"/>
                        <a:pt x="453542" y="650139"/>
                      </a:cubicBezTo>
                      <a:cubicBezTo>
                        <a:pt x="430821" y="663550"/>
                        <a:pt x="426498" y="668206"/>
                        <a:pt x="432151" y="673304"/>
                      </a:cubicBezTo>
                      <a:cubicBezTo>
                        <a:pt x="437360" y="678070"/>
                        <a:pt x="470722" y="682060"/>
                        <a:pt x="499096" y="681284"/>
                      </a:cubicBezTo>
                      <a:cubicBezTo>
                        <a:pt x="522704" y="680730"/>
                        <a:pt x="532679" y="679178"/>
                        <a:pt x="557950" y="672639"/>
                      </a:cubicBezTo>
                      <a:cubicBezTo>
                        <a:pt x="585326" y="665435"/>
                        <a:pt x="597297" y="662885"/>
                        <a:pt x="609045" y="661777"/>
                      </a:cubicBezTo>
                      <a:cubicBezTo>
                        <a:pt x="624230" y="660336"/>
                        <a:pt x="654266" y="661999"/>
                        <a:pt x="690399" y="666100"/>
                      </a:cubicBezTo>
                      <a:cubicBezTo>
                        <a:pt x="744265" y="672306"/>
                        <a:pt x="749586" y="672861"/>
                        <a:pt x="767430" y="673526"/>
                      </a:cubicBezTo>
                      <a:cubicBezTo>
                        <a:pt x="789043" y="674302"/>
                        <a:pt x="800016" y="673193"/>
                        <a:pt x="832159" y="666543"/>
                      </a:cubicBezTo>
                      <a:cubicBezTo>
                        <a:pt x="845348" y="663883"/>
                        <a:pt x="861752" y="660890"/>
                        <a:pt x="868624" y="660004"/>
                      </a:cubicBezTo>
                      <a:cubicBezTo>
                        <a:pt x="882035" y="658230"/>
                        <a:pt x="904313" y="657787"/>
                        <a:pt x="904313" y="659228"/>
                      </a:cubicBezTo>
                      <a:cubicBezTo>
                        <a:pt x="904313" y="662996"/>
                        <a:pt x="901210" y="663661"/>
                        <a:pt x="852774" y="669979"/>
                      </a:cubicBezTo>
                      <a:cubicBezTo>
                        <a:pt x="825952" y="673415"/>
                        <a:pt x="804006" y="676407"/>
                        <a:pt x="803895" y="676407"/>
                      </a:cubicBezTo>
                      <a:cubicBezTo>
                        <a:pt x="803785" y="676518"/>
                        <a:pt x="803452" y="679400"/>
                        <a:pt x="803119" y="682725"/>
                      </a:cubicBezTo>
                      <a:cubicBezTo>
                        <a:pt x="802454" y="688710"/>
                        <a:pt x="802454" y="688932"/>
                        <a:pt x="805447" y="690040"/>
                      </a:cubicBezTo>
                      <a:cubicBezTo>
                        <a:pt x="807110" y="690705"/>
                        <a:pt x="852442" y="709991"/>
                        <a:pt x="906086" y="733045"/>
                      </a:cubicBezTo>
                      <a:cubicBezTo>
                        <a:pt x="959842" y="755988"/>
                        <a:pt x="1004509" y="774719"/>
                        <a:pt x="1005285" y="774719"/>
                      </a:cubicBezTo>
                      <a:cubicBezTo>
                        <a:pt x="1006172" y="774719"/>
                        <a:pt x="1064139" y="761419"/>
                        <a:pt x="1134187" y="745126"/>
                      </a:cubicBezTo>
                      <a:lnTo>
                        <a:pt x="1261427" y="715422"/>
                      </a:lnTo>
                      <a:lnTo>
                        <a:pt x="1260873" y="709548"/>
                      </a:lnTo>
                      <a:cubicBezTo>
                        <a:pt x="1260541" y="706222"/>
                        <a:pt x="1260097" y="703341"/>
                        <a:pt x="1259876" y="703119"/>
                      </a:cubicBezTo>
                      <a:cubicBezTo>
                        <a:pt x="1259654" y="703008"/>
                        <a:pt x="1214544" y="689375"/>
                        <a:pt x="1159569" y="672861"/>
                      </a:cubicBezTo>
                      <a:cubicBezTo>
                        <a:pt x="1068129" y="645484"/>
                        <a:pt x="1059151" y="643046"/>
                        <a:pt x="1053720" y="643600"/>
                      </a:cubicBezTo>
                      <a:cubicBezTo>
                        <a:pt x="1048068" y="644154"/>
                        <a:pt x="1047403" y="643932"/>
                        <a:pt x="1040420" y="639056"/>
                      </a:cubicBezTo>
                      <a:cubicBezTo>
                        <a:pt x="1030445" y="632073"/>
                        <a:pt x="1018363" y="626642"/>
                        <a:pt x="1006615" y="623871"/>
                      </a:cubicBezTo>
                      <a:cubicBezTo>
                        <a:pt x="998080" y="621765"/>
                        <a:pt x="994645" y="621543"/>
                        <a:pt x="978573" y="622098"/>
                      </a:cubicBezTo>
                      <a:cubicBezTo>
                        <a:pt x="964719" y="622541"/>
                        <a:pt x="958179" y="623317"/>
                        <a:pt x="951418" y="625090"/>
                      </a:cubicBezTo>
                      <a:cubicBezTo>
                        <a:pt x="934793" y="629634"/>
                        <a:pt x="917835" y="639831"/>
                        <a:pt x="911185" y="649474"/>
                      </a:cubicBezTo>
                      <a:cubicBezTo>
                        <a:pt x="908192" y="653797"/>
                        <a:pt x="906086" y="655349"/>
                        <a:pt x="907195" y="652356"/>
                      </a:cubicBezTo>
                      <a:cubicBezTo>
                        <a:pt x="907971" y="650250"/>
                        <a:pt x="904313" y="649474"/>
                        <a:pt x="893451" y="649474"/>
                      </a:cubicBezTo>
                      <a:cubicBezTo>
                        <a:pt x="879597" y="649474"/>
                        <a:pt x="865299" y="651358"/>
                        <a:pt x="837811" y="656679"/>
                      </a:cubicBezTo>
                      <a:cubicBezTo>
                        <a:pt x="824068" y="659449"/>
                        <a:pt x="807885" y="662442"/>
                        <a:pt x="801789" y="663329"/>
                      </a:cubicBezTo>
                      <a:cubicBezTo>
                        <a:pt x="782393" y="666210"/>
                        <a:pt x="756679" y="665213"/>
                        <a:pt x="713896" y="660004"/>
                      </a:cubicBezTo>
                      <a:cubicBezTo>
                        <a:pt x="674549" y="655127"/>
                        <a:pt x="658922" y="653797"/>
                        <a:pt x="635424" y="653132"/>
                      </a:cubicBezTo>
                      <a:cubicBezTo>
                        <a:pt x="604501" y="652356"/>
                        <a:pt x="600622" y="652799"/>
                        <a:pt x="563492" y="662220"/>
                      </a:cubicBezTo>
                      <a:cubicBezTo>
                        <a:pt x="548307" y="666100"/>
                        <a:pt x="530351" y="670090"/>
                        <a:pt x="523590" y="671087"/>
                      </a:cubicBezTo>
                      <a:cubicBezTo>
                        <a:pt x="502642" y="674191"/>
                        <a:pt x="465623" y="672972"/>
                        <a:pt x="444343" y="668538"/>
                      </a:cubicBezTo>
                      <a:lnTo>
                        <a:pt x="440463" y="667651"/>
                      </a:lnTo>
                      <a:lnTo>
                        <a:pt x="453764" y="660114"/>
                      </a:lnTo>
                      <a:cubicBezTo>
                        <a:pt x="473492" y="648809"/>
                        <a:pt x="481362" y="643267"/>
                        <a:pt x="487014" y="637061"/>
                      </a:cubicBezTo>
                      <a:cubicBezTo>
                        <a:pt x="491780" y="631851"/>
                        <a:pt x="492556" y="629745"/>
                        <a:pt x="492224" y="624536"/>
                      </a:cubicBezTo>
                      <a:cubicBezTo>
                        <a:pt x="491670" y="617886"/>
                        <a:pt x="484133" y="612122"/>
                        <a:pt x="470389" y="607800"/>
                      </a:cubicBezTo>
                      <a:cubicBezTo>
                        <a:pt x="465512" y="606248"/>
                        <a:pt x="445783" y="601815"/>
                        <a:pt x="426609" y="597935"/>
                      </a:cubicBezTo>
                      <a:cubicBezTo>
                        <a:pt x="373518" y="587184"/>
                        <a:pt x="348580" y="580423"/>
                        <a:pt x="328629" y="571002"/>
                      </a:cubicBezTo>
                      <a:lnTo>
                        <a:pt x="319763" y="566790"/>
                      </a:lnTo>
                      <a:lnTo>
                        <a:pt x="325526" y="562578"/>
                      </a:lnTo>
                      <a:cubicBezTo>
                        <a:pt x="328629" y="560362"/>
                        <a:pt x="332287" y="557148"/>
                        <a:pt x="333506" y="555596"/>
                      </a:cubicBezTo>
                      <a:lnTo>
                        <a:pt x="335723" y="552714"/>
                      </a:lnTo>
                      <a:lnTo>
                        <a:pt x="335723" y="560029"/>
                      </a:lnTo>
                      <a:cubicBezTo>
                        <a:pt x="335723" y="564019"/>
                        <a:pt x="336166" y="567566"/>
                        <a:pt x="336721" y="568009"/>
                      </a:cubicBezTo>
                      <a:cubicBezTo>
                        <a:pt x="337275" y="568342"/>
                        <a:pt x="373851" y="577320"/>
                        <a:pt x="417964" y="587960"/>
                      </a:cubicBezTo>
                      <a:cubicBezTo>
                        <a:pt x="462076" y="598600"/>
                        <a:pt x="533344" y="615891"/>
                        <a:pt x="576349" y="626420"/>
                      </a:cubicBezTo>
                      <a:lnTo>
                        <a:pt x="654710" y="645373"/>
                      </a:lnTo>
                      <a:lnTo>
                        <a:pt x="772529" y="627972"/>
                      </a:lnTo>
                      <a:cubicBezTo>
                        <a:pt x="837368" y="618329"/>
                        <a:pt x="890791" y="610238"/>
                        <a:pt x="891123" y="610016"/>
                      </a:cubicBezTo>
                      <a:cubicBezTo>
                        <a:pt x="892121" y="609462"/>
                        <a:pt x="892564" y="596938"/>
                        <a:pt x="899880" y="329157"/>
                      </a:cubicBezTo>
                      <a:cubicBezTo>
                        <a:pt x="903426" y="197816"/>
                        <a:pt x="906751" y="83211"/>
                        <a:pt x="907084" y="74566"/>
                      </a:cubicBezTo>
                      <a:lnTo>
                        <a:pt x="907749" y="58827"/>
                      </a:lnTo>
                      <a:lnTo>
                        <a:pt x="905200" y="58273"/>
                      </a:lnTo>
                      <a:cubicBezTo>
                        <a:pt x="903759" y="57941"/>
                        <a:pt x="846235" y="53840"/>
                        <a:pt x="777295" y="49184"/>
                      </a:cubicBezTo>
                      <a:lnTo>
                        <a:pt x="651828" y="40761"/>
                      </a:lnTo>
                      <a:lnTo>
                        <a:pt x="582112" y="48630"/>
                      </a:lnTo>
                      <a:cubicBezTo>
                        <a:pt x="543763" y="52953"/>
                        <a:pt x="511398" y="56500"/>
                        <a:pt x="510179" y="56500"/>
                      </a:cubicBezTo>
                      <a:cubicBezTo>
                        <a:pt x="508073" y="56500"/>
                        <a:pt x="507852" y="55391"/>
                        <a:pt x="506743" y="34776"/>
                      </a:cubicBezTo>
                      <a:cubicBezTo>
                        <a:pt x="505967" y="22805"/>
                        <a:pt x="504970" y="12498"/>
                        <a:pt x="504416" y="11943"/>
                      </a:cubicBezTo>
                      <a:cubicBezTo>
                        <a:pt x="503862" y="11389"/>
                        <a:pt x="416079" y="9062"/>
                        <a:pt x="307903" y="6623"/>
                      </a:cubicBezTo>
                      <a:cubicBezTo>
                        <a:pt x="200392" y="4185"/>
                        <a:pt x="91994" y="1746"/>
                        <a:pt x="66945" y="1081"/>
                      </a:cubicBezTo>
                      <a:cubicBezTo>
                        <a:pt x="5431" y="-470"/>
                        <a:pt x="5098" y="-470"/>
                        <a:pt x="2217" y="1857"/>
                      </a:cubicBezTo>
                      <a:close/>
                      <a:moveTo>
                        <a:pt x="334947" y="485658"/>
                      </a:moveTo>
                      <a:cubicBezTo>
                        <a:pt x="335391" y="490757"/>
                        <a:pt x="335723" y="499623"/>
                        <a:pt x="335723" y="505498"/>
                      </a:cubicBezTo>
                      <a:cubicBezTo>
                        <a:pt x="335723" y="518022"/>
                        <a:pt x="336831" y="516581"/>
                        <a:pt x="317989" y="529217"/>
                      </a:cubicBezTo>
                      <a:cubicBezTo>
                        <a:pt x="303691" y="538970"/>
                        <a:pt x="296376" y="545399"/>
                        <a:pt x="293938" y="550276"/>
                      </a:cubicBezTo>
                      <a:cubicBezTo>
                        <a:pt x="292386" y="553601"/>
                        <a:pt x="292608" y="551273"/>
                        <a:pt x="294159" y="546951"/>
                      </a:cubicBezTo>
                      <a:cubicBezTo>
                        <a:pt x="294935" y="544956"/>
                        <a:pt x="294714" y="545066"/>
                        <a:pt x="292164" y="547394"/>
                      </a:cubicBezTo>
                      <a:cubicBezTo>
                        <a:pt x="290502" y="548946"/>
                        <a:pt x="289061" y="551162"/>
                        <a:pt x="289061" y="552382"/>
                      </a:cubicBezTo>
                      <a:cubicBezTo>
                        <a:pt x="288839" y="554598"/>
                        <a:pt x="288839" y="554598"/>
                        <a:pt x="288396" y="552492"/>
                      </a:cubicBezTo>
                      <a:cubicBezTo>
                        <a:pt x="288063" y="550608"/>
                        <a:pt x="300810" y="481114"/>
                        <a:pt x="301585" y="480449"/>
                      </a:cubicBezTo>
                      <a:cubicBezTo>
                        <a:pt x="301807" y="480338"/>
                        <a:pt x="308679" y="479451"/>
                        <a:pt x="316881" y="478565"/>
                      </a:cubicBezTo>
                      <a:cubicBezTo>
                        <a:pt x="325083" y="477567"/>
                        <a:pt x="332398" y="476791"/>
                        <a:pt x="333063" y="476680"/>
                      </a:cubicBezTo>
                      <a:cubicBezTo>
                        <a:pt x="333839" y="476680"/>
                        <a:pt x="334504" y="480116"/>
                        <a:pt x="334947" y="485658"/>
                      </a:cubicBezTo>
                      <a:close/>
                      <a:moveTo>
                        <a:pt x="335723" y="531988"/>
                      </a:moveTo>
                      <a:cubicBezTo>
                        <a:pt x="335723" y="537308"/>
                        <a:pt x="331733" y="544180"/>
                        <a:pt x="329073" y="543625"/>
                      </a:cubicBezTo>
                      <a:cubicBezTo>
                        <a:pt x="327521" y="543293"/>
                        <a:pt x="326302" y="544069"/>
                        <a:pt x="325194" y="546175"/>
                      </a:cubicBezTo>
                      <a:cubicBezTo>
                        <a:pt x="322866" y="550497"/>
                        <a:pt x="314221" y="559364"/>
                        <a:pt x="311450" y="560251"/>
                      </a:cubicBezTo>
                      <a:cubicBezTo>
                        <a:pt x="308679" y="561138"/>
                        <a:pt x="302472" y="557148"/>
                        <a:pt x="302472" y="554487"/>
                      </a:cubicBezTo>
                      <a:cubicBezTo>
                        <a:pt x="302472" y="553490"/>
                        <a:pt x="304246" y="551052"/>
                        <a:pt x="306351" y="549056"/>
                      </a:cubicBezTo>
                      <a:cubicBezTo>
                        <a:pt x="310452" y="545177"/>
                        <a:pt x="333506" y="528773"/>
                        <a:pt x="334947" y="528663"/>
                      </a:cubicBezTo>
                      <a:cubicBezTo>
                        <a:pt x="335391" y="528663"/>
                        <a:pt x="335723" y="530214"/>
                        <a:pt x="335723" y="531988"/>
                      </a:cubicBezTo>
                      <a:close/>
                      <a:moveTo>
                        <a:pt x="330181" y="545288"/>
                      </a:moveTo>
                      <a:cubicBezTo>
                        <a:pt x="330181" y="545621"/>
                        <a:pt x="328075" y="547948"/>
                        <a:pt x="325526" y="550276"/>
                      </a:cubicBezTo>
                      <a:cubicBezTo>
                        <a:pt x="320760" y="554709"/>
                        <a:pt x="320760" y="554709"/>
                        <a:pt x="324529" y="550608"/>
                      </a:cubicBezTo>
                      <a:cubicBezTo>
                        <a:pt x="326524" y="548391"/>
                        <a:pt x="327964" y="546175"/>
                        <a:pt x="327632" y="545621"/>
                      </a:cubicBezTo>
                      <a:cubicBezTo>
                        <a:pt x="327189" y="544956"/>
                        <a:pt x="327632" y="544512"/>
                        <a:pt x="328519" y="544512"/>
                      </a:cubicBezTo>
                      <a:cubicBezTo>
                        <a:pt x="329405" y="544512"/>
                        <a:pt x="330181" y="544845"/>
                        <a:pt x="330181" y="545288"/>
                      </a:cubicBezTo>
                      <a:close/>
                      <a:moveTo>
                        <a:pt x="287731" y="557702"/>
                      </a:moveTo>
                      <a:cubicBezTo>
                        <a:pt x="287398" y="558588"/>
                        <a:pt x="287066" y="558256"/>
                        <a:pt x="287066" y="557037"/>
                      </a:cubicBezTo>
                      <a:cubicBezTo>
                        <a:pt x="286955" y="555817"/>
                        <a:pt x="287288" y="555152"/>
                        <a:pt x="287620" y="555596"/>
                      </a:cubicBezTo>
                      <a:cubicBezTo>
                        <a:pt x="287953" y="555928"/>
                        <a:pt x="288063" y="556926"/>
                        <a:pt x="287731" y="557702"/>
                      </a:cubicBezTo>
                      <a:close/>
                      <a:moveTo>
                        <a:pt x="289393" y="567566"/>
                      </a:moveTo>
                      <a:cubicBezTo>
                        <a:pt x="290058" y="568009"/>
                        <a:pt x="289615" y="568674"/>
                        <a:pt x="288174" y="569118"/>
                      </a:cubicBezTo>
                      <a:cubicBezTo>
                        <a:pt x="284849" y="570115"/>
                        <a:pt x="284406" y="569450"/>
                        <a:pt x="285293" y="565017"/>
                      </a:cubicBezTo>
                      <a:cubicBezTo>
                        <a:pt x="286179" y="561359"/>
                        <a:pt x="286179" y="561359"/>
                        <a:pt x="287177" y="564130"/>
                      </a:cubicBezTo>
                      <a:cubicBezTo>
                        <a:pt x="287731" y="565571"/>
                        <a:pt x="288728" y="567123"/>
                        <a:pt x="289393" y="567566"/>
                      </a:cubicBezTo>
                      <a:close/>
                      <a:moveTo>
                        <a:pt x="327410" y="587628"/>
                      </a:moveTo>
                      <a:cubicBezTo>
                        <a:pt x="332287" y="589290"/>
                        <a:pt x="335280" y="590620"/>
                        <a:pt x="334060" y="590288"/>
                      </a:cubicBezTo>
                      <a:cubicBezTo>
                        <a:pt x="328851" y="589290"/>
                        <a:pt x="293605" y="579204"/>
                        <a:pt x="294049" y="578871"/>
                      </a:cubicBezTo>
                      <a:cubicBezTo>
                        <a:pt x="294270" y="578650"/>
                        <a:pt x="297595" y="579204"/>
                        <a:pt x="301475" y="580201"/>
                      </a:cubicBezTo>
                      <a:cubicBezTo>
                        <a:pt x="305354" y="581199"/>
                        <a:pt x="309566" y="582197"/>
                        <a:pt x="310785" y="582529"/>
                      </a:cubicBezTo>
                      <a:cubicBezTo>
                        <a:pt x="312004" y="582751"/>
                        <a:pt x="310674" y="581753"/>
                        <a:pt x="307792" y="580201"/>
                      </a:cubicBezTo>
                      <a:cubicBezTo>
                        <a:pt x="299369" y="575768"/>
                        <a:pt x="301585" y="575879"/>
                        <a:pt x="310563" y="580312"/>
                      </a:cubicBezTo>
                      <a:cubicBezTo>
                        <a:pt x="314886" y="582529"/>
                        <a:pt x="322534" y="585854"/>
                        <a:pt x="327410" y="587628"/>
                      </a:cubicBezTo>
                      <a:close/>
                      <a:moveTo>
                        <a:pt x="339824" y="591396"/>
                      </a:moveTo>
                      <a:cubicBezTo>
                        <a:pt x="339491" y="591728"/>
                        <a:pt x="338494" y="591839"/>
                        <a:pt x="337718" y="591507"/>
                      </a:cubicBezTo>
                      <a:cubicBezTo>
                        <a:pt x="336831" y="591174"/>
                        <a:pt x="337164" y="590842"/>
                        <a:pt x="338383" y="590842"/>
                      </a:cubicBezTo>
                      <a:cubicBezTo>
                        <a:pt x="339602" y="590731"/>
                        <a:pt x="340267" y="591063"/>
                        <a:pt x="339824" y="591396"/>
                      </a:cubicBezTo>
                      <a:close/>
                      <a:moveTo>
                        <a:pt x="367533" y="594721"/>
                      </a:moveTo>
                      <a:cubicBezTo>
                        <a:pt x="367201" y="595054"/>
                        <a:pt x="366203" y="595164"/>
                        <a:pt x="365427" y="594832"/>
                      </a:cubicBezTo>
                      <a:cubicBezTo>
                        <a:pt x="364540" y="594499"/>
                        <a:pt x="364873" y="594167"/>
                        <a:pt x="366092" y="594167"/>
                      </a:cubicBezTo>
                      <a:cubicBezTo>
                        <a:pt x="367311" y="594056"/>
                        <a:pt x="367976" y="594389"/>
                        <a:pt x="367533" y="594721"/>
                      </a:cubicBezTo>
                      <a:close/>
                      <a:moveTo>
                        <a:pt x="356449" y="595829"/>
                      </a:moveTo>
                      <a:cubicBezTo>
                        <a:pt x="356117" y="596162"/>
                        <a:pt x="355119" y="596273"/>
                        <a:pt x="354344" y="595940"/>
                      </a:cubicBezTo>
                      <a:cubicBezTo>
                        <a:pt x="353457" y="595608"/>
                        <a:pt x="353789" y="595275"/>
                        <a:pt x="355009" y="595275"/>
                      </a:cubicBezTo>
                      <a:cubicBezTo>
                        <a:pt x="356228" y="595164"/>
                        <a:pt x="356893" y="595497"/>
                        <a:pt x="356449" y="595829"/>
                      </a:cubicBezTo>
                      <a:close/>
                      <a:moveTo>
                        <a:pt x="362878" y="597381"/>
                      </a:moveTo>
                      <a:cubicBezTo>
                        <a:pt x="364319" y="597935"/>
                        <a:pt x="364430" y="598379"/>
                        <a:pt x="363432" y="598379"/>
                      </a:cubicBezTo>
                      <a:cubicBezTo>
                        <a:pt x="362545" y="598379"/>
                        <a:pt x="360772" y="597935"/>
                        <a:pt x="359553" y="597381"/>
                      </a:cubicBezTo>
                      <a:cubicBezTo>
                        <a:pt x="358112" y="596827"/>
                        <a:pt x="358001" y="596384"/>
                        <a:pt x="358999" y="596384"/>
                      </a:cubicBezTo>
                      <a:cubicBezTo>
                        <a:pt x="359885" y="596384"/>
                        <a:pt x="361659" y="596827"/>
                        <a:pt x="362878" y="597381"/>
                      </a:cubicBezTo>
                      <a:close/>
                    </a:path>
                  </a:pathLst>
                </a:custGeom>
                <a:grpFill/>
                <a:ln w="1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5205A91A-3523-2344-8AFB-1C8BC9A9F0C5}"/>
                    </a:ext>
                  </a:extLst>
                </p:cNvPr>
                <p:cNvSpPr/>
                <p:nvPr/>
              </p:nvSpPr>
              <p:spPr>
                <a:xfrm flipV="1">
                  <a:off x="11415306" y="10681148"/>
                  <a:ext cx="2744" cy="887"/>
                </a:xfrm>
                <a:custGeom>
                  <a:avLst/>
                  <a:gdLst>
                    <a:gd name="connsiteX0" fmla="*/ 501 w 2744"/>
                    <a:gd name="connsiteY0" fmla="*/ 687 h 887"/>
                    <a:gd name="connsiteX1" fmla="*/ 2607 w 2744"/>
                    <a:gd name="connsiteY1" fmla="*/ 576 h 887"/>
                    <a:gd name="connsiteX2" fmla="*/ 1166 w 2744"/>
                    <a:gd name="connsiteY2" fmla="*/ 22 h 887"/>
                    <a:gd name="connsiteX3" fmla="*/ 501 w 2744"/>
                    <a:gd name="connsiteY3" fmla="*/ 687 h 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44" h="887">
                      <a:moveTo>
                        <a:pt x="501" y="687"/>
                      </a:moveTo>
                      <a:cubicBezTo>
                        <a:pt x="1277" y="1019"/>
                        <a:pt x="2274" y="908"/>
                        <a:pt x="2607" y="576"/>
                      </a:cubicBezTo>
                      <a:cubicBezTo>
                        <a:pt x="3050" y="243"/>
                        <a:pt x="2385" y="-89"/>
                        <a:pt x="1166" y="22"/>
                      </a:cubicBezTo>
                      <a:cubicBezTo>
                        <a:pt x="-53" y="22"/>
                        <a:pt x="-386" y="354"/>
                        <a:pt x="501" y="687"/>
                      </a:cubicBezTo>
                      <a:close/>
                    </a:path>
                  </a:pathLst>
                </a:custGeom>
                <a:grpFill/>
                <a:ln w="1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1EE476FB-7A04-AF46-ABC2-649382EF049D}"/>
                    </a:ext>
                  </a:extLst>
                </p:cNvPr>
                <p:cNvSpPr/>
                <p:nvPr/>
              </p:nvSpPr>
              <p:spPr>
                <a:xfrm flipV="1">
                  <a:off x="11409812" y="10682389"/>
                  <a:ext cx="8001" cy="1773"/>
                </a:xfrm>
                <a:custGeom>
                  <a:avLst/>
                  <a:gdLst>
                    <a:gd name="connsiteX0" fmla="*/ 1784 w 8001"/>
                    <a:gd name="connsiteY0" fmla="*/ 887 h 1773"/>
                    <a:gd name="connsiteX1" fmla="*/ 6771 w 8001"/>
                    <a:gd name="connsiteY1" fmla="*/ 1773 h 1773"/>
                    <a:gd name="connsiteX2" fmla="*/ 6217 w 8001"/>
                    <a:gd name="connsiteY2" fmla="*/ 887 h 1773"/>
                    <a:gd name="connsiteX3" fmla="*/ 1230 w 8001"/>
                    <a:gd name="connsiteY3" fmla="*/ 0 h 1773"/>
                    <a:gd name="connsiteX4" fmla="*/ 1784 w 8001"/>
                    <a:gd name="connsiteY4" fmla="*/ 887 h 1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01" h="1773">
                      <a:moveTo>
                        <a:pt x="1784" y="887"/>
                      </a:moveTo>
                      <a:cubicBezTo>
                        <a:pt x="3335" y="1330"/>
                        <a:pt x="5552" y="1773"/>
                        <a:pt x="6771" y="1773"/>
                      </a:cubicBezTo>
                      <a:cubicBezTo>
                        <a:pt x="8545" y="1773"/>
                        <a:pt x="8434" y="1552"/>
                        <a:pt x="6217" y="887"/>
                      </a:cubicBezTo>
                      <a:cubicBezTo>
                        <a:pt x="4666" y="443"/>
                        <a:pt x="2449" y="0"/>
                        <a:pt x="1230" y="0"/>
                      </a:cubicBezTo>
                      <a:cubicBezTo>
                        <a:pt x="-544" y="0"/>
                        <a:pt x="-433" y="222"/>
                        <a:pt x="1784" y="887"/>
                      </a:cubicBezTo>
                      <a:close/>
                    </a:path>
                  </a:pathLst>
                </a:custGeom>
                <a:grpFill/>
                <a:ln w="1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8002391C-95E9-8946-9604-B7A52C064EEC}"/>
                    </a:ext>
                  </a:extLst>
                </p:cNvPr>
                <p:cNvSpPr/>
                <p:nvPr/>
              </p:nvSpPr>
              <p:spPr>
                <a:xfrm flipV="1">
                  <a:off x="11420848" y="10682256"/>
                  <a:ext cx="2744" cy="887"/>
                </a:xfrm>
                <a:custGeom>
                  <a:avLst/>
                  <a:gdLst>
                    <a:gd name="connsiteX0" fmla="*/ 501 w 2744"/>
                    <a:gd name="connsiteY0" fmla="*/ 687 h 887"/>
                    <a:gd name="connsiteX1" fmla="*/ 2607 w 2744"/>
                    <a:gd name="connsiteY1" fmla="*/ 576 h 887"/>
                    <a:gd name="connsiteX2" fmla="*/ 1166 w 2744"/>
                    <a:gd name="connsiteY2" fmla="*/ 22 h 887"/>
                    <a:gd name="connsiteX3" fmla="*/ 501 w 2744"/>
                    <a:gd name="connsiteY3" fmla="*/ 687 h 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44" h="887">
                      <a:moveTo>
                        <a:pt x="501" y="687"/>
                      </a:moveTo>
                      <a:cubicBezTo>
                        <a:pt x="1277" y="1019"/>
                        <a:pt x="2274" y="908"/>
                        <a:pt x="2607" y="576"/>
                      </a:cubicBezTo>
                      <a:cubicBezTo>
                        <a:pt x="3050" y="243"/>
                        <a:pt x="2385" y="-89"/>
                        <a:pt x="1166" y="22"/>
                      </a:cubicBezTo>
                      <a:cubicBezTo>
                        <a:pt x="-53" y="22"/>
                        <a:pt x="-386" y="354"/>
                        <a:pt x="501" y="687"/>
                      </a:cubicBezTo>
                      <a:close/>
                    </a:path>
                  </a:pathLst>
                </a:custGeom>
                <a:grpFill/>
                <a:ln w="1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BCF5967E-57F1-3948-949A-4709B9BA7C63}"/>
                    </a:ext>
                  </a:extLst>
                </p:cNvPr>
                <p:cNvSpPr/>
                <p:nvPr/>
              </p:nvSpPr>
              <p:spPr>
                <a:xfrm flipV="1">
                  <a:off x="11419740" y="10684473"/>
                  <a:ext cx="2744" cy="887"/>
                </a:xfrm>
                <a:custGeom>
                  <a:avLst/>
                  <a:gdLst>
                    <a:gd name="connsiteX0" fmla="*/ 501 w 2744"/>
                    <a:gd name="connsiteY0" fmla="*/ 687 h 887"/>
                    <a:gd name="connsiteX1" fmla="*/ 2607 w 2744"/>
                    <a:gd name="connsiteY1" fmla="*/ 576 h 887"/>
                    <a:gd name="connsiteX2" fmla="*/ 1166 w 2744"/>
                    <a:gd name="connsiteY2" fmla="*/ 22 h 887"/>
                    <a:gd name="connsiteX3" fmla="*/ 501 w 2744"/>
                    <a:gd name="connsiteY3" fmla="*/ 687 h 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44" h="887">
                      <a:moveTo>
                        <a:pt x="501" y="687"/>
                      </a:moveTo>
                      <a:cubicBezTo>
                        <a:pt x="1277" y="1019"/>
                        <a:pt x="2274" y="908"/>
                        <a:pt x="2607" y="576"/>
                      </a:cubicBezTo>
                      <a:cubicBezTo>
                        <a:pt x="3050" y="243"/>
                        <a:pt x="2385" y="-89"/>
                        <a:pt x="1166" y="22"/>
                      </a:cubicBezTo>
                      <a:cubicBezTo>
                        <a:pt x="-53" y="22"/>
                        <a:pt x="-386" y="354"/>
                        <a:pt x="501" y="687"/>
                      </a:cubicBezTo>
                      <a:close/>
                    </a:path>
                  </a:pathLst>
                </a:custGeom>
                <a:grpFill/>
                <a:ln w="1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2" name="Graphic 42">
                <a:extLst>
                  <a:ext uri="{FF2B5EF4-FFF2-40B4-BE49-F238E27FC236}">
                    <a16:creationId xmlns:a16="http://schemas.microsoft.com/office/drawing/2014/main" id="{B0F76995-393E-3F46-8375-D80CFA787737}"/>
                  </a:ext>
                </a:extLst>
              </p:cNvPr>
              <p:cNvSpPr/>
              <p:nvPr/>
            </p:nvSpPr>
            <p:spPr>
              <a:xfrm rot="10800000">
                <a:off x="7026647" y="8018902"/>
                <a:ext cx="2220320" cy="1257999"/>
              </a:xfrm>
              <a:custGeom>
                <a:avLst/>
                <a:gdLst>
                  <a:gd name="connsiteX0" fmla="*/ 914213 w 914702"/>
                  <a:gd name="connsiteY0" fmla="*/ 272980 h 548803"/>
                  <a:gd name="connsiteX1" fmla="*/ 777487 w 914702"/>
                  <a:gd name="connsiteY1" fmla="*/ 228677 h 548803"/>
                  <a:gd name="connsiteX2" fmla="*/ 609788 w 914702"/>
                  <a:gd name="connsiteY2" fmla="*/ 213434 h 548803"/>
                  <a:gd name="connsiteX3" fmla="*/ 503075 w 914702"/>
                  <a:gd name="connsiteY3" fmla="*/ 182943 h 548803"/>
                  <a:gd name="connsiteX4" fmla="*/ 472593 w 914702"/>
                  <a:gd name="connsiteY4" fmla="*/ 182943 h 548803"/>
                  <a:gd name="connsiteX5" fmla="*/ 333002 w 914702"/>
                  <a:gd name="connsiteY5" fmla="*/ 15251 h 548803"/>
                  <a:gd name="connsiteX6" fmla="*/ 365870 w 914702"/>
                  <a:gd name="connsiteY6" fmla="*/ 15251 h 548803"/>
                  <a:gd name="connsiteX7" fmla="*/ 387312 w 914702"/>
                  <a:gd name="connsiteY7" fmla="*/ 13104 h 548803"/>
                  <a:gd name="connsiteX8" fmla="*/ 396362 w 914702"/>
                  <a:gd name="connsiteY8" fmla="*/ 7624 h 548803"/>
                  <a:gd name="connsiteX9" fmla="*/ 387312 w 914702"/>
                  <a:gd name="connsiteY9" fmla="*/ 2144 h 548803"/>
                  <a:gd name="connsiteX10" fmla="*/ 365870 w 914702"/>
                  <a:gd name="connsiteY10" fmla="*/ 0 h 548803"/>
                  <a:gd name="connsiteX11" fmla="*/ 320140 w 914702"/>
                  <a:gd name="connsiteY11" fmla="*/ 0 h 548803"/>
                  <a:gd name="connsiteX12" fmla="*/ 243920 w 914702"/>
                  <a:gd name="connsiteY12" fmla="*/ 0 h 548803"/>
                  <a:gd name="connsiteX13" fmla="*/ 213427 w 914702"/>
                  <a:gd name="connsiteY13" fmla="*/ 0 h 548803"/>
                  <a:gd name="connsiteX14" fmla="*/ 213427 w 914702"/>
                  <a:gd name="connsiteY14" fmla="*/ 15243 h 548803"/>
                  <a:gd name="connsiteX15" fmla="*/ 243920 w 914702"/>
                  <a:gd name="connsiteY15" fmla="*/ 15243 h 548803"/>
                  <a:gd name="connsiteX16" fmla="*/ 243920 w 914702"/>
                  <a:gd name="connsiteY16" fmla="*/ 213426 h 548803"/>
                  <a:gd name="connsiteX17" fmla="*/ 167692 w 914702"/>
                  <a:gd name="connsiteY17" fmla="*/ 213426 h 548803"/>
                  <a:gd name="connsiteX18" fmla="*/ 76222 w 914702"/>
                  <a:gd name="connsiteY18" fmla="*/ 106711 h 548803"/>
                  <a:gd name="connsiteX19" fmla="*/ 30492 w 914702"/>
                  <a:gd name="connsiteY19" fmla="*/ 106711 h 548803"/>
                  <a:gd name="connsiteX20" fmla="*/ 15248 w 914702"/>
                  <a:gd name="connsiteY20" fmla="*/ 121956 h 548803"/>
                  <a:gd name="connsiteX21" fmla="*/ 15248 w 914702"/>
                  <a:gd name="connsiteY21" fmla="*/ 213426 h 548803"/>
                  <a:gd name="connsiteX22" fmla="*/ 30492 w 914702"/>
                  <a:gd name="connsiteY22" fmla="*/ 213426 h 548803"/>
                  <a:gd name="connsiteX23" fmla="*/ 30492 w 914702"/>
                  <a:gd name="connsiteY23" fmla="*/ 228668 h 548803"/>
                  <a:gd name="connsiteX24" fmla="*/ 91475 w 914702"/>
                  <a:gd name="connsiteY24" fmla="*/ 228668 h 548803"/>
                  <a:gd name="connsiteX25" fmla="*/ 91475 w 914702"/>
                  <a:gd name="connsiteY25" fmla="*/ 232480 h 548803"/>
                  <a:gd name="connsiteX26" fmla="*/ 0 w 914702"/>
                  <a:gd name="connsiteY26" fmla="*/ 243915 h 548803"/>
                  <a:gd name="connsiteX27" fmla="*/ 0 w 914702"/>
                  <a:gd name="connsiteY27" fmla="*/ 304896 h 548803"/>
                  <a:gd name="connsiteX28" fmla="*/ 91475 w 914702"/>
                  <a:gd name="connsiteY28" fmla="*/ 316327 h 548803"/>
                  <a:gd name="connsiteX29" fmla="*/ 91475 w 914702"/>
                  <a:gd name="connsiteY29" fmla="*/ 320137 h 548803"/>
                  <a:gd name="connsiteX30" fmla="*/ 30492 w 914702"/>
                  <a:gd name="connsiteY30" fmla="*/ 320137 h 548803"/>
                  <a:gd name="connsiteX31" fmla="*/ 30492 w 914702"/>
                  <a:gd name="connsiteY31" fmla="*/ 335371 h 548803"/>
                  <a:gd name="connsiteX32" fmla="*/ 15249 w 914702"/>
                  <a:gd name="connsiteY32" fmla="*/ 335371 h 548803"/>
                  <a:gd name="connsiteX33" fmla="*/ 15249 w 914702"/>
                  <a:gd name="connsiteY33" fmla="*/ 426850 h 548803"/>
                  <a:gd name="connsiteX34" fmla="*/ 30494 w 914702"/>
                  <a:gd name="connsiteY34" fmla="*/ 442091 h 548803"/>
                  <a:gd name="connsiteX35" fmla="*/ 76224 w 914702"/>
                  <a:gd name="connsiteY35" fmla="*/ 442091 h 548803"/>
                  <a:gd name="connsiteX36" fmla="*/ 167694 w 914702"/>
                  <a:gd name="connsiteY36" fmla="*/ 335376 h 548803"/>
                  <a:gd name="connsiteX37" fmla="*/ 243921 w 914702"/>
                  <a:gd name="connsiteY37" fmla="*/ 335376 h 548803"/>
                  <a:gd name="connsiteX38" fmla="*/ 243921 w 914702"/>
                  <a:gd name="connsiteY38" fmla="*/ 533569 h 548803"/>
                  <a:gd name="connsiteX39" fmla="*/ 213429 w 914702"/>
                  <a:gd name="connsiteY39" fmla="*/ 533569 h 548803"/>
                  <a:gd name="connsiteX40" fmla="*/ 213429 w 914702"/>
                  <a:gd name="connsiteY40" fmla="*/ 548804 h 548803"/>
                  <a:gd name="connsiteX41" fmla="*/ 243921 w 914702"/>
                  <a:gd name="connsiteY41" fmla="*/ 548804 h 548803"/>
                  <a:gd name="connsiteX42" fmla="*/ 320142 w 914702"/>
                  <a:gd name="connsiteY42" fmla="*/ 548804 h 548803"/>
                  <a:gd name="connsiteX43" fmla="*/ 365873 w 914702"/>
                  <a:gd name="connsiteY43" fmla="*/ 548804 h 548803"/>
                  <a:gd name="connsiteX44" fmla="*/ 387315 w 914702"/>
                  <a:gd name="connsiteY44" fmla="*/ 546668 h 548803"/>
                  <a:gd name="connsiteX45" fmla="*/ 396366 w 914702"/>
                  <a:gd name="connsiteY45" fmla="*/ 541181 h 548803"/>
                  <a:gd name="connsiteX46" fmla="*/ 387315 w 914702"/>
                  <a:gd name="connsiteY46" fmla="*/ 535693 h 548803"/>
                  <a:gd name="connsiteX47" fmla="*/ 365873 w 914702"/>
                  <a:gd name="connsiteY47" fmla="*/ 533557 h 548803"/>
                  <a:gd name="connsiteX48" fmla="*/ 333005 w 914702"/>
                  <a:gd name="connsiteY48" fmla="*/ 533557 h 548803"/>
                  <a:gd name="connsiteX49" fmla="*/ 472595 w 914702"/>
                  <a:gd name="connsiteY49" fmla="*/ 365858 h 548803"/>
                  <a:gd name="connsiteX50" fmla="*/ 503077 w 914702"/>
                  <a:gd name="connsiteY50" fmla="*/ 365858 h 548803"/>
                  <a:gd name="connsiteX51" fmla="*/ 609790 w 914702"/>
                  <a:gd name="connsiteY51" fmla="*/ 335368 h 548803"/>
                  <a:gd name="connsiteX52" fmla="*/ 777495 w 914702"/>
                  <a:gd name="connsiteY52" fmla="*/ 320132 h 548803"/>
                  <a:gd name="connsiteX53" fmla="*/ 914702 w 914702"/>
                  <a:gd name="connsiteY53" fmla="*/ 274398 h 548803"/>
                  <a:gd name="connsiteX54" fmla="*/ 914213 w 914702"/>
                  <a:gd name="connsiteY54" fmla="*/ 272980 h 54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914702" h="548803">
                    <a:moveTo>
                      <a:pt x="914213" y="272980"/>
                    </a:moveTo>
                    <a:cubicBezTo>
                      <a:pt x="905957" y="261865"/>
                      <a:pt x="860377" y="247095"/>
                      <a:pt x="777487" y="228677"/>
                    </a:cubicBezTo>
                    <a:lnTo>
                      <a:pt x="609788" y="213434"/>
                    </a:lnTo>
                    <a:lnTo>
                      <a:pt x="503075" y="182943"/>
                    </a:lnTo>
                    <a:lnTo>
                      <a:pt x="472593" y="182943"/>
                    </a:lnTo>
                    <a:lnTo>
                      <a:pt x="333002" y="15251"/>
                    </a:lnTo>
                    <a:lnTo>
                      <a:pt x="365870" y="15251"/>
                    </a:lnTo>
                    <a:cubicBezTo>
                      <a:pt x="374133" y="15251"/>
                      <a:pt x="381278" y="14537"/>
                      <a:pt x="387312" y="13104"/>
                    </a:cubicBezTo>
                    <a:cubicBezTo>
                      <a:pt x="393347" y="11670"/>
                      <a:pt x="396362" y="9846"/>
                      <a:pt x="396362" y="7624"/>
                    </a:cubicBezTo>
                    <a:cubicBezTo>
                      <a:pt x="396362" y="5403"/>
                      <a:pt x="393347" y="3579"/>
                      <a:pt x="387312" y="2144"/>
                    </a:cubicBezTo>
                    <a:cubicBezTo>
                      <a:pt x="381278" y="718"/>
                      <a:pt x="374133" y="0"/>
                      <a:pt x="365870" y="0"/>
                    </a:cubicBezTo>
                    <a:lnTo>
                      <a:pt x="320140" y="0"/>
                    </a:lnTo>
                    <a:lnTo>
                      <a:pt x="243920" y="0"/>
                    </a:lnTo>
                    <a:lnTo>
                      <a:pt x="213427" y="0"/>
                    </a:lnTo>
                    <a:lnTo>
                      <a:pt x="213427" y="15243"/>
                    </a:lnTo>
                    <a:lnTo>
                      <a:pt x="243920" y="15243"/>
                    </a:lnTo>
                    <a:lnTo>
                      <a:pt x="243920" y="213426"/>
                    </a:lnTo>
                    <a:lnTo>
                      <a:pt x="167692" y="213426"/>
                    </a:lnTo>
                    <a:lnTo>
                      <a:pt x="76222" y="106711"/>
                    </a:lnTo>
                    <a:lnTo>
                      <a:pt x="30492" y="106711"/>
                    </a:lnTo>
                    <a:lnTo>
                      <a:pt x="15248" y="121956"/>
                    </a:lnTo>
                    <a:lnTo>
                      <a:pt x="15248" y="213426"/>
                    </a:lnTo>
                    <a:lnTo>
                      <a:pt x="30492" y="213426"/>
                    </a:lnTo>
                    <a:lnTo>
                      <a:pt x="30492" y="228668"/>
                    </a:lnTo>
                    <a:lnTo>
                      <a:pt x="91475" y="228668"/>
                    </a:lnTo>
                    <a:lnTo>
                      <a:pt x="91475" y="232480"/>
                    </a:lnTo>
                    <a:lnTo>
                      <a:pt x="0" y="243915"/>
                    </a:lnTo>
                    <a:lnTo>
                      <a:pt x="0" y="304896"/>
                    </a:lnTo>
                    <a:lnTo>
                      <a:pt x="91475" y="316327"/>
                    </a:lnTo>
                    <a:lnTo>
                      <a:pt x="91475" y="320137"/>
                    </a:lnTo>
                    <a:lnTo>
                      <a:pt x="30492" y="320137"/>
                    </a:lnTo>
                    <a:lnTo>
                      <a:pt x="30492" y="335371"/>
                    </a:lnTo>
                    <a:lnTo>
                      <a:pt x="15249" y="335371"/>
                    </a:lnTo>
                    <a:lnTo>
                      <a:pt x="15249" y="426850"/>
                    </a:lnTo>
                    <a:lnTo>
                      <a:pt x="30494" y="442091"/>
                    </a:lnTo>
                    <a:lnTo>
                      <a:pt x="76224" y="442091"/>
                    </a:lnTo>
                    <a:lnTo>
                      <a:pt x="167694" y="335376"/>
                    </a:lnTo>
                    <a:lnTo>
                      <a:pt x="243921" y="335376"/>
                    </a:lnTo>
                    <a:lnTo>
                      <a:pt x="243921" y="533569"/>
                    </a:lnTo>
                    <a:lnTo>
                      <a:pt x="213429" y="533569"/>
                    </a:lnTo>
                    <a:lnTo>
                      <a:pt x="213429" y="548804"/>
                    </a:lnTo>
                    <a:lnTo>
                      <a:pt x="243921" y="548804"/>
                    </a:lnTo>
                    <a:lnTo>
                      <a:pt x="320142" y="548804"/>
                    </a:lnTo>
                    <a:lnTo>
                      <a:pt x="365873" y="548804"/>
                    </a:lnTo>
                    <a:cubicBezTo>
                      <a:pt x="374136" y="548804"/>
                      <a:pt x="381281" y="548094"/>
                      <a:pt x="387315" y="546668"/>
                    </a:cubicBezTo>
                    <a:cubicBezTo>
                      <a:pt x="393351" y="545229"/>
                      <a:pt x="396366" y="543407"/>
                      <a:pt x="396366" y="541181"/>
                    </a:cubicBezTo>
                    <a:cubicBezTo>
                      <a:pt x="396366" y="538960"/>
                      <a:pt x="393351" y="537132"/>
                      <a:pt x="387315" y="535693"/>
                    </a:cubicBezTo>
                    <a:cubicBezTo>
                      <a:pt x="381281" y="534267"/>
                      <a:pt x="374136" y="533557"/>
                      <a:pt x="365873" y="533557"/>
                    </a:cubicBezTo>
                    <a:lnTo>
                      <a:pt x="333005" y="533557"/>
                    </a:lnTo>
                    <a:lnTo>
                      <a:pt x="472595" y="365858"/>
                    </a:lnTo>
                    <a:lnTo>
                      <a:pt x="503077" y="365858"/>
                    </a:lnTo>
                    <a:lnTo>
                      <a:pt x="609790" y="335368"/>
                    </a:lnTo>
                    <a:lnTo>
                      <a:pt x="777495" y="320132"/>
                    </a:lnTo>
                    <a:cubicBezTo>
                      <a:pt x="868643" y="299803"/>
                      <a:pt x="914382" y="284557"/>
                      <a:pt x="914702" y="274398"/>
                    </a:cubicBezTo>
                    <a:lnTo>
                      <a:pt x="914213" y="272980"/>
                    </a:lnTo>
                    <a:close/>
                  </a:path>
                </a:pathLst>
              </a:custGeom>
              <a:solidFill>
                <a:schemeClr val="bg1"/>
              </a:solidFill>
              <a:ln w="1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19A7793-7659-374D-930F-0BB1A40E0C6F}"/>
                  </a:ext>
                </a:extLst>
              </p:cNvPr>
              <p:cNvSpPr txBox="1"/>
              <p:nvPr/>
            </p:nvSpPr>
            <p:spPr>
              <a:xfrm>
                <a:off x="5167545" y="8354352"/>
                <a:ext cx="1282633" cy="1295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VS</a:t>
                </a:r>
                <a:endParaRPr lang="en-US" sz="600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C0C7555-14B5-224A-AB81-8ED3AE6CA3EA}"/>
                  </a:ext>
                </a:extLst>
              </p:cNvPr>
              <p:cNvSpPr txBox="1"/>
              <p:nvPr/>
            </p:nvSpPr>
            <p:spPr>
              <a:xfrm>
                <a:off x="5201205" y="5882563"/>
                <a:ext cx="1282633" cy="1295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VS</a:t>
                </a:r>
                <a:endParaRPr lang="en-US" sz="600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F00D3F-0787-7443-8703-6C37205A55E2}"/>
                  </a:ext>
                </a:extLst>
              </p:cNvPr>
              <p:cNvSpPr txBox="1"/>
              <p:nvPr/>
            </p:nvSpPr>
            <p:spPr>
              <a:xfrm>
                <a:off x="5194210" y="2654375"/>
                <a:ext cx="1282633" cy="1295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VS</a:t>
                </a:r>
                <a:endParaRPr lang="en-US" sz="600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52ECD98-F4BC-4447-B9DF-6FF4A82C63C3}"/>
                  </a:ext>
                </a:extLst>
              </p:cNvPr>
              <p:cNvSpPr txBox="1"/>
              <p:nvPr/>
            </p:nvSpPr>
            <p:spPr>
              <a:xfrm>
                <a:off x="10567909" y="4370911"/>
                <a:ext cx="720083" cy="2158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≠</a:t>
                </a:r>
                <a:endParaRPr lang="en-US" sz="2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37" name="Graphic 26">
                <a:extLst>
                  <a:ext uri="{FF2B5EF4-FFF2-40B4-BE49-F238E27FC236}">
                    <a16:creationId xmlns:a16="http://schemas.microsoft.com/office/drawing/2014/main" id="{7F9F9F96-E811-9F40-AA4D-25648CDBB775}"/>
                  </a:ext>
                </a:extLst>
              </p:cNvPr>
              <p:cNvGrpSpPr/>
              <p:nvPr/>
            </p:nvGrpSpPr>
            <p:grpSpPr>
              <a:xfrm rot="10800000">
                <a:off x="11921574" y="6822108"/>
                <a:ext cx="3723298" cy="1760345"/>
                <a:chOff x="11409812" y="10024134"/>
                <a:chExt cx="1999543" cy="909053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EBAC3BF3-5CEC-904E-B0C6-5F65B32A5229}"/>
                    </a:ext>
                  </a:extLst>
                </p:cNvPr>
                <p:cNvSpPr/>
                <p:nvPr/>
              </p:nvSpPr>
              <p:spPr>
                <a:xfrm flipV="1">
                  <a:off x="12147928" y="10024134"/>
                  <a:ext cx="1261427" cy="909053"/>
                </a:xfrm>
                <a:custGeom>
                  <a:avLst/>
                  <a:gdLst>
                    <a:gd name="connsiteX0" fmla="*/ 2217 w 1261427"/>
                    <a:gd name="connsiteY0" fmla="*/ 1857 h 909053"/>
                    <a:gd name="connsiteX1" fmla="*/ 0 w 1261427"/>
                    <a:gd name="connsiteY1" fmla="*/ 3852 h 909053"/>
                    <a:gd name="connsiteX2" fmla="*/ 13744 w 1261427"/>
                    <a:gd name="connsiteY2" fmla="*/ 255894 h 909053"/>
                    <a:gd name="connsiteX3" fmla="*/ 28596 w 1261427"/>
                    <a:gd name="connsiteY3" fmla="*/ 509045 h 909053"/>
                    <a:gd name="connsiteX4" fmla="*/ 106846 w 1261427"/>
                    <a:gd name="connsiteY4" fmla="*/ 502173 h 909053"/>
                    <a:gd name="connsiteX5" fmla="*/ 174900 w 1261427"/>
                    <a:gd name="connsiteY5" fmla="*/ 495079 h 909053"/>
                    <a:gd name="connsiteX6" fmla="*/ 162929 w 1261427"/>
                    <a:gd name="connsiteY6" fmla="*/ 538970 h 909053"/>
                    <a:gd name="connsiteX7" fmla="*/ 150626 w 1261427"/>
                    <a:gd name="connsiteY7" fmla="*/ 588182 h 909053"/>
                    <a:gd name="connsiteX8" fmla="*/ 149518 w 1261427"/>
                    <a:gd name="connsiteY8" fmla="*/ 594056 h 909053"/>
                    <a:gd name="connsiteX9" fmla="*/ 76920 w 1261427"/>
                    <a:gd name="connsiteY9" fmla="*/ 605250 h 909053"/>
                    <a:gd name="connsiteX10" fmla="*/ 20505 w 1261427"/>
                    <a:gd name="connsiteY10" fmla="*/ 626974 h 909053"/>
                    <a:gd name="connsiteX11" fmla="*/ 85787 w 1261427"/>
                    <a:gd name="connsiteY11" fmla="*/ 638945 h 909053"/>
                    <a:gd name="connsiteX12" fmla="*/ 181106 w 1261427"/>
                    <a:gd name="connsiteY12" fmla="*/ 653908 h 909053"/>
                    <a:gd name="connsiteX13" fmla="*/ 200503 w 1261427"/>
                    <a:gd name="connsiteY13" fmla="*/ 667208 h 909053"/>
                    <a:gd name="connsiteX14" fmla="*/ 154062 w 1261427"/>
                    <a:gd name="connsiteY14" fmla="*/ 677737 h 909053"/>
                    <a:gd name="connsiteX15" fmla="*/ 121698 w 1261427"/>
                    <a:gd name="connsiteY15" fmla="*/ 689154 h 909053"/>
                    <a:gd name="connsiteX16" fmla="*/ 193077 w 1261427"/>
                    <a:gd name="connsiteY16" fmla="*/ 728168 h 909053"/>
                    <a:gd name="connsiteX17" fmla="*/ 215798 w 1261427"/>
                    <a:gd name="connsiteY17" fmla="*/ 737367 h 909053"/>
                    <a:gd name="connsiteX18" fmla="*/ 197732 w 1261427"/>
                    <a:gd name="connsiteY18" fmla="*/ 739917 h 909053"/>
                    <a:gd name="connsiteX19" fmla="*/ 182547 w 1261427"/>
                    <a:gd name="connsiteY19" fmla="*/ 742466 h 909053"/>
                    <a:gd name="connsiteX20" fmla="*/ 190417 w 1261427"/>
                    <a:gd name="connsiteY20" fmla="*/ 821381 h 909053"/>
                    <a:gd name="connsiteX21" fmla="*/ 276426 w 1261427"/>
                    <a:gd name="connsiteY21" fmla="*/ 865716 h 909053"/>
                    <a:gd name="connsiteX22" fmla="*/ 364540 w 1261427"/>
                    <a:gd name="connsiteY22" fmla="*/ 909053 h 909053"/>
                    <a:gd name="connsiteX23" fmla="*/ 927478 w 1261427"/>
                    <a:gd name="connsiteY23" fmla="*/ 808192 h 909053"/>
                    <a:gd name="connsiteX24" fmla="*/ 931911 w 1261427"/>
                    <a:gd name="connsiteY24" fmla="*/ 769953 h 909053"/>
                    <a:gd name="connsiteX25" fmla="*/ 906530 w 1261427"/>
                    <a:gd name="connsiteY25" fmla="*/ 759313 h 909053"/>
                    <a:gd name="connsiteX26" fmla="*/ 790152 w 1261427"/>
                    <a:gd name="connsiteY26" fmla="*/ 710988 h 909053"/>
                    <a:gd name="connsiteX27" fmla="*/ 698712 w 1261427"/>
                    <a:gd name="connsiteY27" fmla="*/ 672972 h 909053"/>
                    <a:gd name="connsiteX28" fmla="*/ 470057 w 1261427"/>
                    <a:gd name="connsiteY28" fmla="*/ 703562 h 909053"/>
                    <a:gd name="connsiteX29" fmla="*/ 235638 w 1261427"/>
                    <a:gd name="connsiteY29" fmla="*/ 732712 h 909053"/>
                    <a:gd name="connsiteX30" fmla="*/ 191414 w 1261427"/>
                    <a:gd name="connsiteY30" fmla="*/ 718525 h 909053"/>
                    <a:gd name="connsiteX31" fmla="*/ 129900 w 1261427"/>
                    <a:gd name="connsiteY31" fmla="*/ 693144 h 909053"/>
                    <a:gd name="connsiteX32" fmla="*/ 167252 w 1261427"/>
                    <a:gd name="connsiteY32" fmla="*/ 684388 h 909053"/>
                    <a:gd name="connsiteX33" fmla="*/ 205712 w 1261427"/>
                    <a:gd name="connsiteY33" fmla="*/ 674634 h 909053"/>
                    <a:gd name="connsiteX34" fmla="*/ 192633 w 1261427"/>
                    <a:gd name="connsiteY34" fmla="*/ 650028 h 909053"/>
                    <a:gd name="connsiteX35" fmla="*/ 81908 w 1261427"/>
                    <a:gd name="connsiteY35" fmla="*/ 630078 h 909053"/>
                    <a:gd name="connsiteX36" fmla="*/ 32697 w 1261427"/>
                    <a:gd name="connsiteY36" fmla="*/ 625312 h 909053"/>
                    <a:gd name="connsiteX37" fmla="*/ 120146 w 1261427"/>
                    <a:gd name="connsiteY37" fmla="*/ 607356 h 909053"/>
                    <a:gd name="connsiteX38" fmla="*/ 147080 w 1261427"/>
                    <a:gd name="connsiteY38" fmla="*/ 603477 h 909053"/>
                    <a:gd name="connsiteX39" fmla="*/ 150626 w 1261427"/>
                    <a:gd name="connsiteY39" fmla="*/ 605361 h 909053"/>
                    <a:gd name="connsiteX40" fmla="*/ 151513 w 1261427"/>
                    <a:gd name="connsiteY40" fmla="*/ 609130 h 909053"/>
                    <a:gd name="connsiteX41" fmla="*/ 207375 w 1261427"/>
                    <a:gd name="connsiteY41" fmla="*/ 637615 h 909053"/>
                    <a:gd name="connsiteX42" fmla="*/ 262571 w 1261427"/>
                    <a:gd name="connsiteY42" fmla="*/ 664770 h 909053"/>
                    <a:gd name="connsiteX43" fmla="*/ 344812 w 1261427"/>
                    <a:gd name="connsiteY43" fmla="*/ 656235 h 909053"/>
                    <a:gd name="connsiteX44" fmla="*/ 427163 w 1261427"/>
                    <a:gd name="connsiteY44" fmla="*/ 647812 h 909053"/>
                    <a:gd name="connsiteX45" fmla="*/ 427495 w 1261427"/>
                    <a:gd name="connsiteY45" fmla="*/ 632184 h 909053"/>
                    <a:gd name="connsiteX46" fmla="*/ 427828 w 1261427"/>
                    <a:gd name="connsiteY46" fmla="*/ 616556 h 909053"/>
                    <a:gd name="connsiteX47" fmla="*/ 403111 w 1261427"/>
                    <a:gd name="connsiteY47" fmla="*/ 609795 h 909053"/>
                    <a:gd name="connsiteX48" fmla="*/ 366203 w 1261427"/>
                    <a:gd name="connsiteY48" fmla="*/ 598600 h 909053"/>
                    <a:gd name="connsiteX49" fmla="*/ 375402 w 1261427"/>
                    <a:gd name="connsiteY49" fmla="*/ 600706 h 909053"/>
                    <a:gd name="connsiteX50" fmla="*/ 386929 w 1261427"/>
                    <a:gd name="connsiteY50" fmla="*/ 602036 h 909053"/>
                    <a:gd name="connsiteX51" fmla="*/ 379503 w 1261427"/>
                    <a:gd name="connsiteY51" fmla="*/ 598600 h 909053"/>
                    <a:gd name="connsiteX52" fmla="*/ 369306 w 1261427"/>
                    <a:gd name="connsiteY52" fmla="*/ 595608 h 909053"/>
                    <a:gd name="connsiteX53" fmla="*/ 383493 w 1261427"/>
                    <a:gd name="connsiteY53" fmla="*/ 598379 h 909053"/>
                    <a:gd name="connsiteX54" fmla="*/ 421621 w 1261427"/>
                    <a:gd name="connsiteY54" fmla="*/ 606248 h 909053"/>
                    <a:gd name="connsiteX55" fmla="*/ 483468 w 1261427"/>
                    <a:gd name="connsiteY55" fmla="*/ 627307 h 909053"/>
                    <a:gd name="connsiteX56" fmla="*/ 453542 w 1261427"/>
                    <a:gd name="connsiteY56" fmla="*/ 650139 h 909053"/>
                    <a:gd name="connsiteX57" fmla="*/ 432151 w 1261427"/>
                    <a:gd name="connsiteY57" fmla="*/ 673304 h 909053"/>
                    <a:gd name="connsiteX58" fmla="*/ 499096 w 1261427"/>
                    <a:gd name="connsiteY58" fmla="*/ 681284 h 909053"/>
                    <a:gd name="connsiteX59" fmla="*/ 557950 w 1261427"/>
                    <a:gd name="connsiteY59" fmla="*/ 672639 h 909053"/>
                    <a:gd name="connsiteX60" fmla="*/ 609045 w 1261427"/>
                    <a:gd name="connsiteY60" fmla="*/ 661777 h 909053"/>
                    <a:gd name="connsiteX61" fmla="*/ 690399 w 1261427"/>
                    <a:gd name="connsiteY61" fmla="*/ 666100 h 909053"/>
                    <a:gd name="connsiteX62" fmla="*/ 767430 w 1261427"/>
                    <a:gd name="connsiteY62" fmla="*/ 673526 h 909053"/>
                    <a:gd name="connsiteX63" fmla="*/ 832159 w 1261427"/>
                    <a:gd name="connsiteY63" fmla="*/ 666543 h 909053"/>
                    <a:gd name="connsiteX64" fmla="*/ 868624 w 1261427"/>
                    <a:gd name="connsiteY64" fmla="*/ 660004 h 909053"/>
                    <a:gd name="connsiteX65" fmla="*/ 904313 w 1261427"/>
                    <a:gd name="connsiteY65" fmla="*/ 659228 h 909053"/>
                    <a:gd name="connsiteX66" fmla="*/ 852774 w 1261427"/>
                    <a:gd name="connsiteY66" fmla="*/ 669979 h 909053"/>
                    <a:gd name="connsiteX67" fmla="*/ 803895 w 1261427"/>
                    <a:gd name="connsiteY67" fmla="*/ 676407 h 909053"/>
                    <a:gd name="connsiteX68" fmla="*/ 803119 w 1261427"/>
                    <a:gd name="connsiteY68" fmla="*/ 682725 h 909053"/>
                    <a:gd name="connsiteX69" fmla="*/ 805447 w 1261427"/>
                    <a:gd name="connsiteY69" fmla="*/ 690040 h 909053"/>
                    <a:gd name="connsiteX70" fmla="*/ 906086 w 1261427"/>
                    <a:gd name="connsiteY70" fmla="*/ 733045 h 909053"/>
                    <a:gd name="connsiteX71" fmla="*/ 1005285 w 1261427"/>
                    <a:gd name="connsiteY71" fmla="*/ 774719 h 909053"/>
                    <a:gd name="connsiteX72" fmla="*/ 1134187 w 1261427"/>
                    <a:gd name="connsiteY72" fmla="*/ 745126 h 909053"/>
                    <a:gd name="connsiteX73" fmla="*/ 1261427 w 1261427"/>
                    <a:gd name="connsiteY73" fmla="*/ 715422 h 909053"/>
                    <a:gd name="connsiteX74" fmla="*/ 1260873 w 1261427"/>
                    <a:gd name="connsiteY74" fmla="*/ 709548 h 909053"/>
                    <a:gd name="connsiteX75" fmla="*/ 1259876 w 1261427"/>
                    <a:gd name="connsiteY75" fmla="*/ 703119 h 909053"/>
                    <a:gd name="connsiteX76" fmla="*/ 1159569 w 1261427"/>
                    <a:gd name="connsiteY76" fmla="*/ 672861 h 909053"/>
                    <a:gd name="connsiteX77" fmla="*/ 1053720 w 1261427"/>
                    <a:gd name="connsiteY77" fmla="*/ 643600 h 909053"/>
                    <a:gd name="connsiteX78" fmla="*/ 1040420 w 1261427"/>
                    <a:gd name="connsiteY78" fmla="*/ 639056 h 909053"/>
                    <a:gd name="connsiteX79" fmla="*/ 1006615 w 1261427"/>
                    <a:gd name="connsiteY79" fmla="*/ 623871 h 909053"/>
                    <a:gd name="connsiteX80" fmla="*/ 978573 w 1261427"/>
                    <a:gd name="connsiteY80" fmla="*/ 622098 h 909053"/>
                    <a:gd name="connsiteX81" fmla="*/ 951418 w 1261427"/>
                    <a:gd name="connsiteY81" fmla="*/ 625090 h 909053"/>
                    <a:gd name="connsiteX82" fmla="*/ 911185 w 1261427"/>
                    <a:gd name="connsiteY82" fmla="*/ 649474 h 909053"/>
                    <a:gd name="connsiteX83" fmla="*/ 907195 w 1261427"/>
                    <a:gd name="connsiteY83" fmla="*/ 652356 h 909053"/>
                    <a:gd name="connsiteX84" fmla="*/ 893451 w 1261427"/>
                    <a:gd name="connsiteY84" fmla="*/ 649474 h 909053"/>
                    <a:gd name="connsiteX85" fmla="*/ 837811 w 1261427"/>
                    <a:gd name="connsiteY85" fmla="*/ 656679 h 909053"/>
                    <a:gd name="connsiteX86" fmla="*/ 801789 w 1261427"/>
                    <a:gd name="connsiteY86" fmla="*/ 663329 h 909053"/>
                    <a:gd name="connsiteX87" fmla="*/ 713896 w 1261427"/>
                    <a:gd name="connsiteY87" fmla="*/ 660004 h 909053"/>
                    <a:gd name="connsiteX88" fmla="*/ 635424 w 1261427"/>
                    <a:gd name="connsiteY88" fmla="*/ 653132 h 909053"/>
                    <a:gd name="connsiteX89" fmla="*/ 563492 w 1261427"/>
                    <a:gd name="connsiteY89" fmla="*/ 662220 h 909053"/>
                    <a:gd name="connsiteX90" fmla="*/ 523590 w 1261427"/>
                    <a:gd name="connsiteY90" fmla="*/ 671087 h 909053"/>
                    <a:gd name="connsiteX91" fmla="*/ 444343 w 1261427"/>
                    <a:gd name="connsiteY91" fmla="*/ 668538 h 909053"/>
                    <a:gd name="connsiteX92" fmla="*/ 440463 w 1261427"/>
                    <a:gd name="connsiteY92" fmla="*/ 667651 h 909053"/>
                    <a:gd name="connsiteX93" fmla="*/ 453764 w 1261427"/>
                    <a:gd name="connsiteY93" fmla="*/ 660114 h 909053"/>
                    <a:gd name="connsiteX94" fmla="*/ 487014 w 1261427"/>
                    <a:gd name="connsiteY94" fmla="*/ 637061 h 909053"/>
                    <a:gd name="connsiteX95" fmla="*/ 492224 w 1261427"/>
                    <a:gd name="connsiteY95" fmla="*/ 624536 h 909053"/>
                    <a:gd name="connsiteX96" fmla="*/ 470389 w 1261427"/>
                    <a:gd name="connsiteY96" fmla="*/ 607800 h 909053"/>
                    <a:gd name="connsiteX97" fmla="*/ 426609 w 1261427"/>
                    <a:gd name="connsiteY97" fmla="*/ 597935 h 909053"/>
                    <a:gd name="connsiteX98" fmla="*/ 328629 w 1261427"/>
                    <a:gd name="connsiteY98" fmla="*/ 571002 h 909053"/>
                    <a:gd name="connsiteX99" fmla="*/ 319763 w 1261427"/>
                    <a:gd name="connsiteY99" fmla="*/ 566790 h 909053"/>
                    <a:gd name="connsiteX100" fmla="*/ 325526 w 1261427"/>
                    <a:gd name="connsiteY100" fmla="*/ 562578 h 909053"/>
                    <a:gd name="connsiteX101" fmla="*/ 333506 w 1261427"/>
                    <a:gd name="connsiteY101" fmla="*/ 555596 h 909053"/>
                    <a:gd name="connsiteX102" fmla="*/ 335723 w 1261427"/>
                    <a:gd name="connsiteY102" fmla="*/ 552714 h 909053"/>
                    <a:gd name="connsiteX103" fmla="*/ 335723 w 1261427"/>
                    <a:gd name="connsiteY103" fmla="*/ 560029 h 909053"/>
                    <a:gd name="connsiteX104" fmla="*/ 336721 w 1261427"/>
                    <a:gd name="connsiteY104" fmla="*/ 568009 h 909053"/>
                    <a:gd name="connsiteX105" fmla="*/ 417964 w 1261427"/>
                    <a:gd name="connsiteY105" fmla="*/ 587960 h 909053"/>
                    <a:gd name="connsiteX106" fmla="*/ 576349 w 1261427"/>
                    <a:gd name="connsiteY106" fmla="*/ 626420 h 909053"/>
                    <a:gd name="connsiteX107" fmla="*/ 654710 w 1261427"/>
                    <a:gd name="connsiteY107" fmla="*/ 645373 h 909053"/>
                    <a:gd name="connsiteX108" fmla="*/ 772529 w 1261427"/>
                    <a:gd name="connsiteY108" fmla="*/ 627972 h 909053"/>
                    <a:gd name="connsiteX109" fmla="*/ 891123 w 1261427"/>
                    <a:gd name="connsiteY109" fmla="*/ 610016 h 909053"/>
                    <a:gd name="connsiteX110" fmla="*/ 899880 w 1261427"/>
                    <a:gd name="connsiteY110" fmla="*/ 329157 h 909053"/>
                    <a:gd name="connsiteX111" fmla="*/ 907084 w 1261427"/>
                    <a:gd name="connsiteY111" fmla="*/ 74566 h 909053"/>
                    <a:gd name="connsiteX112" fmla="*/ 907749 w 1261427"/>
                    <a:gd name="connsiteY112" fmla="*/ 58827 h 909053"/>
                    <a:gd name="connsiteX113" fmla="*/ 905200 w 1261427"/>
                    <a:gd name="connsiteY113" fmla="*/ 58273 h 909053"/>
                    <a:gd name="connsiteX114" fmla="*/ 777295 w 1261427"/>
                    <a:gd name="connsiteY114" fmla="*/ 49184 h 909053"/>
                    <a:gd name="connsiteX115" fmla="*/ 651828 w 1261427"/>
                    <a:gd name="connsiteY115" fmla="*/ 40761 h 909053"/>
                    <a:gd name="connsiteX116" fmla="*/ 582112 w 1261427"/>
                    <a:gd name="connsiteY116" fmla="*/ 48630 h 909053"/>
                    <a:gd name="connsiteX117" fmla="*/ 510179 w 1261427"/>
                    <a:gd name="connsiteY117" fmla="*/ 56500 h 909053"/>
                    <a:gd name="connsiteX118" fmla="*/ 506743 w 1261427"/>
                    <a:gd name="connsiteY118" fmla="*/ 34776 h 909053"/>
                    <a:gd name="connsiteX119" fmla="*/ 504416 w 1261427"/>
                    <a:gd name="connsiteY119" fmla="*/ 11943 h 909053"/>
                    <a:gd name="connsiteX120" fmla="*/ 307903 w 1261427"/>
                    <a:gd name="connsiteY120" fmla="*/ 6623 h 909053"/>
                    <a:gd name="connsiteX121" fmla="*/ 66945 w 1261427"/>
                    <a:gd name="connsiteY121" fmla="*/ 1081 h 909053"/>
                    <a:gd name="connsiteX122" fmla="*/ 2217 w 1261427"/>
                    <a:gd name="connsiteY122" fmla="*/ 1857 h 909053"/>
                    <a:gd name="connsiteX123" fmla="*/ 334947 w 1261427"/>
                    <a:gd name="connsiteY123" fmla="*/ 485658 h 909053"/>
                    <a:gd name="connsiteX124" fmla="*/ 335723 w 1261427"/>
                    <a:gd name="connsiteY124" fmla="*/ 505498 h 909053"/>
                    <a:gd name="connsiteX125" fmla="*/ 317989 w 1261427"/>
                    <a:gd name="connsiteY125" fmla="*/ 529217 h 909053"/>
                    <a:gd name="connsiteX126" fmla="*/ 293938 w 1261427"/>
                    <a:gd name="connsiteY126" fmla="*/ 550276 h 909053"/>
                    <a:gd name="connsiteX127" fmla="*/ 294159 w 1261427"/>
                    <a:gd name="connsiteY127" fmla="*/ 546951 h 909053"/>
                    <a:gd name="connsiteX128" fmla="*/ 292164 w 1261427"/>
                    <a:gd name="connsiteY128" fmla="*/ 547394 h 909053"/>
                    <a:gd name="connsiteX129" fmla="*/ 289061 w 1261427"/>
                    <a:gd name="connsiteY129" fmla="*/ 552382 h 909053"/>
                    <a:gd name="connsiteX130" fmla="*/ 288396 w 1261427"/>
                    <a:gd name="connsiteY130" fmla="*/ 552492 h 909053"/>
                    <a:gd name="connsiteX131" fmla="*/ 301585 w 1261427"/>
                    <a:gd name="connsiteY131" fmla="*/ 480449 h 909053"/>
                    <a:gd name="connsiteX132" fmla="*/ 316881 w 1261427"/>
                    <a:gd name="connsiteY132" fmla="*/ 478565 h 909053"/>
                    <a:gd name="connsiteX133" fmla="*/ 333063 w 1261427"/>
                    <a:gd name="connsiteY133" fmla="*/ 476680 h 909053"/>
                    <a:gd name="connsiteX134" fmla="*/ 334947 w 1261427"/>
                    <a:gd name="connsiteY134" fmla="*/ 485658 h 909053"/>
                    <a:gd name="connsiteX135" fmla="*/ 335723 w 1261427"/>
                    <a:gd name="connsiteY135" fmla="*/ 531988 h 909053"/>
                    <a:gd name="connsiteX136" fmla="*/ 329073 w 1261427"/>
                    <a:gd name="connsiteY136" fmla="*/ 543625 h 909053"/>
                    <a:gd name="connsiteX137" fmla="*/ 325194 w 1261427"/>
                    <a:gd name="connsiteY137" fmla="*/ 546175 h 909053"/>
                    <a:gd name="connsiteX138" fmla="*/ 311450 w 1261427"/>
                    <a:gd name="connsiteY138" fmla="*/ 560251 h 909053"/>
                    <a:gd name="connsiteX139" fmla="*/ 302472 w 1261427"/>
                    <a:gd name="connsiteY139" fmla="*/ 554487 h 909053"/>
                    <a:gd name="connsiteX140" fmla="*/ 306351 w 1261427"/>
                    <a:gd name="connsiteY140" fmla="*/ 549056 h 909053"/>
                    <a:gd name="connsiteX141" fmla="*/ 334947 w 1261427"/>
                    <a:gd name="connsiteY141" fmla="*/ 528663 h 909053"/>
                    <a:gd name="connsiteX142" fmla="*/ 335723 w 1261427"/>
                    <a:gd name="connsiteY142" fmla="*/ 531988 h 909053"/>
                    <a:gd name="connsiteX143" fmla="*/ 330181 w 1261427"/>
                    <a:gd name="connsiteY143" fmla="*/ 545288 h 909053"/>
                    <a:gd name="connsiteX144" fmla="*/ 325526 w 1261427"/>
                    <a:gd name="connsiteY144" fmla="*/ 550276 h 909053"/>
                    <a:gd name="connsiteX145" fmla="*/ 324529 w 1261427"/>
                    <a:gd name="connsiteY145" fmla="*/ 550608 h 909053"/>
                    <a:gd name="connsiteX146" fmla="*/ 327632 w 1261427"/>
                    <a:gd name="connsiteY146" fmla="*/ 545621 h 909053"/>
                    <a:gd name="connsiteX147" fmla="*/ 328519 w 1261427"/>
                    <a:gd name="connsiteY147" fmla="*/ 544512 h 909053"/>
                    <a:gd name="connsiteX148" fmla="*/ 330181 w 1261427"/>
                    <a:gd name="connsiteY148" fmla="*/ 545288 h 909053"/>
                    <a:gd name="connsiteX149" fmla="*/ 287731 w 1261427"/>
                    <a:gd name="connsiteY149" fmla="*/ 557702 h 909053"/>
                    <a:gd name="connsiteX150" fmla="*/ 287066 w 1261427"/>
                    <a:gd name="connsiteY150" fmla="*/ 557037 h 909053"/>
                    <a:gd name="connsiteX151" fmla="*/ 287620 w 1261427"/>
                    <a:gd name="connsiteY151" fmla="*/ 555596 h 909053"/>
                    <a:gd name="connsiteX152" fmla="*/ 287731 w 1261427"/>
                    <a:gd name="connsiteY152" fmla="*/ 557702 h 909053"/>
                    <a:gd name="connsiteX153" fmla="*/ 289393 w 1261427"/>
                    <a:gd name="connsiteY153" fmla="*/ 567566 h 909053"/>
                    <a:gd name="connsiteX154" fmla="*/ 288174 w 1261427"/>
                    <a:gd name="connsiteY154" fmla="*/ 569118 h 909053"/>
                    <a:gd name="connsiteX155" fmla="*/ 285293 w 1261427"/>
                    <a:gd name="connsiteY155" fmla="*/ 565017 h 909053"/>
                    <a:gd name="connsiteX156" fmla="*/ 287177 w 1261427"/>
                    <a:gd name="connsiteY156" fmla="*/ 564130 h 909053"/>
                    <a:gd name="connsiteX157" fmla="*/ 289393 w 1261427"/>
                    <a:gd name="connsiteY157" fmla="*/ 567566 h 909053"/>
                    <a:gd name="connsiteX158" fmla="*/ 327410 w 1261427"/>
                    <a:gd name="connsiteY158" fmla="*/ 587628 h 909053"/>
                    <a:gd name="connsiteX159" fmla="*/ 334060 w 1261427"/>
                    <a:gd name="connsiteY159" fmla="*/ 590288 h 909053"/>
                    <a:gd name="connsiteX160" fmla="*/ 294049 w 1261427"/>
                    <a:gd name="connsiteY160" fmla="*/ 578871 h 909053"/>
                    <a:gd name="connsiteX161" fmla="*/ 301475 w 1261427"/>
                    <a:gd name="connsiteY161" fmla="*/ 580201 h 909053"/>
                    <a:gd name="connsiteX162" fmla="*/ 310785 w 1261427"/>
                    <a:gd name="connsiteY162" fmla="*/ 582529 h 909053"/>
                    <a:gd name="connsiteX163" fmla="*/ 307792 w 1261427"/>
                    <a:gd name="connsiteY163" fmla="*/ 580201 h 909053"/>
                    <a:gd name="connsiteX164" fmla="*/ 310563 w 1261427"/>
                    <a:gd name="connsiteY164" fmla="*/ 580312 h 909053"/>
                    <a:gd name="connsiteX165" fmla="*/ 327410 w 1261427"/>
                    <a:gd name="connsiteY165" fmla="*/ 587628 h 909053"/>
                    <a:gd name="connsiteX166" fmla="*/ 339824 w 1261427"/>
                    <a:gd name="connsiteY166" fmla="*/ 591396 h 909053"/>
                    <a:gd name="connsiteX167" fmla="*/ 337718 w 1261427"/>
                    <a:gd name="connsiteY167" fmla="*/ 591507 h 909053"/>
                    <a:gd name="connsiteX168" fmla="*/ 338383 w 1261427"/>
                    <a:gd name="connsiteY168" fmla="*/ 590842 h 909053"/>
                    <a:gd name="connsiteX169" fmla="*/ 339824 w 1261427"/>
                    <a:gd name="connsiteY169" fmla="*/ 591396 h 909053"/>
                    <a:gd name="connsiteX170" fmla="*/ 367533 w 1261427"/>
                    <a:gd name="connsiteY170" fmla="*/ 594721 h 909053"/>
                    <a:gd name="connsiteX171" fmla="*/ 365427 w 1261427"/>
                    <a:gd name="connsiteY171" fmla="*/ 594832 h 909053"/>
                    <a:gd name="connsiteX172" fmla="*/ 366092 w 1261427"/>
                    <a:gd name="connsiteY172" fmla="*/ 594167 h 909053"/>
                    <a:gd name="connsiteX173" fmla="*/ 367533 w 1261427"/>
                    <a:gd name="connsiteY173" fmla="*/ 594721 h 909053"/>
                    <a:gd name="connsiteX174" fmla="*/ 356449 w 1261427"/>
                    <a:gd name="connsiteY174" fmla="*/ 595829 h 909053"/>
                    <a:gd name="connsiteX175" fmla="*/ 354344 w 1261427"/>
                    <a:gd name="connsiteY175" fmla="*/ 595940 h 909053"/>
                    <a:gd name="connsiteX176" fmla="*/ 355009 w 1261427"/>
                    <a:gd name="connsiteY176" fmla="*/ 595275 h 909053"/>
                    <a:gd name="connsiteX177" fmla="*/ 356449 w 1261427"/>
                    <a:gd name="connsiteY177" fmla="*/ 595829 h 909053"/>
                    <a:gd name="connsiteX178" fmla="*/ 362878 w 1261427"/>
                    <a:gd name="connsiteY178" fmla="*/ 597381 h 909053"/>
                    <a:gd name="connsiteX179" fmla="*/ 363432 w 1261427"/>
                    <a:gd name="connsiteY179" fmla="*/ 598379 h 909053"/>
                    <a:gd name="connsiteX180" fmla="*/ 359553 w 1261427"/>
                    <a:gd name="connsiteY180" fmla="*/ 597381 h 909053"/>
                    <a:gd name="connsiteX181" fmla="*/ 358999 w 1261427"/>
                    <a:gd name="connsiteY181" fmla="*/ 596384 h 909053"/>
                    <a:gd name="connsiteX182" fmla="*/ 362878 w 1261427"/>
                    <a:gd name="connsiteY182" fmla="*/ 597381 h 909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</a:cxnLst>
                  <a:rect l="l" t="t" r="r" b="b"/>
                  <a:pathLst>
                    <a:path w="1261427" h="909053">
                      <a:moveTo>
                        <a:pt x="2217" y="1857"/>
                      </a:moveTo>
                      <a:lnTo>
                        <a:pt x="0" y="3852"/>
                      </a:lnTo>
                      <a:lnTo>
                        <a:pt x="13744" y="255894"/>
                      </a:lnTo>
                      <a:cubicBezTo>
                        <a:pt x="22278" y="413060"/>
                        <a:pt x="27931" y="508379"/>
                        <a:pt x="28596" y="509045"/>
                      </a:cubicBezTo>
                      <a:cubicBezTo>
                        <a:pt x="30258" y="510707"/>
                        <a:pt x="30480" y="510596"/>
                        <a:pt x="106846" y="502173"/>
                      </a:cubicBezTo>
                      <a:cubicBezTo>
                        <a:pt x="144087" y="498072"/>
                        <a:pt x="174678" y="494857"/>
                        <a:pt x="174900" y="495079"/>
                      </a:cubicBezTo>
                      <a:cubicBezTo>
                        <a:pt x="175121" y="495190"/>
                        <a:pt x="169801" y="515030"/>
                        <a:pt x="162929" y="538970"/>
                      </a:cubicBezTo>
                      <a:cubicBezTo>
                        <a:pt x="154062" y="570005"/>
                        <a:pt x="150626" y="584081"/>
                        <a:pt x="150626" y="588182"/>
                      </a:cubicBezTo>
                      <a:cubicBezTo>
                        <a:pt x="150626" y="591618"/>
                        <a:pt x="150183" y="594056"/>
                        <a:pt x="149518" y="594056"/>
                      </a:cubicBezTo>
                      <a:cubicBezTo>
                        <a:pt x="147080" y="594056"/>
                        <a:pt x="94987" y="602036"/>
                        <a:pt x="76920" y="605250"/>
                      </a:cubicBezTo>
                      <a:cubicBezTo>
                        <a:pt x="33140" y="612898"/>
                        <a:pt x="18399" y="618551"/>
                        <a:pt x="20505" y="626974"/>
                      </a:cubicBezTo>
                      <a:cubicBezTo>
                        <a:pt x="22278" y="633625"/>
                        <a:pt x="31588" y="635287"/>
                        <a:pt x="85787" y="638945"/>
                      </a:cubicBezTo>
                      <a:cubicBezTo>
                        <a:pt x="149851" y="643267"/>
                        <a:pt x="164148" y="645595"/>
                        <a:pt x="181106" y="653908"/>
                      </a:cubicBezTo>
                      <a:cubicBezTo>
                        <a:pt x="191747" y="659117"/>
                        <a:pt x="200503" y="665102"/>
                        <a:pt x="200503" y="667208"/>
                      </a:cubicBezTo>
                      <a:cubicBezTo>
                        <a:pt x="200503" y="670422"/>
                        <a:pt x="191082" y="672528"/>
                        <a:pt x="154062" y="677737"/>
                      </a:cubicBezTo>
                      <a:cubicBezTo>
                        <a:pt x="132449" y="680730"/>
                        <a:pt x="123693" y="683833"/>
                        <a:pt x="121698" y="689154"/>
                      </a:cubicBezTo>
                      <a:cubicBezTo>
                        <a:pt x="117376" y="700348"/>
                        <a:pt x="132560" y="708661"/>
                        <a:pt x="193077" y="728168"/>
                      </a:cubicBezTo>
                      <a:cubicBezTo>
                        <a:pt x="215466" y="735483"/>
                        <a:pt x="219012" y="736813"/>
                        <a:pt x="215798" y="737367"/>
                      </a:cubicBezTo>
                      <a:cubicBezTo>
                        <a:pt x="213803" y="737700"/>
                        <a:pt x="205712" y="738919"/>
                        <a:pt x="197732" y="739917"/>
                      </a:cubicBezTo>
                      <a:cubicBezTo>
                        <a:pt x="189863" y="740914"/>
                        <a:pt x="182991" y="742133"/>
                        <a:pt x="182547" y="742466"/>
                      </a:cubicBezTo>
                      <a:cubicBezTo>
                        <a:pt x="181661" y="743242"/>
                        <a:pt x="189308" y="820384"/>
                        <a:pt x="190417" y="821381"/>
                      </a:cubicBezTo>
                      <a:cubicBezTo>
                        <a:pt x="190749" y="821714"/>
                        <a:pt x="229431" y="841664"/>
                        <a:pt x="276426" y="865716"/>
                      </a:cubicBezTo>
                      <a:cubicBezTo>
                        <a:pt x="332509" y="894312"/>
                        <a:pt x="362656" y="909164"/>
                        <a:pt x="364540" y="909053"/>
                      </a:cubicBezTo>
                      <a:cubicBezTo>
                        <a:pt x="374405" y="908166"/>
                        <a:pt x="926813" y="809189"/>
                        <a:pt x="927478" y="808192"/>
                      </a:cubicBezTo>
                      <a:cubicBezTo>
                        <a:pt x="928364" y="806751"/>
                        <a:pt x="932576" y="770397"/>
                        <a:pt x="931911" y="769953"/>
                      </a:cubicBezTo>
                      <a:cubicBezTo>
                        <a:pt x="931690" y="769732"/>
                        <a:pt x="920273" y="764966"/>
                        <a:pt x="906530" y="759313"/>
                      </a:cubicBezTo>
                      <a:cubicBezTo>
                        <a:pt x="892786" y="753660"/>
                        <a:pt x="840471" y="731936"/>
                        <a:pt x="790152" y="710988"/>
                      </a:cubicBezTo>
                      <a:lnTo>
                        <a:pt x="698712" y="672972"/>
                      </a:lnTo>
                      <a:lnTo>
                        <a:pt x="470057" y="703562"/>
                      </a:lnTo>
                      <a:cubicBezTo>
                        <a:pt x="252596" y="732601"/>
                        <a:pt x="241180" y="734042"/>
                        <a:pt x="235638" y="732712"/>
                      </a:cubicBezTo>
                      <a:cubicBezTo>
                        <a:pt x="232534" y="731826"/>
                        <a:pt x="212584" y="725508"/>
                        <a:pt x="191414" y="718525"/>
                      </a:cubicBezTo>
                      <a:cubicBezTo>
                        <a:pt x="154727" y="706444"/>
                        <a:pt x="130898" y="696580"/>
                        <a:pt x="129900" y="693144"/>
                      </a:cubicBezTo>
                      <a:cubicBezTo>
                        <a:pt x="129013" y="690373"/>
                        <a:pt x="137880" y="688267"/>
                        <a:pt x="167252" y="684388"/>
                      </a:cubicBezTo>
                      <a:cubicBezTo>
                        <a:pt x="192855" y="680952"/>
                        <a:pt x="200724" y="679068"/>
                        <a:pt x="205712" y="674634"/>
                      </a:cubicBezTo>
                      <a:cubicBezTo>
                        <a:pt x="213471" y="667762"/>
                        <a:pt x="209259" y="660004"/>
                        <a:pt x="192633" y="650028"/>
                      </a:cubicBezTo>
                      <a:cubicBezTo>
                        <a:pt x="171907" y="637726"/>
                        <a:pt x="153952" y="634511"/>
                        <a:pt x="81908" y="630078"/>
                      </a:cubicBezTo>
                      <a:cubicBezTo>
                        <a:pt x="54088" y="628304"/>
                        <a:pt x="34470" y="626531"/>
                        <a:pt x="32697" y="625312"/>
                      </a:cubicBezTo>
                      <a:cubicBezTo>
                        <a:pt x="28817" y="622984"/>
                        <a:pt x="68497" y="614782"/>
                        <a:pt x="120146" y="607356"/>
                      </a:cubicBezTo>
                      <a:cubicBezTo>
                        <a:pt x="133004" y="605583"/>
                        <a:pt x="145085" y="603810"/>
                        <a:pt x="147080" y="603477"/>
                      </a:cubicBezTo>
                      <a:cubicBezTo>
                        <a:pt x="150183" y="602923"/>
                        <a:pt x="150626" y="603145"/>
                        <a:pt x="150626" y="605361"/>
                      </a:cubicBezTo>
                      <a:cubicBezTo>
                        <a:pt x="150626" y="606802"/>
                        <a:pt x="151070" y="608465"/>
                        <a:pt x="151513" y="609130"/>
                      </a:cubicBezTo>
                      <a:cubicBezTo>
                        <a:pt x="151957" y="609795"/>
                        <a:pt x="177116" y="622652"/>
                        <a:pt x="207375" y="637615"/>
                      </a:cubicBezTo>
                      <a:lnTo>
                        <a:pt x="262571" y="664770"/>
                      </a:lnTo>
                      <a:lnTo>
                        <a:pt x="344812" y="656235"/>
                      </a:lnTo>
                      <a:lnTo>
                        <a:pt x="427163" y="647812"/>
                      </a:lnTo>
                      <a:lnTo>
                        <a:pt x="427495" y="632184"/>
                      </a:lnTo>
                      <a:lnTo>
                        <a:pt x="427828" y="616556"/>
                      </a:lnTo>
                      <a:lnTo>
                        <a:pt x="403111" y="609795"/>
                      </a:lnTo>
                      <a:cubicBezTo>
                        <a:pt x="376400" y="602369"/>
                        <a:pt x="364430" y="598711"/>
                        <a:pt x="366203" y="598600"/>
                      </a:cubicBezTo>
                      <a:cubicBezTo>
                        <a:pt x="366868" y="598489"/>
                        <a:pt x="370969" y="599487"/>
                        <a:pt x="375402" y="600706"/>
                      </a:cubicBezTo>
                      <a:cubicBezTo>
                        <a:pt x="380944" y="602258"/>
                        <a:pt x="384491" y="602701"/>
                        <a:pt x="386929" y="602036"/>
                      </a:cubicBezTo>
                      <a:cubicBezTo>
                        <a:pt x="389922" y="601260"/>
                        <a:pt x="389146" y="600928"/>
                        <a:pt x="379503" y="598600"/>
                      </a:cubicBezTo>
                      <a:cubicBezTo>
                        <a:pt x="373629" y="597159"/>
                        <a:pt x="369085" y="595829"/>
                        <a:pt x="369306" y="595608"/>
                      </a:cubicBezTo>
                      <a:cubicBezTo>
                        <a:pt x="369528" y="595386"/>
                        <a:pt x="375957" y="596605"/>
                        <a:pt x="383493" y="598379"/>
                      </a:cubicBezTo>
                      <a:cubicBezTo>
                        <a:pt x="391030" y="600152"/>
                        <a:pt x="408210" y="603699"/>
                        <a:pt x="421621" y="606248"/>
                      </a:cubicBezTo>
                      <a:cubicBezTo>
                        <a:pt x="469281" y="615226"/>
                        <a:pt x="485241" y="620657"/>
                        <a:pt x="483468" y="627307"/>
                      </a:cubicBezTo>
                      <a:cubicBezTo>
                        <a:pt x="482470" y="631297"/>
                        <a:pt x="472162" y="639166"/>
                        <a:pt x="453542" y="650139"/>
                      </a:cubicBezTo>
                      <a:cubicBezTo>
                        <a:pt x="430821" y="663550"/>
                        <a:pt x="426498" y="668206"/>
                        <a:pt x="432151" y="673304"/>
                      </a:cubicBezTo>
                      <a:cubicBezTo>
                        <a:pt x="437360" y="678070"/>
                        <a:pt x="470722" y="682060"/>
                        <a:pt x="499096" y="681284"/>
                      </a:cubicBezTo>
                      <a:cubicBezTo>
                        <a:pt x="522704" y="680730"/>
                        <a:pt x="532679" y="679178"/>
                        <a:pt x="557950" y="672639"/>
                      </a:cubicBezTo>
                      <a:cubicBezTo>
                        <a:pt x="585326" y="665435"/>
                        <a:pt x="597297" y="662885"/>
                        <a:pt x="609045" y="661777"/>
                      </a:cubicBezTo>
                      <a:cubicBezTo>
                        <a:pt x="624230" y="660336"/>
                        <a:pt x="654266" y="661999"/>
                        <a:pt x="690399" y="666100"/>
                      </a:cubicBezTo>
                      <a:cubicBezTo>
                        <a:pt x="744265" y="672306"/>
                        <a:pt x="749586" y="672861"/>
                        <a:pt x="767430" y="673526"/>
                      </a:cubicBezTo>
                      <a:cubicBezTo>
                        <a:pt x="789043" y="674302"/>
                        <a:pt x="800016" y="673193"/>
                        <a:pt x="832159" y="666543"/>
                      </a:cubicBezTo>
                      <a:cubicBezTo>
                        <a:pt x="845348" y="663883"/>
                        <a:pt x="861752" y="660890"/>
                        <a:pt x="868624" y="660004"/>
                      </a:cubicBezTo>
                      <a:cubicBezTo>
                        <a:pt x="882035" y="658230"/>
                        <a:pt x="904313" y="657787"/>
                        <a:pt x="904313" y="659228"/>
                      </a:cubicBezTo>
                      <a:cubicBezTo>
                        <a:pt x="904313" y="662996"/>
                        <a:pt x="901210" y="663661"/>
                        <a:pt x="852774" y="669979"/>
                      </a:cubicBezTo>
                      <a:cubicBezTo>
                        <a:pt x="825952" y="673415"/>
                        <a:pt x="804006" y="676407"/>
                        <a:pt x="803895" y="676407"/>
                      </a:cubicBezTo>
                      <a:cubicBezTo>
                        <a:pt x="803785" y="676518"/>
                        <a:pt x="803452" y="679400"/>
                        <a:pt x="803119" y="682725"/>
                      </a:cubicBezTo>
                      <a:cubicBezTo>
                        <a:pt x="802454" y="688710"/>
                        <a:pt x="802454" y="688932"/>
                        <a:pt x="805447" y="690040"/>
                      </a:cubicBezTo>
                      <a:cubicBezTo>
                        <a:pt x="807110" y="690705"/>
                        <a:pt x="852442" y="709991"/>
                        <a:pt x="906086" y="733045"/>
                      </a:cubicBezTo>
                      <a:cubicBezTo>
                        <a:pt x="959842" y="755988"/>
                        <a:pt x="1004509" y="774719"/>
                        <a:pt x="1005285" y="774719"/>
                      </a:cubicBezTo>
                      <a:cubicBezTo>
                        <a:pt x="1006172" y="774719"/>
                        <a:pt x="1064139" y="761419"/>
                        <a:pt x="1134187" y="745126"/>
                      </a:cubicBezTo>
                      <a:lnTo>
                        <a:pt x="1261427" y="715422"/>
                      </a:lnTo>
                      <a:lnTo>
                        <a:pt x="1260873" y="709548"/>
                      </a:lnTo>
                      <a:cubicBezTo>
                        <a:pt x="1260541" y="706222"/>
                        <a:pt x="1260097" y="703341"/>
                        <a:pt x="1259876" y="703119"/>
                      </a:cubicBezTo>
                      <a:cubicBezTo>
                        <a:pt x="1259654" y="703008"/>
                        <a:pt x="1214544" y="689375"/>
                        <a:pt x="1159569" y="672861"/>
                      </a:cubicBezTo>
                      <a:cubicBezTo>
                        <a:pt x="1068129" y="645484"/>
                        <a:pt x="1059151" y="643046"/>
                        <a:pt x="1053720" y="643600"/>
                      </a:cubicBezTo>
                      <a:cubicBezTo>
                        <a:pt x="1048068" y="644154"/>
                        <a:pt x="1047403" y="643932"/>
                        <a:pt x="1040420" y="639056"/>
                      </a:cubicBezTo>
                      <a:cubicBezTo>
                        <a:pt x="1030445" y="632073"/>
                        <a:pt x="1018363" y="626642"/>
                        <a:pt x="1006615" y="623871"/>
                      </a:cubicBezTo>
                      <a:cubicBezTo>
                        <a:pt x="998080" y="621765"/>
                        <a:pt x="994645" y="621543"/>
                        <a:pt x="978573" y="622098"/>
                      </a:cubicBezTo>
                      <a:cubicBezTo>
                        <a:pt x="964719" y="622541"/>
                        <a:pt x="958179" y="623317"/>
                        <a:pt x="951418" y="625090"/>
                      </a:cubicBezTo>
                      <a:cubicBezTo>
                        <a:pt x="934793" y="629634"/>
                        <a:pt x="917835" y="639831"/>
                        <a:pt x="911185" y="649474"/>
                      </a:cubicBezTo>
                      <a:cubicBezTo>
                        <a:pt x="908192" y="653797"/>
                        <a:pt x="906086" y="655349"/>
                        <a:pt x="907195" y="652356"/>
                      </a:cubicBezTo>
                      <a:cubicBezTo>
                        <a:pt x="907971" y="650250"/>
                        <a:pt x="904313" y="649474"/>
                        <a:pt x="893451" y="649474"/>
                      </a:cubicBezTo>
                      <a:cubicBezTo>
                        <a:pt x="879597" y="649474"/>
                        <a:pt x="865299" y="651358"/>
                        <a:pt x="837811" y="656679"/>
                      </a:cubicBezTo>
                      <a:cubicBezTo>
                        <a:pt x="824068" y="659449"/>
                        <a:pt x="807885" y="662442"/>
                        <a:pt x="801789" y="663329"/>
                      </a:cubicBezTo>
                      <a:cubicBezTo>
                        <a:pt x="782393" y="666210"/>
                        <a:pt x="756679" y="665213"/>
                        <a:pt x="713896" y="660004"/>
                      </a:cubicBezTo>
                      <a:cubicBezTo>
                        <a:pt x="674549" y="655127"/>
                        <a:pt x="658922" y="653797"/>
                        <a:pt x="635424" y="653132"/>
                      </a:cubicBezTo>
                      <a:cubicBezTo>
                        <a:pt x="604501" y="652356"/>
                        <a:pt x="600622" y="652799"/>
                        <a:pt x="563492" y="662220"/>
                      </a:cubicBezTo>
                      <a:cubicBezTo>
                        <a:pt x="548307" y="666100"/>
                        <a:pt x="530351" y="670090"/>
                        <a:pt x="523590" y="671087"/>
                      </a:cubicBezTo>
                      <a:cubicBezTo>
                        <a:pt x="502642" y="674191"/>
                        <a:pt x="465623" y="672972"/>
                        <a:pt x="444343" y="668538"/>
                      </a:cubicBezTo>
                      <a:lnTo>
                        <a:pt x="440463" y="667651"/>
                      </a:lnTo>
                      <a:lnTo>
                        <a:pt x="453764" y="660114"/>
                      </a:lnTo>
                      <a:cubicBezTo>
                        <a:pt x="473492" y="648809"/>
                        <a:pt x="481362" y="643267"/>
                        <a:pt x="487014" y="637061"/>
                      </a:cubicBezTo>
                      <a:cubicBezTo>
                        <a:pt x="491780" y="631851"/>
                        <a:pt x="492556" y="629745"/>
                        <a:pt x="492224" y="624536"/>
                      </a:cubicBezTo>
                      <a:cubicBezTo>
                        <a:pt x="491670" y="617886"/>
                        <a:pt x="484133" y="612122"/>
                        <a:pt x="470389" y="607800"/>
                      </a:cubicBezTo>
                      <a:cubicBezTo>
                        <a:pt x="465512" y="606248"/>
                        <a:pt x="445783" y="601815"/>
                        <a:pt x="426609" y="597935"/>
                      </a:cubicBezTo>
                      <a:cubicBezTo>
                        <a:pt x="373518" y="587184"/>
                        <a:pt x="348580" y="580423"/>
                        <a:pt x="328629" y="571002"/>
                      </a:cubicBezTo>
                      <a:lnTo>
                        <a:pt x="319763" y="566790"/>
                      </a:lnTo>
                      <a:lnTo>
                        <a:pt x="325526" y="562578"/>
                      </a:lnTo>
                      <a:cubicBezTo>
                        <a:pt x="328629" y="560362"/>
                        <a:pt x="332287" y="557148"/>
                        <a:pt x="333506" y="555596"/>
                      </a:cubicBezTo>
                      <a:lnTo>
                        <a:pt x="335723" y="552714"/>
                      </a:lnTo>
                      <a:lnTo>
                        <a:pt x="335723" y="560029"/>
                      </a:lnTo>
                      <a:cubicBezTo>
                        <a:pt x="335723" y="564019"/>
                        <a:pt x="336166" y="567566"/>
                        <a:pt x="336721" y="568009"/>
                      </a:cubicBezTo>
                      <a:cubicBezTo>
                        <a:pt x="337275" y="568342"/>
                        <a:pt x="373851" y="577320"/>
                        <a:pt x="417964" y="587960"/>
                      </a:cubicBezTo>
                      <a:cubicBezTo>
                        <a:pt x="462076" y="598600"/>
                        <a:pt x="533344" y="615891"/>
                        <a:pt x="576349" y="626420"/>
                      </a:cubicBezTo>
                      <a:lnTo>
                        <a:pt x="654710" y="645373"/>
                      </a:lnTo>
                      <a:lnTo>
                        <a:pt x="772529" y="627972"/>
                      </a:lnTo>
                      <a:cubicBezTo>
                        <a:pt x="837368" y="618329"/>
                        <a:pt x="890791" y="610238"/>
                        <a:pt x="891123" y="610016"/>
                      </a:cubicBezTo>
                      <a:cubicBezTo>
                        <a:pt x="892121" y="609462"/>
                        <a:pt x="892564" y="596938"/>
                        <a:pt x="899880" y="329157"/>
                      </a:cubicBezTo>
                      <a:cubicBezTo>
                        <a:pt x="903426" y="197816"/>
                        <a:pt x="906751" y="83211"/>
                        <a:pt x="907084" y="74566"/>
                      </a:cubicBezTo>
                      <a:lnTo>
                        <a:pt x="907749" y="58827"/>
                      </a:lnTo>
                      <a:lnTo>
                        <a:pt x="905200" y="58273"/>
                      </a:lnTo>
                      <a:cubicBezTo>
                        <a:pt x="903759" y="57941"/>
                        <a:pt x="846235" y="53840"/>
                        <a:pt x="777295" y="49184"/>
                      </a:cubicBezTo>
                      <a:lnTo>
                        <a:pt x="651828" y="40761"/>
                      </a:lnTo>
                      <a:lnTo>
                        <a:pt x="582112" y="48630"/>
                      </a:lnTo>
                      <a:cubicBezTo>
                        <a:pt x="543763" y="52953"/>
                        <a:pt x="511398" y="56500"/>
                        <a:pt x="510179" y="56500"/>
                      </a:cubicBezTo>
                      <a:cubicBezTo>
                        <a:pt x="508073" y="56500"/>
                        <a:pt x="507852" y="55391"/>
                        <a:pt x="506743" y="34776"/>
                      </a:cubicBezTo>
                      <a:cubicBezTo>
                        <a:pt x="505967" y="22805"/>
                        <a:pt x="504970" y="12498"/>
                        <a:pt x="504416" y="11943"/>
                      </a:cubicBezTo>
                      <a:cubicBezTo>
                        <a:pt x="503862" y="11389"/>
                        <a:pt x="416079" y="9062"/>
                        <a:pt x="307903" y="6623"/>
                      </a:cubicBezTo>
                      <a:cubicBezTo>
                        <a:pt x="200392" y="4185"/>
                        <a:pt x="91994" y="1746"/>
                        <a:pt x="66945" y="1081"/>
                      </a:cubicBezTo>
                      <a:cubicBezTo>
                        <a:pt x="5431" y="-470"/>
                        <a:pt x="5098" y="-470"/>
                        <a:pt x="2217" y="1857"/>
                      </a:cubicBezTo>
                      <a:close/>
                      <a:moveTo>
                        <a:pt x="334947" y="485658"/>
                      </a:moveTo>
                      <a:cubicBezTo>
                        <a:pt x="335391" y="490757"/>
                        <a:pt x="335723" y="499623"/>
                        <a:pt x="335723" y="505498"/>
                      </a:cubicBezTo>
                      <a:cubicBezTo>
                        <a:pt x="335723" y="518022"/>
                        <a:pt x="336831" y="516581"/>
                        <a:pt x="317989" y="529217"/>
                      </a:cubicBezTo>
                      <a:cubicBezTo>
                        <a:pt x="303691" y="538970"/>
                        <a:pt x="296376" y="545399"/>
                        <a:pt x="293938" y="550276"/>
                      </a:cubicBezTo>
                      <a:cubicBezTo>
                        <a:pt x="292386" y="553601"/>
                        <a:pt x="292608" y="551273"/>
                        <a:pt x="294159" y="546951"/>
                      </a:cubicBezTo>
                      <a:cubicBezTo>
                        <a:pt x="294935" y="544956"/>
                        <a:pt x="294714" y="545066"/>
                        <a:pt x="292164" y="547394"/>
                      </a:cubicBezTo>
                      <a:cubicBezTo>
                        <a:pt x="290502" y="548946"/>
                        <a:pt x="289061" y="551162"/>
                        <a:pt x="289061" y="552382"/>
                      </a:cubicBezTo>
                      <a:cubicBezTo>
                        <a:pt x="288839" y="554598"/>
                        <a:pt x="288839" y="554598"/>
                        <a:pt x="288396" y="552492"/>
                      </a:cubicBezTo>
                      <a:cubicBezTo>
                        <a:pt x="288063" y="550608"/>
                        <a:pt x="300810" y="481114"/>
                        <a:pt x="301585" y="480449"/>
                      </a:cubicBezTo>
                      <a:cubicBezTo>
                        <a:pt x="301807" y="480338"/>
                        <a:pt x="308679" y="479451"/>
                        <a:pt x="316881" y="478565"/>
                      </a:cubicBezTo>
                      <a:cubicBezTo>
                        <a:pt x="325083" y="477567"/>
                        <a:pt x="332398" y="476791"/>
                        <a:pt x="333063" y="476680"/>
                      </a:cubicBezTo>
                      <a:cubicBezTo>
                        <a:pt x="333839" y="476680"/>
                        <a:pt x="334504" y="480116"/>
                        <a:pt x="334947" y="485658"/>
                      </a:cubicBezTo>
                      <a:close/>
                      <a:moveTo>
                        <a:pt x="335723" y="531988"/>
                      </a:moveTo>
                      <a:cubicBezTo>
                        <a:pt x="335723" y="537308"/>
                        <a:pt x="331733" y="544180"/>
                        <a:pt x="329073" y="543625"/>
                      </a:cubicBezTo>
                      <a:cubicBezTo>
                        <a:pt x="327521" y="543293"/>
                        <a:pt x="326302" y="544069"/>
                        <a:pt x="325194" y="546175"/>
                      </a:cubicBezTo>
                      <a:cubicBezTo>
                        <a:pt x="322866" y="550497"/>
                        <a:pt x="314221" y="559364"/>
                        <a:pt x="311450" y="560251"/>
                      </a:cubicBezTo>
                      <a:cubicBezTo>
                        <a:pt x="308679" y="561138"/>
                        <a:pt x="302472" y="557148"/>
                        <a:pt x="302472" y="554487"/>
                      </a:cubicBezTo>
                      <a:cubicBezTo>
                        <a:pt x="302472" y="553490"/>
                        <a:pt x="304246" y="551052"/>
                        <a:pt x="306351" y="549056"/>
                      </a:cubicBezTo>
                      <a:cubicBezTo>
                        <a:pt x="310452" y="545177"/>
                        <a:pt x="333506" y="528773"/>
                        <a:pt x="334947" y="528663"/>
                      </a:cubicBezTo>
                      <a:cubicBezTo>
                        <a:pt x="335391" y="528663"/>
                        <a:pt x="335723" y="530214"/>
                        <a:pt x="335723" y="531988"/>
                      </a:cubicBezTo>
                      <a:close/>
                      <a:moveTo>
                        <a:pt x="330181" y="545288"/>
                      </a:moveTo>
                      <a:cubicBezTo>
                        <a:pt x="330181" y="545621"/>
                        <a:pt x="328075" y="547948"/>
                        <a:pt x="325526" y="550276"/>
                      </a:cubicBezTo>
                      <a:cubicBezTo>
                        <a:pt x="320760" y="554709"/>
                        <a:pt x="320760" y="554709"/>
                        <a:pt x="324529" y="550608"/>
                      </a:cubicBezTo>
                      <a:cubicBezTo>
                        <a:pt x="326524" y="548391"/>
                        <a:pt x="327964" y="546175"/>
                        <a:pt x="327632" y="545621"/>
                      </a:cubicBezTo>
                      <a:cubicBezTo>
                        <a:pt x="327189" y="544956"/>
                        <a:pt x="327632" y="544512"/>
                        <a:pt x="328519" y="544512"/>
                      </a:cubicBezTo>
                      <a:cubicBezTo>
                        <a:pt x="329405" y="544512"/>
                        <a:pt x="330181" y="544845"/>
                        <a:pt x="330181" y="545288"/>
                      </a:cubicBezTo>
                      <a:close/>
                      <a:moveTo>
                        <a:pt x="287731" y="557702"/>
                      </a:moveTo>
                      <a:cubicBezTo>
                        <a:pt x="287398" y="558588"/>
                        <a:pt x="287066" y="558256"/>
                        <a:pt x="287066" y="557037"/>
                      </a:cubicBezTo>
                      <a:cubicBezTo>
                        <a:pt x="286955" y="555817"/>
                        <a:pt x="287288" y="555152"/>
                        <a:pt x="287620" y="555596"/>
                      </a:cubicBezTo>
                      <a:cubicBezTo>
                        <a:pt x="287953" y="555928"/>
                        <a:pt x="288063" y="556926"/>
                        <a:pt x="287731" y="557702"/>
                      </a:cubicBezTo>
                      <a:close/>
                      <a:moveTo>
                        <a:pt x="289393" y="567566"/>
                      </a:moveTo>
                      <a:cubicBezTo>
                        <a:pt x="290058" y="568009"/>
                        <a:pt x="289615" y="568674"/>
                        <a:pt x="288174" y="569118"/>
                      </a:cubicBezTo>
                      <a:cubicBezTo>
                        <a:pt x="284849" y="570115"/>
                        <a:pt x="284406" y="569450"/>
                        <a:pt x="285293" y="565017"/>
                      </a:cubicBezTo>
                      <a:cubicBezTo>
                        <a:pt x="286179" y="561359"/>
                        <a:pt x="286179" y="561359"/>
                        <a:pt x="287177" y="564130"/>
                      </a:cubicBezTo>
                      <a:cubicBezTo>
                        <a:pt x="287731" y="565571"/>
                        <a:pt x="288728" y="567123"/>
                        <a:pt x="289393" y="567566"/>
                      </a:cubicBezTo>
                      <a:close/>
                      <a:moveTo>
                        <a:pt x="327410" y="587628"/>
                      </a:moveTo>
                      <a:cubicBezTo>
                        <a:pt x="332287" y="589290"/>
                        <a:pt x="335280" y="590620"/>
                        <a:pt x="334060" y="590288"/>
                      </a:cubicBezTo>
                      <a:cubicBezTo>
                        <a:pt x="328851" y="589290"/>
                        <a:pt x="293605" y="579204"/>
                        <a:pt x="294049" y="578871"/>
                      </a:cubicBezTo>
                      <a:cubicBezTo>
                        <a:pt x="294270" y="578650"/>
                        <a:pt x="297595" y="579204"/>
                        <a:pt x="301475" y="580201"/>
                      </a:cubicBezTo>
                      <a:cubicBezTo>
                        <a:pt x="305354" y="581199"/>
                        <a:pt x="309566" y="582197"/>
                        <a:pt x="310785" y="582529"/>
                      </a:cubicBezTo>
                      <a:cubicBezTo>
                        <a:pt x="312004" y="582751"/>
                        <a:pt x="310674" y="581753"/>
                        <a:pt x="307792" y="580201"/>
                      </a:cubicBezTo>
                      <a:cubicBezTo>
                        <a:pt x="299369" y="575768"/>
                        <a:pt x="301585" y="575879"/>
                        <a:pt x="310563" y="580312"/>
                      </a:cubicBezTo>
                      <a:cubicBezTo>
                        <a:pt x="314886" y="582529"/>
                        <a:pt x="322534" y="585854"/>
                        <a:pt x="327410" y="587628"/>
                      </a:cubicBezTo>
                      <a:close/>
                      <a:moveTo>
                        <a:pt x="339824" y="591396"/>
                      </a:moveTo>
                      <a:cubicBezTo>
                        <a:pt x="339491" y="591728"/>
                        <a:pt x="338494" y="591839"/>
                        <a:pt x="337718" y="591507"/>
                      </a:cubicBezTo>
                      <a:cubicBezTo>
                        <a:pt x="336831" y="591174"/>
                        <a:pt x="337164" y="590842"/>
                        <a:pt x="338383" y="590842"/>
                      </a:cubicBezTo>
                      <a:cubicBezTo>
                        <a:pt x="339602" y="590731"/>
                        <a:pt x="340267" y="591063"/>
                        <a:pt x="339824" y="591396"/>
                      </a:cubicBezTo>
                      <a:close/>
                      <a:moveTo>
                        <a:pt x="367533" y="594721"/>
                      </a:moveTo>
                      <a:cubicBezTo>
                        <a:pt x="367201" y="595054"/>
                        <a:pt x="366203" y="595164"/>
                        <a:pt x="365427" y="594832"/>
                      </a:cubicBezTo>
                      <a:cubicBezTo>
                        <a:pt x="364540" y="594499"/>
                        <a:pt x="364873" y="594167"/>
                        <a:pt x="366092" y="594167"/>
                      </a:cubicBezTo>
                      <a:cubicBezTo>
                        <a:pt x="367311" y="594056"/>
                        <a:pt x="367976" y="594389"/>
                        <a:pt x="367533" y="594721"/>
                      </a:cubicBezTo>
                      <a:close/>
                      <a:moveTo>
                        <a:pt x="356449" y="595829"/>
                      </a:moveTo>
                      <a:cubicBezTo>
                        <a:pt x="356117" y="596162"/>
                        <a:pt x="355119" y="596273"/>
                        <a:pt x="354344" y="595940"/>
                      </a:cubicBezTo>
                      <a:cubicBezTo>
                        <a:pt x="353457" y="595608"/>
                        <a:pt x="353789" y="595275"/>
                        <a:pt x="355009" y="595275"/>
                      </a:cubicBezTo>
                      <a:cubicBezTo>
                        <a:pt x="356228" y="595164"/>
                        <a:pt x="356893" y="595497"/>
                        <a:pt x="356449" y="595829"/>
                      </a:cubicBezTo>
                      <a:close/>
                      <a:moveTo>
                        <a:pt x="362878" y="597381"/>
                      </a:moveTo>
                      <a:cubicBezTo>
                        <a:pt x="364319" y="597935"/>
                        <a:pt x="364430" y="598379"/>
                        <a:pt x="363432" y="598379"/>
                      </a:cubicBezTo>
                      <a:cubicBezTo>
                        <a:pt x="362545" y="598379"/>
                        <a:pt x="360772" y="597935"/>
                        <a:pt x="359553" y="597381"/>
                      </a:cubicBezTo>
                      <a:cubicBezTo>
                        <a:pt x="358112" y="596827"/>
                        <a:pt x="358001" y="596384"/>
                        <a:pt x="358999" y="596384"/>
                      </a:cubicBezTo>
                      <a:cubicBezTo>
                        <a:pt x="359885" y="596384"/>
                        <a:pt x="361659" y="596827"/>
                        <a:pt x="362878" y="597381"/>
                      </a:cubicBezTo>
                      <a:close/>
                    </a:path>
                  </a:pathLst>
                </a:custGeom>
                <a:grpFill/>
                <a:ln w="1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45A08AFF-52E3-B94A-A3F3-585B090F765E}"/>
                    </a:ext>
                  </a:extLst>
                </p:cNvPr>
                <p:cNvSpPr/>
                <p:nvPr/>
              </p:nvSpPr>
              <p:spPr>
                <a:xfrm flipV="1">
                  <a:off x="11415306" y="10681148"/>
                  <a:ext cx="2744" cy="887"/>
                </a:xfrm>
                <a:custGeom>
                  <a:avLst/>
                  <a:gdLst>
                    <a:gd name="connsiteX0" fmla="*/ 501 w 2744"/>
                    <a:gd name="connsiteY0" fmla="*/ 687 h 887"/>
                    <a:gd name="connsiteX1" fmla="*/ 2607 w 2744"/>
                    <a:gd name="connsiteY1" fmla="*/ 576 h 887"/>
                    <a:gd name="connsiteX2" fmla="*/ 1166 w 2744"/>
                    <a:gd name="connsiteY2" fmla="*/ 22 h 887"/>
                    <a:gd name="connsiteX3" fmla="*/ 501 w 2744"/>
                    <a:gd name="connsiteY3" fmla="*/ 687 h 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44" h="887">
                      <a:moveTo>
                        <a:pt x="501" y="687"/>
                      </a:moveTo>
                      <a:cubicBezTo>
                        <a:pt x="1277" y="1019"/>
                        <a:pt x="2274" y="908"/>
                        <a:pt x="2607" y="576"/>
                      </a:cubicBezTo>
                      <a:cubicBezTo>
                        <a:pt x="3050" y="243"/>
                        <a:pt x="2385" y="-89"/>
                        <a:pt x="1166" y="22"/>
                      </a:cubicBezTo>
                      <a:cubicBezTo>
                        <a:pt x="-53" y="22"/>
                        <a:pt x="-386" y="354"/>
                        <a:pt x="501" y="687"/>
                      </a:cubicBezTo>
                      <a:close/>
                    </a:path>
                  </a:pathLst>
                </a:custGeom>
                <a:grpFill/>
                <a:ln w="1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CD4566E5-EF17-354C-8FC1-96D85FA5A33C}"/>
                    </a:ext>
                  </a:extLst>
                </p:cNvPr>
                <p:cNvSpPr/>
                <p:nvPr/>
              </p:nvSpPr>
              <p:spPr>
                <a:xfrm flipV="1">
                  <a:off x="11409812" y="10682389"/>
                  <a:ext cx="8001" cy="1773"/>
                </a:xfrm>
                <a:custGeom>
                  <a:avLst/>
                  <a:gdLst>
                    <a:gd name="connsiteX0" fmla="*/ 1784 w 8001"/>
                    <a:gd name="connsiteY0" fmla="*/ 887 h 1773"/>
                    <a:gd name="connsiteX1" fmla="*/ 6771 w 8001"/>
                    <a:gd name="connsiteY1" fmla="*/ 1773 h 1773"/>
                    <a:gd name="connsiteX2" fmla="*/ 6217 w 8001"/>
                    <a:gd name="connsiteY2" fmla="*/ 887 h 1773"/>
                    <a:gd name="connsiteX3" fmla="*/ 1230 w 8001"/>
                    <a:gd name="connsiteY3" fmla="*/ 0 h 1773"/>
                    <a:gd name="connsiteX4" fmla="*/ 1784 w 8001"/>
                    <a:gd name="connsiteY4" fmla="*/ 887 h 1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01" h="1773">
                      <a:moveTo>
                        <a:pt x="1784" y="887"/>
                      </a:moveTo>
                      <a:cubicBezTo>
                        <a:pt x="3335" y="1330"/>
                        <a:pt x="5552" y="1773"/>
                        <a:pt x="6771" y="1773"/>
                      </a:cubicBezTo>
                      <a:cubicBezTo>
                        <a:pt x="8545" y="1773"/>
                        <a:pt x="8434" y="1552"/>
                        <a:pt x="6217" y="887"/>
                      </a:cubicBezTo>
                      <a:cubicBezTo>
                        <a:pt x="4666" y="443"/>
                        <a:pt x="2449" y="0"/>
                        <a:pt x="1230" y="0"/>
                      </a:cubicBezTo>
                      <a:cubicBezTo>
                        <a:pt x="-544" y="0"/>
                        <a:pt x="-433" y="222"/>
                        <a:pt x="1784" y="887"/>
                      </a:cubicBezTo>
                      <a:close/>
                    </a:path>
                  </a:pathLst>
                </a:custGeom>
                <a:grpFill/>
                <a:ln w="1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E992729F-2F6E-FC41-B104-11DEBFBDEDA3}"/>
                    </a:ext>
                  </a:extLst>
                </p:cNvPr>
                <p:cNvSpPr/>
                <p:nvPr/>
              </p:nvSpPr>
              <p:spPr>
                <a:xfrm flipV="1">
                  <a:off x="11420848" y="10682256"/>
                  <a:ext cx="2744" cy="887"/>
                </a:xfrm>
                <a:custGeom>
                  <a:avLst/>
                  <a:gdLst>
                    <a:gd name="connsiteX0" fmla="*/ 501 w 2744"/>
                    <a:gd name="connsiteY0" fmla="*/ 687 h 887"/>
                    <a:gd name="connsiteX1" fmla="*/ 2607 w 2744"/>
                    <a:gd name="connsiteY1" fmla="*/ 576 h 887"/>
                    <a:gd name="connsiteX2" fmla="*/ 1166 w 2744"/>
                    <a:gd name="connsiteY2" fmla="*/ 22 h 887"/>
                    <a:gd name="connsiteX3" fmla="*/ 501 w 2744"/>
                    <a:gd name="connsiteY3" fmla="*/ 687 h 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44" h="887">
                      <a:moveTo>
                        <a:pt x="501" y="687"/>
                      </a:moveTo>
                      <a:cubicBezTo>
                        <a:pt x="1277" y="1019"/>
                        <a:pt x="2274" y="908"/>
                        <a:pt x="2607" y="576"/>
                      </a:cubicBezTo>
                      <a:cubicBezTo>
                        <a:pt x="3050" y="243"/>
                        <a:pt x="2385" y="-89"/>
                        <a:pt x="1166" y="22"/>
                      </a:cubicBezTo>
                      <a:cubicBezTo>
                        <a:pt x="-53" y="22"/>
                        <a:pt x="-386" y="354"/>
                        <a:pt x="501" y="687"/>
                      </a:cubicBezTo>
                      <a:close/>
                    </a:path>
                  </a:pathLst>
                </a:custGeom>
                <a:grpFill/>
                <a:ln w="1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BDBD6CB6-D952-334F-BEE0-797D231857F8}"/>
                    </a:ext>
                  </a:extLst>
                </p:cNvPr>
                <p:cNvSpPr/>
                <p:nvPr/>
              </p:nvSpPr>
              <p:spPr>
                <a:xfrm flipV="1">
                  <a:off x="11419740" y="10684473"/>
                  <a:ext cx="2744" cy="887"/>
                </a:xfrm>
                <a:custGeom>
                  <a:avLst/>
                  <a:gdLst>
                    <a:gd name="connsiteX0" fmla="*/ 501 w 2744"/>
                    <a:gd name="connsiteY0" fmla="*/ 687 h 887"/>
                    <a:gd name="connsiteX1" fmla="*/ 2607 w 2744"/>
                    <a:gd name="connsiteY1" fmla="*/ 576 h 887"/>
                    <a:gd name="connsiteX2" fmla="*/ 1166 w 2744"/>
                    <a:gd name="connsiteY2" fmla="*/ 22 h 887"/>
                    <a:gd name="connsiteX3" fmla="*/ 501 w 2744"/>
                    <a:gd name="connsiteY3" fmla="*/ 687 h 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44" h="887">
                      <a:moveTo>
                        <a:pt x="501" y="687"/>
                      </a:moveTo>
                      <a:cubicBezTo>
                        <a:pt x="1277" y="1019"/>
                        <a:pt x="2274" y="908"/>
                        <a:pt x="2607" y="576"/>
                      </a:cubicBezTo>
                      <a:cubicBezTo>
                        <a:pt x="3050" y="243"/>
                        <a:pt x="2385" y="-89"/>
                        <a:pt x="1166" y="22"/>
                      </a:cubicBezTo>
                      <a:cubicBezTo>
                        <a:pt x="-53" y="22"/>
                        <a:pt x="-386" y="354"/>
                        <a:pt x="501" y="687"/>
                      </a:cubicBezTo>
                      <a:close/>
                    </a:path>
                  </a:pathLst>
                </a:custGeom>
                <a:grpFill/>
                <a:ln w="1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8" name="Graphic 10">
                <a:extLst>
                  <a:ext uri="{FF2B5EF4-FFF2-40B4-BE49-F238E27FC236}">
                    <a16:creationId xmlns:a16="http://schemas.microsoft.com/office/drawing/2014/main" id="{89FDC19C-09F2-9C4D-B235-BD16BF244391}"/>
                  </a:ext>
                </a:extLst>
              </p:cNvPr>
              <p:cNvSpPr/>
              <p:nvPr/>
            </p:nvSpPr>
            <p:spPr>
              <a:xfrm rot="10800000" flipV="1">
                <a:off x="15286377" y="7286665"/>
                <a:ext cx="3501874" cy="1760342"/>
              </a:xfrm>
              <a:custGeom>
                <a:avLst/>
                <a:gdLst>
                  <a:gd name="connsiteX0" fmla="*/ 745068 w 1733876"/>
                  <a:gd name="connsiteY0" fmla="*/ 17990 h 914170"/>
                  <a:gd name="connsiteX1" fmla="*/ 744120 w 1733876"/>
                  <a:gd name="connsiteY1" fmla="*/ 72909 h 914170"/>
                  <a:gd name="connsiteX2" fmla="*/ 743307 w 1733876"/>
                  <a:gd name="connsiteY2" fmla="*/ 109701 h 914170"/>
                  <a:gd name="connsiteX3" fmla="*/ 739379 w 1733876"/>
                  <a:gd name="connsiteY3" fmla="*/ 110513 h 914170"/>
                  <a:gd name="connsiteX4" fmla="*/ 735586 w 1733876"/>
                  <a:gd name="connsiteY4" fmla="*/ 117546 h 914170"/>
                  <a:gd name="connsiteX5" fmla="*/ 738701 w 1733876"/>
                  <a:gd name="connsiteY5" fmla="*/ 125121 h 914170"/>
                  <a:gd name="connsiteX6" fmla="*/ 742088 w 1733876"/>
                  <a:gd name="connsiteY6" fmla="*/ 134319 h 914170"/>
                  <a:gd name="connsiteX7" fmla="*/ 742494 w 1733876"/>
                  <a:gd name="connsiteY7" fmla="*/ 142300 h 914170"/>
                  <a:gd name="connsiteX8" fmla="*/ 734502 w 1733876"/>
                  <a:gd name="connsiteY8" fmla="*/ 141894 h 914170"/>
                  <a:gd name="connsiteX9" fmla="*/ 719330 w 1733876"/>
                  <a:gd name="connsiteY9" fmla="*/ 147576 h 914170"/>
                  <a:gd name="connsiteX10" fmla="*/ 727593 w 1733876"/>
                  <a:gd name="connsiteY10" fmla="*/ 152580 h 914170"/>
                  <a:gd name="connsiteX11" fmla="*/ 735044 w 1733876"/>
                  <a:gd name="connsiteY11" fmla="*/ 160020 h 914170"/>
                  <a:gd name="connsiteX12" fmla="*/ 734231 w 1733876"/>
                  <a:gd name="connsiteY12" fmla="*/ 168407 h 914170"/>
                  <a:gd name="connsiteX13" fmla="*/ 734231 w 1733876"/>
                  <a:gd name="connsiteY13" fmla="*/ 172870 h 914170"/>
                  <a:gd name="connsiteX14" fmla="*/ 725426 w 1733876"/>
                  <a:gd name="connsiteY14" fmla="*/ 173817 h 914170"/>
                  <a:gd name="connsiteX15" fmla="*/ 716620 w 1733876"/>
                  <a:gd name="connsiteY15" fmla="*/ 174764 h 914170"/>
                  <a:gd name="connsiteX16" fmla="*/ 716620 w 1733876"/>
                  <a:gd name="connsiteY16" fmla="*/ 179904 h 914170"/>
                  <a:gd name="connsiteX17" fmla="*/ 716620 w 1733876"/>
                  <a:gd name="connsiteY17" fmla="*/ 185044 h 914170"/>
                  <a:gd name="connsiteX18" fmla="*/ 710931 w 1733876"/>
                  <a:gd name="connsiteY18" fmla="*/ 184368 h 914170"/>
                  <a:gd name="connsiteX19" fmla="*/ 679367 w 1733876"/>
                  <a:gd name="connsiteY19" fmla="*/ 182474 h 914170"/>
                  <a:gd name="connsiteX20" fmla="*/ 681128 w 1733876"/>
                  <a:gd name="connsiteY20" fmla="*/ 191267 h 914170"/>
                  <a:gd name="connsiteX21" fmla="*/ 693591 w 1733876"/>
                  <a:gd name="connsiteY21" fmla="*/ 194783 h 914170"/>
                  <a:gd name="connsiteX22" fmla="*/ 704699 w 1733876"/>
                  <a:gd name="connsiteY22" fmla="*/ 198706 h 914170"/>
                  <a:gd name="connsiteX23" fmla="*/ 708221 w 1733876"/>
                  <a:gd name="connsiteY23" fmla="*/ 212909 h 914170"/>
                  <a:gd name="connsiteX24" fmla="*/ 696707 w 1733876"/>
                  <a:gd name="connsiteY24" fmla="*/ 241180 h 914170"/>
                  <a:gd name="connsiteX25" fmla="*/ 691423 w 1733876"/>
                  <a:gd name="connsiteY25" fmla="*/ 230900 h 914170"/>
                  <a:gd name="connsiteX26" fmla="*/ 689256 w 1733876"/>
                  <a:gd name="connsiteY26" fmla="*/ 219808 h 914170"/>
                  <a:gd name="connsiteX27" fmla="*/ 675980 w 1733876"/>
                  <a:gd name="connsiteY27" fmla="*/ 217914 h 914170"/>
                  <a:gd name="connsiteX28" fmla="*/ 656066 w 1733876"/>
                  <a:gd name="connsiteY28" fmla="*/ 219402 h 914170"/>
                  <a:gd name="connsiteX29" fmla="*/ 644416 w 1733876"/>
                  <a:gd name="connsiteY29" fmla="*/ 244832 h 914170"/>
                  <a:gd name="connsiteX30" fmla="*/ 642655 w 1733876"/>
                  <a:gd name="connsiteY30" fmla="*/ 253624 h 914170"/>
                  <a:gd name="connsiteX31" fmla="*/ 580205 w 1733876"/>
                  <a:gd name="connsiteY31" fmla="*/ 254030 h 914170"/>
                  <a:gd name="connsiteX32" fmla="*/ 517755 w 1733876"/>
                  <a:gd name="connsiteY32" fmla="*/ 254301 h 914170"/>
                  <a:gd name="connsiteX33" fmla="*/ 516942 w 1733876"/>
                  <a:gd name="connsiteY33" fmla="*/ 258494 h 914170"/>
                  <a:gd name="connsiteX34" fmla="*/ 516129 w 1733876"/>
                  <a:gd name="connsiteY34" fmla="*/ 265798 h 914170"/>
                  <a:gd name="connsiteX35" fmla="*/ 584540 w 1733876"/>
                  <a:gd name="connsiteY35" fmla="*/ 274049 h 914170"/>
                  <a:gd name="connsiteX36" fmla="*/ 637101 w 1733876"/>
                  <a:gd name="connsiteY36" fmla="*/ 278649 h 914170"/>
                  <a:gd name="connsiteX37" fmla="*/ 619490 w 1733876"/>
                  <a:gd name="connsiteY37" fmla="*/ 368601 h 914170"/>
                  <a:gd name="connsiteX38" fmla="*/ 614207 w 1733876"/>
                  <a:gd name="connsiteY38" fmla="*/ 392137 h 914170"/>
                  <a:gd name="connsiteX39" fmla="*/ 558530 w 1733876"/>
                  <a:gd name="connsiteY39" fmla="*/ 388755 h 914170"/>
                  <a:gd name="connsiteX40" fmla="*/ 554060 w 1733876"/>
                  <a:gd name="connsiteY40" fmla="*/ 385509 h 914170"/>
                  <a:gd name="connsiteX41" fmla="*/ 552163 w 1733876"/>
                  <a:gd name="connsiteY41" fmla="*/ 382804 h 914170"/>
                  <a:gd name="connsiteX42" fmla="*/ 488900 w 1733876"/>
                  <a:gd name="connsiteY42" fmla="*/ 378881 h 914170"/>
                  <a:gd name="connsiteX43" fmla="*/ 312929 w 1733876"/>
                  <a:gd name="connsiteY43" fmla="*/ 368736 h 914170"/>
                  <a:gd name="connsiteX44" fmla="*/ 311032 w 1733876"/>
                  <a:gd name="connsiteY44" fmla="*/ 372659 h 914170"/>
                  <a:gd name="connsiteX45" fmla="*/ 324579 w 1733876"/>
                  <a:gd name="connsiteY45" fmla="*/ 380639 h 914170"/>
                  <a:gd name="connsiteX46" fmla="*/ 338126 w 1733876"/>
                  <a:gd name="connsiteY46" fmla="*/ 388755 h 914170"/>
                  <a:gd name="connsiteX47" fmla="*/ 325798 w 1733876"/>
                  <a:gd name="connsiteY47" fmla="*/ 445702 h 914170"/>
                  <a:gd name="connsiteX48" fmla="*/ 313064 w 1733876"/>
                  <a:gd name="connsiteY48" fmla="*/ 502649 h 914170"/>
                  <a:gd name="connsiteX49" fmla="*/ 300466 w 1733876"/>
                  <a:gd name="connsiteY49" fmla="*/ 506437 h 914170"/>
                  <a:gd name="connsiteX50" fmla="*/ 282042 w 1733876"/>
                  <a:gd name="connsiteY50" fmla="*/ 508195 h 914170"/>
                  <a:gd name="connsiteX51" fmla="*/ 274862 w 1733876"/>
                  <a:gd name="connsiteY51" fmla="*/ 509007 h 914170"/>
                  <a:gd name="connsiteX52" fmla="*/ 275269 w 1733876"/>
                  <a:gd name="connsiteY52" fmla="*/ 515229 h 914170"/>
                  <a:gd name="connsiteX53" fmla="*/ 275675 w 1733876"/>
                  <a:gd name="connsiteY53" fmla="*/ 521451 h 914170"/>
                  <a:gd name="connsiteX54" fmla="*/ 295183 w 1733876"/>
                  <a:gd name="connsiteY54" fmla="*/ 525915 h 914170"/>
                  <a:gd name="connsiteX55" fmla="*/ 315096 w 1733876"/>
                  <a:gd name="connsiteY55" fmla="*/ 530650 h 914170"/>
                  <a:gd name="connsiteX56" fmla="*/ 306833 w 1733876"/>
                  <a:gd name="connsiteY56" fmla="*/ 562302 h 914170"/>
                  <a:gd name="connsiteX57" fmla="*/ 282178 w 1733876"/>
                  <a:gd name="connsiteY57" fmla="*/ 565684 h 914170"/>
                  <a:gd name="connsiteX58" fmla="*/ 257523 w 1733876"/>
                  <a:gd name="connsiteY58" fmla="*/ 568659 h 914170"/>
                  <a:gd name="connsiteX59" fmla="*/ 256033 w 1733876"/>
                  <a:gd name="connsiteY59" fmla="*/ 580292 h 914170"/>
                  <a:gd name="connsiteX60" fmla="*/ 250614 w 1733876"/>
                  <a:gd name="connsiteY60" fmla="*/ 596524 h 914170"/>
                  <a:gd name="connsiteX61" fmla="*/ 242079 w 1733876"/>
                  <a:gd name="connsiteY61" fmla="*/ 574882 h 914170"/>
                  <a:gd name="connsiteX62" fmla="*/ 240318 w 1733876"/>
                  <a:gd name="connsiteY62" fmla="*/ 567442 h 914170"/>
                  <a:gd name="connsiteX63" fmla="*/ 233545 w 1733876"/>
                  <a:gd name="connsiteY63" fmla="*/ 566225 h 914170"/>
                  <a:gd name="connsiteX64" fmla="*/ 225417 w 1733876"/>
                  <a:gd name="connsiteY64" fmla="*/ 564737 h 914170"/>
                  <a:gd name="connsiteX65" fmla="*/ 222030 w 1733876"/>
                  <a:gd name="connsiteY65" fmla="*/ 555268 h 914170"/>
                  <a:gd name="connsiteX66" fmla="*/ 220269 w 1733876"/>
                  <a:gd name="connsiteY66" fmla="*/ 546341 h 914170"/>
                  <a:gd name="connsiteX67" fmla="*/ 213496 w 1733876"/>
                  <a:gd name="connsiteY67" fmla="*/ 546746 h 914170"/>
                  <a:gd name="connsiteX68" fmla="*/ 206587 w 1733876"/>
                  <a:gd name="connsiteY68" fmla="*/ 547152 h 914170"/>
                  <a:gd name="connsiteX69" fmla="*/ 204691 w 1733876"/>
                  <a:gd name="connsiteY69" fmla="*/ 556891 h 914170"/>
                  <a:gd name="connsiteX70" fmla="*/ 202659 w 1733876"/>
                  <a:gd name="connsiteY70" fmla="*/ 566630 h 914170"/>
                  <a:gd name="connsiteX71" fmla="*/ 195750 w 1733876"/>
                  <a:gd name="connsiteY71" fmla="*/ 567442 h 914170"/>
                  <a:gd name="connsiteX72" fmla="*/ 188976 w 1733876"/>
                  <a:gd name="connsiteY72" fmla="*/ 568389 h 914170"/>
                  <a:gd name="connsiteX73" fmla="*/ 183558 w 1733876"/>
                  <a:gd name="connsiteY73" fmla="*/ 585027 h 914170"/>
                  <a:gd name="connsiteX74" fmla="*/ 178275 w 1733876"/>
                  <a:gd name="connsiteY74" fmla="*/ 601800 h 914170"/>
                  <a:gd name="connsiteX75" fmla="*/ 172043 w 1733876"/>
                  <a:gd name="connsiteY75" fmla="*/ 602476 h 914170"/>
                  <a:gd name="connsiteX76" fmla="*/ 148336 w 1733876"/>
                  <a:gd name="connsiteY76" fmla="*/ 604640 h 914170"/>
                  <a:gd name="connsiteX77" fmla="*/ 125171 w 1733876"/>
                  <a:gd name="connsiteY77" fmla="*/ 606805 h 914170"/>
                  <a:gd name="connsiteX78" fmla="*/ 119617 w 1733876"/>
                  <a:gd name="connsiteY78" fmla="*/ 607481 h 914170"/>
                  <a:gd name="connsiteX79" fmla="*/ 122733 w 1733876"/>
                  <a:gd name="connsiteY79" fmla="*/ 625877 h 914170"/>
                  <a:gd name="connsiteX80" fmla="*/ 124630 w 1733876"/>
                  <a:gd name="connsiteY80" fmla="*/ 649819 h 914170"/>
                  <a:gd name="connsiteX81" fmla="*/ 119211 w 1733876"/>
                  <a:gd name="connsiteY81" fmla="*/ 685124 h 914170"/>
                  <a:gd name="connsiteX82" fmla="*/ 114470 w 1733876"/>
                  <a:gd name="connsiteY82" fmla="*/ 719346 h 914170"/>
                  <a:gd name="connsiteX83" fmla="*/ 113657 w 1733876"/>
                  <a:gd name="connsiteY83" fmla="*/ 723675 h 914170"/>
                  <a:gd name="connsiteX84" fmla="*/ 56896 w 1733876"/>
                  <a:gd name="connsiteY84" fmla="*/ 723675 h 914170"/>
                  <a:gd name="connsiteX85" fmla="*/ 0 w 1733876"/>
                  <a:gd name="connsiteY85" fmla="*/ 724351 h 914170"/>
                  <a:gd name="connsiteX86" fmla="*/ 18830 w 1733876"/>
                  <a:gd name="connsiteY86" fmla="*/ 798342 h 914170"/>
                  <a:gd name="connsiteX87" fmla="*/ 66379 w 1733876"/>
                  <a:gd name="connsiteY87" fmla="*/ 808081 h 914170"/>
                  <a:gd name="connsiteX88" fmla="*/ 133435 w 1733876"/>
                  <a:gd name="connsiteY88" fmla="*/ 813762 h 914170"/>
                  <a:gd name="connsiteX89" fmla="*/ 469393 w 1733876"/>
                  <a:gd name="connsiteY89" fmla="*/ 842033 h 914170"/>
                  <a:gd name="connsiteX90" fmla="*/ 574380 w 1733876"/>
                  <a:gd name="connsiteY90" fmla="*/ 850825 h 914170"/>
                  <a:gd name="connsiteX91" fmla="*/ 887038 w 1733876"/>
                  <a:gd name="connsiteY91" fmla="*/ 877202 h 914170"/>
                  <a:gd name="connsiteX92" fmla="*/ 1062738 w 1733876"/>
                  <a:gd name="connsiteY92" fmla="*/ 890728 h 914170"/>
                  <a:gd name="connsiteX93" fmla="*/ 1460876 w 1733876"/>
                  <a:gd name="connsiteY93" fmla="*/ 911695 h 914170"/>
                  <a:gd name="connsiteX94" fmla="*/ 1512489 w 1733876"/>
                  <a:gd name="connsiteY94" fmla="*/ 914129 h 914170"/>
                  <a:gd name="connsiteX95" fmla="*/ 1525358 w 1733876"/>
                  <a:gd name="connsiteY95" fmla="*/ 892757 h 914170"/>
                  <a:gd name="connsiteX96" fmla="*/ 1650123 w 1733876"/>
                  <a:gd name="connsiteY96" fmla="*/ 736525 h 914170"/>
                  <a:gd name="connsiteX97" fmla="*/ 1733842 w 1733876"/>
                  <a:gd name="connsiteY97" fmla="*/ 638051 h 914170"/>
                  <a:gd name="connsiteX98" fmla="*/ 1469139 w 1733876"/>
                  <a:gd name="connsiteY98" fmla="*/ 640351 h 914170"/>
                  <a:gd name="connsiteX99" fmla="*/ 1372822 w 1733876"/>
                  <a:gd name="connsiteY99" fmla="*/ 641974 h 914170"/>
                  <a:gd name="connsiteX100" fmla="*/ 1344239 w 1733876"/>
                  <a:gd name="connsiteY100" fmla="*/ 642921 h 914170"/>
                  <a:gd name="connsiteX101" fmla="*/ 1342207 w 1733876"/>
                  <a:gd name="connsiteY101" fmla="*/ 636969 h 914170"/>
                  <a:gd name="connsiteX102" fmla="*/ 1340175 w 1733876"/>
                  <a:gd name="connsiteY102" fmla="*/ 631017 h 914170"/>
                  <a:gd name="connsiteX103" fmla="*/ 1329337 w 1733876"/>
                  <a:gd name="connsiteY103" fmla="*/ 630611 h 914170"/>
                  <a:gd name="connsiteX104" fmla="*/ 1318364 w 1733876"/>
                  <a:gd name="connsiteY104" fmla="*/ 630206 h 914170"/>
                  <a:gd name="connsiteX105" fmla="*/ 1314842 w 1733876"/>
                  <a:gd name="connsiteY105" fmla="*/ 621819 h 914170"/>
                  <a:gd name="connsiteX106" fmla="*/ 1298180 w 1733876"/>
                  <a:gd name="connsiteY106" fmla="*/ 576505 h 914170"/>
                  <a:gd name="connsiteX107" fmla="*/ 1346542 w 1733876"/>
                  <a:gd name="connsiteY107" fmla="*/ 572176 h 914170"/>
                  <a:gd name="connsiteX108" fmla="*/ 1395174 w 1733876"/>
                  <a:gd name="connsiteY108" fmla="*/ 567442 h 914170"/>
                  <a:gd name="connsiteX109" fmla="*/ 1396122 w 1733876"/>
                  <a:gd name="connsiteY109" fmla="*/ 560814 h 914170"/>
                  <a:gd name="connsiteX110" fmla="*/ 1395174 w 1733876"/>
                  <a:gd name="connsiteY110" fmla="*/ 555944 h 914170"/>
                  <a:gd name="connsiteX111" fmla="*/ 1384066 w 1733876"/>
                  <a:gd name="connsiteY111" fmla="*/ 556621 h 914170"/>
                  <a:gd name="connsiteX112" fmla="*/ 1297909 w 1733876"/>
                  <a:gd name="connsiteY112" fmla="*/ 560002 h 914170"/>
                  <a:gd name="connsiteX113" fmla="*/ 1287343 w 1733876"/>
                  <a:gd name="connsiteY113" fmla="*/ 554998 h 914170"/>
                  <a:gd name="connsiteX114" fmla="*/ 1272712 w 1733876"/>
                  <a:gd name="connsiteY114" fmla="*/ 544853 h 914170"/>
                  <a:gd name="connsiteX115" fmla="*/ 1260520 w 1733876"/>
                  <a:gd name="connsiteY115" fmla="*/ 539577 h 914170"/>
                  <a:gd name="connsiteX116" fmla="*/ 1226653 w 1733876"/>
                  <a:gd name="connsiteY116" fmla="*/ 540389 h 914170"/>
                  <a:gd name="connsiteX117" fmla="*/ 1188452 w 1733876"/>
                  <a:gd name="connsiteY117" fmla="*/ 541877 h 914170"/>
                  <a:gd name="connsiteX118" fmla="*/ 1183981 w 1733876"/>
                  <a:gd name="connsiteY118" fmla="*/ 548234 h 914170"/>
                  <a:gd name="connsiteX119" fmla="*/ 1183033 w 1733876"/>
                  <a:gd name="connsiteY119" fmla="*/ 557162 h 914170"/>
                  <a:gd name="connsiteX120" fmla="*/ 1182220 w 1733876"/>
                  <a:gd name="connsiteY120" fmla="*/ 560408 h 914170"/>
                  <a:gd name="connsiteX121" fmla="*/ 1153637 w 1733876"/>
                  <a:gd name="connsiteY121" fmla="*/ 559461 h 914170"/>
                  <a:gd name="connsiteX122" fmla="*/ 1097689 w 1733876"/>
                  <a:gd name="connsiteY122" fmla="*/ 557838 h 914170"/>
                  <a:gd name="connsiteX123" fmla="*/ 1070324 w 1733876"/>
                  <a:gd name="connsiteY123" fmla="*/ 556891 h 914170"/>
                  <a:gd name="connsiteX124" fmla="*/ 1050546 w 1733876"/>
                  <a:gd name="connsiteY124" fmla="*/ 521316 h 914170"/>
                  <a:gd name="connsiteX125" fmla="*/ 1030904 w 1733876"/>
                  <a:gd name="connsiteY125" fmla="*/ 484118 h 914170"/>
                  <a:gd name="connsiteX126" fmla="*/ 1035780 w 1733876"/>
                  <a:gd name="connsiteY126" fmla="*/ 467210 h 914170"/>
                  <a:gd name="connsiteX127" fmla="*/ 1043637 w 1733876"/>
                  <a:gd name="connsiteY127" fmla="*/ 451789 h 914170"/>
                  <a:gd name="connsiteX128" fmla="*/ 1042147 w 1733876"/>
                  <a:gd name="connsiteY128" fmla="*/ 442591 h 914170"/>
                  <a:gd name="connsiteX129" fmla="*/ 1022776 w 1733876"/>
                  <a:gd name="connsiteY129" fmla="*/ 433664 h 914170"/>
                  <a:gd name="connsiteX130" fmla="*/ 955042 w 1733876"/>
                  <a:gd name="connsiteY130" fmla="*/ 428118 h 914170"/>
                  <a:gd name="connsiteX131" fmla="*/ 893269 w 1733876"/>
                  <a:gd name="connsiteY131" fmla="*/ 423925 h 914170"/>
                  <a:gd name="connsiteX132" fmla="*/ 887580 w 1733876"/>
                  <a:gd name="connsiteY132" fmla="*/ 423248 h 914170"/>
                  <a:gd name="connsiteX133" fmla="*/ 892456 w 1733876"/>
                  <a:gd name="connsiteY133" fmla="*/ 404717 h 914170"/>
                  <a:gd name="connsiteX134" fmla="*/ 897198 w 1733876"/>
                  <a:gd name="connsiteY134" fmla="*/ 386185 h 914170"/>
                  <a:gd name="connsiteX135" fmla="*/ 879722 w 1733876"/>
                  <a:gd name="connsiteY135" fmla="*/ 317064 h 914170"/>
                  <a:gd name="connsiteX136" fmla="*/ 862247 w 1733876"/>
                  <a:gd name="connsiteY136" fmla="*/ 247943 h 914170"/>
                  <a:gd name="connsiteX137" fmla="*/ 837863 w 1733876"/>
                  <a:gd name="connsiteY137" fmla="*/ 244832 h 914170"/>
                  <a:gd name="connsiteX138" fmla="*/ 801558 w 1733876"/>
                  <a:gd name="connsiteY138" fmla="*/ 230088 h 914170"/>
                  <a:gd name="connsiteX139" fmla="*/ 797359 w 1733876"/>
                  <a:gd name="connsiteY139" fmla="*/ 220213 h 914170"/>
                  <a:gd name="connsiteX140" fmla="*/ 800881 w 1733876"/>
                  <a:gd name="connsiteY140" fmla="*/ 213856 h 914170"/>
                  <a:gd name="connsiteX141" fmla="*/ 802506 w 1733876"/>
                  <a:gd name="connsiteY141" fmla="*/ 204793 h 914170"/>
                  <a:gd name="connsiteX142" fmla="*/ 810363 w 1733876"/>
                  <a:gd name="connsiteY142" fmla="*/ 199518 h 914170"/>
                  <a:gd name="connsiteX143" fmla="*/ 821065 w 1733876"/>
                  <a:gd name="connsiteY143" fmla="*/ 196271 h 914170"/>
                  <a:gd name="connsiteX144" fmla="*/ 816866 w 1733876"/>
                  <a:gd name="connsiteY144" fmla="*/ 184638 h 914170"/>
                  <a:gd name="connsiteX145" fmla="*/ 791263 w 1733876"/>
                  <a:gd name="connsiteY145" fmla="*/ 183015 h 914170"/>
                  <a:gd name="connsiteX146" fmla="*/ 767420 w 1733876"/>
                  <a:gd name="connsiteY146" fmla="*/ 182609 h 914170"/>
                  <a:gd name="connsiteX147" fmla="*/ 761866 w 1733876"/>
                  <a:gd name="connsiteY147" fmla="*/ 154745 h 914170"/>
                  <a:gd name="connsiteX148" fmla="*/ 768098 w 1733876"/>
                  <a:gd name="connsiteY148" fmla="*/ 152851 h 914170"/>
                  <a:gd name="connsiteX149" fmla="*/ 773516 w 1733876"/>
                  <a:gd name="connsiteY149" fmla="*/ 149605 h 914170"/>
                  <a:gd name="connsiteX150" fmla="*/ 763356 w 1733876"/>
                  <a:gd name="connsiteY150" fmla="*/ 144735 h 914170"/>
                  <a:gd name="connsiteX151" fmla="*/ 755770 w 1733876"/>
                  <a:gd name="connsiteY151" fmla="*/ 137025 h 914170"/>
                  <a:gd name="connsiteX152" fmla="*/ 759021 w 1733876"/>
                  <a:gd name="connsiteY152" fmla="*/ 117005 h 914170"/>
                  <a:gd name="connsiteX153" fmla="*/ 755093 w 1733876"/>
                  <a:gd name="connsiteY153" fmla="*/ 110918 h 914170"/>
                  <a:gd name="connsiteX154" fmla="*/ 751842 w 1733876"/>
                  <a:gd name="connsiteY154" fmla="*/ 110918 h 914170"/>
                  <a:gd name="connsiteX155" fmla="*/ 751842 w 1733876"/>
                  <a:gd name="connsiteY155" fmla="*/ 57759 h 914170"/>
                  <a:gd name="connsiteX156" fmla="*/ 749403 w 1733876"/>
                  <a:gd name="connsiteY156" fmla="*/ 2300 h 914170"/>
                  <a:gd name="connsiteX157" fmla="*/ 746017 w 1733876"/>
                  <a:gd name="connsiteY157" fmla="*/ 0 h 914170"/>
                  <a:gd name="connsiteX158" fmla="*/ 745068 w 1733876"/>
                  <a:gd name="connsiteY158" fmla="*/ 17990 h 914170"/>
                  <a:gd name="connsiteX159" fmla="*/ 496486 w 1733876"/>
                  <a:gd name="connsiteY159" fmla="*/ 401606 h 914170"/>
                  <a:gd name="connsiteX160" fmla="*/ 516806 w 1733876"/>
                  <a:gd name="connsiteY160" fmla="*/ 405258 h 914170"/>
                  <a:gd name="connsiteX161" fmla="*/ 516536 w 1733876"/>
                  <a:gd name="connsiteY161" fmla="*/ 410668 h 914170"/>
                  <a:gd name="connsiteX162" fmla="*/ 509898 w 1733876"/>
                  <a:gd name="connsiteY162" fmla="*/ 500485 h 914170"/>
                  <a:gd name="connsiteX163" fmla="*/ 502582 w 1733876"/>
                  <a:gd name="connsiteY163" fmla="*/ 480872 h 914170"/>
                  <a:gd name="connsiteX164" fmla="*/ 484430 w 1733876"/>
                  <a:gd name="connsiteY164" fmla="*/ 426495 h 914170"/>
                  <a:gd name="connsiteX165" fmla="*/ 472780 w 1733876"/>
                  <a:gd name="connsiteY165" fmla="*/ 398359 h 914170"/>
                  <a:gd name="connsiteX166" fmla="*/ 496486 w 1733876"/>
                  <a:gd name="connsiteY166" fmla="*/ 401606 h 914170"/>
                  <a:gd name="connsiteX167" fmla="*/ 610956 w 1733876"/>
                  <a:gd name="connsiteY167" fmla="*/ 408369 h 914170"/>
                  <a:gd name="connsiteX168" fmla="*/ 601202 w 1733876"/>
                  <a:gd name="connsiteY168" fmla="*/ 434746 h 914170"/>
                  <a:gd name="connsiteX169" fmla="*/ 595377 w 1733876"/>
                  <a:gd name="connsiteY169" fmla="*/ 445026 h 914170"/>
                  <a:gd name="connsiteX170" fmla="*/ 606079 w 1733876"/>
                  <a:gd name="connsiteY170" fmla="*/ 448949 h 914170"/>
                  <a:gd name="connsiteX171" fmla="*/ 617052 w 1733876"/>
                  <a:gd name="connsiteY171" fmla="*/ 454630 h 914170"/>
                  <a:gd name="connsiteX172" fmla="*/ 613665 w 1733876"/>
                  <a:gd name="connsiteY172" fmla="*/ 469915 h 914170"/>
                  <a:gd name="connsiteX173" fmla="*/ 609466 w 1733876"/>
                  <a:gd name="connsiteY173" fmla="*/ 482630 h 914170"/>
                  <a:gd name="connsiteX174" fmla="*/ 602422 w 1733876"/>
                  <a:gd name="connsiteY174" fmla="*/ 483442 h 914170"/>
                  <a:gd name="connsiteX175" fmla="*/ 587114 w 1733876"/>
                  <a:gd name="connsiteY175" fmla="*/ 485065 h 914170"/>
                  <a:gd name="connsiteX176" fmla="*/ 578850 w 1733876"/>
                  <a:gd name="connsiteY176" fmla="*/ 485876 h 914170"/>
                  <a:gd name="connsiteX177" fmla="*/ 568826 w 1733876"/>
                  <a:gd name="connsiteY177" fmla="*/ 506031 h 914170"/>
                  <a:gd name="connsiteX178" fmla="*/ 554060 w 1733876"/>
                  <a:gd name="connsiteY178" fmla="*/ 526997 h 914170"/>
                  <a:gd name="connsiteX179" fmla="*/ 547016 w 1733876"/>
                  <a:gd name="connsiteY179" fmla="*/ 528350 h 914170"/>
                  <a:gd name="connsiteX180" fmla="*/ 539836 w 1733876"/>
                  <a:gd name="connsiteY180" fmla="*/ 467345 h 914170"/>
                  <a:gd name="connsiteX181" fmla="*/ 535636 w 1733876"/>
                  <a:gd name="connsiteY181" fmla="*/ 412833 h 914170"/>
                  <a:gd name="connsiteX182" fmla="*/ 534959 w 1733876"/>
                  <a:gd name="connsiteY182" fmla="*/ 405799 h 914170"/>
                  <a:gd name="connsiteX183" fmla="*/ 572890 w 1733876"/>
                  <a:gd name="connsiteY183" fmla="*/ 405799 h 914170"/>
                  <a:gd name="connsiteX184" fmla="*/ 610956 w 1733876"/>
                  <a:gd name="connsiteY184" fmla="*/ 408369 h 91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</a:cxnLst>
                <a:rect l="l" t="t" r="r" b="b"/>
                <a:pathLst>
                  <a:path w="1733876" h="914170">
                    <a:moveTo>
                      <a:pt x="745068" y="17990"/>
                    </a:moveTo>
                    <a:cubicBezTo>
                      <a:pt x="745068" y="28000"/>
                      <a:pt x="744662" y="52619"/>
                      <a:pt x="744120" y="72909"/>
                    </a:cubicBezTo>
                    <a:lnTo>
                      <a:pt x="743307" y="109701"/>
                    </a:lnTo>
                    <a:lnTo>
                      <a:pt x="739379" y="110513"/>
                    </a:lnTo>
                    <a:cubicBezTo>
                      <a:pt x="735857" y="111189"/>
                      <a:pt x="735586" y="111730"/>
                      <a:pt x="735586" y="117546"/>
                    </a:cubicBezTo>
                    <a:cubicBezTo>
                      <a:pt x="735586" y="122687"/>
                      <a:pt x="736127" y="124039"/>
                      <a:pt x="738701" y="125121"/>
                    </a:cubicBezTo>
                    <a:cubicBezTo>
                      <a:pt x="741275" y="126203"/>
                      <a:pt x="741682" y="127691"/>
                      <a:pt x="742088" y="134319"/>
                    </a:cubicBezTo>
                    <a:lnTo>
                      <a:pt x="742494" y="142300"/>
                    </a:lnTo>
                    <a:lnTo>
                      <a:pt x="734502" y="141894"/>
                    </a:lnTo>
                    <a:cubicBezTo>
                      <a:pt x="726645" y="141353"/>
                      <a:pt x="719330" y="144059"/>
                      <a:pt x="719330" y="147576"/>
                    </a:cubicBezTo>
                    <a:cubicBezTo>
                      <a:pt x="719330" y="148387"/>
                      <a:pt x="722987" y="150551"/>
                      <a:pt x="727593" y="152580"/>
                    </a:cubicBezTo>
                    <a:cubicBezTo>
                      <a:pt x="735450" y="155962"/>
                      <a:pt x="735721" y="156233"/>
                      <a:pt x="735044" y="160020"/>
                    </a:cubicBezTo>
                    <a:cubicBezTo>
                      <a:pt x="734637" y="162184"/>
                      <a:pt x="734231" y="165972"/>
                      <a:pt x="734231" y="168407"/>
                    </a:cubicBezTo>
                    <a:lnTo>
                      <a:pt x="734231" y="172870"/>
                    </a:lnTo>
                    <a:lnTo>
                      <a:pt x="725426" y="173817"/>
                    </a:lnTo>
                    <a:lnTo>
                      <a:pt x="716620" y="174764"/>
                    </a:lnTo>
                    <a:lnTo>
                      <a:pt x="716620" y="179904"/>
                    </a:lnTo>
                    <a:lnTo>
                      <a:pt x="716620" y="185044"/>
                    </a:lnTo>
                    <a:lnTo>
                      <a:pt x="710931" y="184368"/>
                    </a:lnTo>
                    <a:cubicBezTo>
                      <a:pt x="694268" y="182745"/>
                      <a:pt x="679909" y="181933"/>
                      <a:pt x="679367" y="182474"/>
                    </a:cubicBezTo>
                    <a:cubicBezTo>
                      <a:pt x="677606" y="184097"/>
                      <a:pt x="678825" y="190590"/>
                      <a:pt x="681128" y="191267"/>
                    </a:cubicBezTo>
                    <a:cubicBezTo>
                      <a:pt x="682347" y="191537"/>
                      <a:pt x="688037" y="193160"/>
                      <a:pt x="693591" y="194783"/>
                    </a:cubicBezTo>
                    <a:cubicBezTo>
                      <a:pt x="699145" y="196407"/>
                      <a:pt x="704157" y="198165"/>
                      <a:pt x="704699" y="198706"/>
                    </a:cubicBezTo>
                    <a:cubicBezTo>
                      <a:pt x="705241" y="199112"/>
                      <a:pt x="706867" y="205605"/>
                      <a:pt x="708221" y="212909"/>
                    </a:cubicBezTo>
                    <a:cubicBezTo>
                      <a:pt x="712150" y="232793"/>
                      <a:pt x="709034" y="240368"/>
                      <a:pt x="696707" y="241180"/>
                    </a:cubicBezTo>
                    <a:cubicBezTo>
                      <a:pt x="693184" y="241450"/>
                      <a:pt x="693049" y="241180"/>
                      <a:pt x="691423" y="230900"/>
                    </a:cubicBezTo>
                    <a:cubicBezTo>
                      <a:pt x="690475" y="225083"/>
                      <a:pt x="689527" y="220078"/>
                      <a:pt x="689256" y="219808"/>
                    </a:cubicBezTo>
                    <a:cubicBezTo>
                      <a:pt x="688985" y="219672"/>
                      <a:pt x="683024" y="218726"/>
                      <a:pt x="675980" y="217914"/>
                    </a:cubicBezTo>
                    <a:cubicBezTo>
                      <a:pt x="663924" y="216561"/>
                      <a:pt x="662704" y="216697"/>
                      <a:pt x="656066" y="219402"/>
                    </a:cubicBezTo>
                    <a:cubicBezTo>
                      <a:pt x="648209" y="222648"/>
                      <a:pt x="649429" y="220078"/>
                      <a:pt x="644416" y="244832"/>
                    </a:cubicBezTo>
                    <a:lnTo>
                      <a:pt x="642655" y="253624"/>
                    </a:lnTo>
                    <a:lnTo>
                      <a:pt x="580205" y="254030"/>
                    </a:lnTo>
                    <a:lnTo>
                      <a:pt x="517755" y="254301"/>
                    </a:lnTo>
                    <a:lnTo>
                      <a:pt x="516942" y="258494"/>
                    </a:lnTo>
                    <a:cubicBezTo>
                      <a:pt x="516536" y="260793"/>
                      <a:pt x="516129" y="264175"/>
                      <a:pt x="516129" y="265798"/>
                    </a:cubicBezTo>
                    <a:cubicBezTo>
                      <a:pt x="516129" y="269315"/>
                      <a:pt x="510575" y="268639"/>
                      <a:pt x="584540" y="274049"/>
                    </a:cubicBezTo>
                    <a:cubicBezTo>
                      <a:pt x="612853" y="276078"/>
                      <a:pt x="636559" y="278107"/>
                      <a:pt x="637101" y="278649"/>
                    </a:cubicBezTo>
                    <a:cubicBezTo>
                      <a:pt x="638049" y="279460"/>
                      <a:pt x="634798" y="296233"/>
                      <a:pt x="619490" y="368601"/>
                    </a:cubicBezTo>
                    <a:cubicBezTo>
                      <a:pt x="616917" y="381180"/>
                      <a:pt x="614478" y="391866"/>
                      <a:pt x="614207" y="392137"/>
                    </a:cubicBezTo>
                    <a:cubicBezTo>
                      <a:pt x="613665" y="392678"/>
                      <a:pt x="564897" y="389837"/>
                      <a:pt x="558530" y="388755"/>
                    </a:cubicBezTo>
                    <a:cubicBezTo>
                      <a:pt x="555279" y="388214"/>
                      <a:pt x="554060" y="387403"/>
                      <a:pt x="554060" y="385509"/>
                    </a:cubicBezTo>
                    <a:cubicBezTo>
                      <a:pt x="554060" y="384021"/>
                      <a:pt x="553247" y="382804"/>
                      <a:pt x="552163" y="382804"/>
                    </a:cubicBezTo>
                    <a:cubicBezTo>
                      <a:pt x="551215" y="382804"/>
                      <a:pt x="522632" y="381045"/>
                      <a:pt x="488900" y="378881"/>
                    </a:cubicBezTo>
                    <a:cubicBezTo>
                      <a:pt x="333384" y="368736"/>
                      <a:pt x="314012" y="367654"/>
                      <a:pt x="312929" y="368736"/>
                    </a:cubicBezTo>
                    <a:cubicBezTo>
                      <a:pt x="312387" y="369412"/>
                      <a:pt x="311574" y="371171"/>
                      <a:pt x="311032" y="372659"/>
                    </a:cubicBezTo>
                    <a:cubicBezTo>
                      <a:pt x="310355" y="375093"/>
                      <a:pt x="311980" y="376040"/>
                      <a:pt x="324579" y="380639"/>
                    </a:cubicBezTo>
                    <a:cubicBezTo>
                      <a:pt x="337177" y="385374"/>
                      <a:pt x="338803" y="386320"/>
                      <a:pt x="338126" y="388755"/>
                    </a:cubicBezTo>
                    <a:cubicBezTo>
                      <a:pt x="337855" y="390378"/>
                      <a:pt x="332300" y="415944"/>
                      <a:pt x="325798" y="445702"/>
                    </a:cubicBezTo>
                    <a:cubicBezTo>
                      <a:pt x="319431" y="475461"/>
                      <a:pt x="313606" y="501026"/>
                      <a:pt x="313064" y="502649"/>
                    </a:cubicBezTo>
                    <a:cubicBezTo>
                      <a:pt x="311980" y="505084"/>
                      <a:pt x="310219" y="505625"/>
                      <a:pt x="300466" y="506437"/>
                    </a:cubicBezTo>
                    <a:cubicBezTo>
                      <a:pt x="294370" y="506978"/>
                      <a:pt x="285971" y="507654"/>
                      <a:pt x="282042" y="508195"/>
                    </a:cubicBezTo>
                    <a:lnTo>
                      <a:pt x="274862" y="509007"/>
                    </a:lnTo>
                    <a:lnTo>
                      <a:pt x="275269" y="515229"/>
                    </a:lnTo>
                    <a:lnTo>
                      <a:pt x="275675" y="521451"/>
                    </a:lnTo>
                    <a:lnTo>
                      <a:pt x="295183" y="525915"/>
                    </a:lnTo>
                    <a:cubicBezTo>
                      <a:pt x="306020" y="528350"/>
                      <a:pt x="314961" y="530379"/>
                      <a:pt x="315096" y="530650"/>
                    </a:cubicBezTo>
                    <a:cubicBezTo>
                      <a:pt x="315367" y="530920"/>
                      <a:pt x="307375" y="561626"/>
                      <a:pt x="306833" y="562302"/>
                    </a:cubicBezTo>
                    <a:cubicBezTo>
                      <a:pt x="306697" y="562572"/>
                      <a:pt x="295589" y="564060"/>
                      <a:pt x="282178" y="565684"/>
                    </a:cubicBezTo>
                    <a:lnTo>
                      <a:pt x="257523" y="568659"/>
                    </a:lnTo>
                    <a:lnTo>
                      <a:pt x="256033" y="580292"/>
                    </a:lnTo>
                    <a:cubicBezTo>
                      <a:pt x="254001" y="595442"/>
                      <a:pt x="253594" y="596524"/>
                      <a:pt x="250614" y="596524"/>
                    </a:cubicBezTo>
                    <a:cubicBezTo>
                      <a:pt x="247905" y="596524"/>
                      <a:pt x="246685" y="593278"/>
                      <a:pt x="242079" y="574882"/>
                    </a:cubicBezTo>
                    <a:lnTo>
                      <a:pt x="240318" y="567442"/>
                    </a:lnTo>
                    <a:lnTo>
                      <a:pt x="233545" y="566225"/>
                    </a:lnTo>
                    <a:cubicBezTo>
                      <a:pt x="229887" y="565684"/>
                      <a:pt x="226230" y="564872"/>
                      <a:pt x="225417" y="564737"/>
                    </a:cubicBezTo>
                    <a:cubicBezTo>
                      <a:pt x="224604" y="564466"/>
                      <a:pt x="223114" y="560273"/>
                      <a:pt x="222030" y="555268"/>
                    </a:cubicBezTo>
                    <a:lnTo>
                      <a:pt x="220269" y="546341"/>
                    </a:lnTo>
                    <a:lnTo>
                      <a:pt x="213496" y="546746"/>
                    </a:lnTo>
                    <a:lnTo>
                      <a:pt x="206587" y="547152"/>
                    </a:lnTo>
                    <a:lnTo>
                      <a:pt x="204691" y="556891"/>
                    </a:lnTo>
                    <a:lnTo>
                      <a:pt x="202659" y="566630"/>
                    </a:lnTo>
                    <a:lnTo>
                      <a:pt x="195750" y="567442"/>
                    </a:lnTo>
                    <a:lnTo>
                      <a:pt x="188976" y="568389"/>
                    </a:lnTo>
                    <a:lnTo>
                      <a:pt x="183558" y="585027"/>
                    </a:lnTo>
                    <a:lnTo>
                      <a:pt x="178275" y="601800"/>
                    </a:lnTo>
                    <a:lnTo>
                      <a:pt x="172043" y="602476"/>
                    </a:lnTo>
                    <a:cubicBezTo>
                      <a:pt x="168656" y="602882"/>
                      <a:pt x="158090" y="603964"/>
                      <a:pt x="148336" y="604640"/>
                    </a:cubicBezTo>
                    <a:cubicBezTo>
                      <a:pt x="138718" y="605452"/>
                      <a:pt x="128287" y="606399"/>
                      <a:pt x="125171" y="606805"/>
                    </a:cubicBezTo>
                    <a:lnTo>
                      <a:pt x="119617" y="607481"/>
                    </a:lnTo>
                    <a:lnTo>
                      <a:pt x="122733" y="625877"/>
                    </a:lnTo>
                    <a:cubicBezTo>
                      <a:pt x="125171" y="640080"/>
                      <a:pt x="125578" y="645626"/>
                      <a:pt x="124630" y="649819"/>
                    </a:cubicBezTo>
                    <a:cubicBezTo>
                      <a:pt x="123952" y="652930"/>
                      <a:pt x="121514" y="668756"/>
                      <a:pt x="119211" y="685124"/>
                    </a:cubicBezTo>
                    <a:cubicBezTo>
                      <a:pt x="117043" y="701491"/>
                      <a:pt x="114876" y="716911"/>
                      <a:pt x="114470" y="719346"/>
                    </a:cubicBezTo>
                    <a:lnTo>
                      <a:pt x="113657" y="723675"/>
                    </a:lnTo>
                    <a:lnTo>
                      <a:pt x="56896" y="723675"/>
                    </a:lnTo>
                    <a:cubicBezTo>
                      <a:pt x="25603" y="723675"/>
                      <a:pt x="0" y="723945"/>
                      <a:pt x="0" y="724351"/>
                    </a:cubicBezTo>
                    <a:cubicBezTo>
                      <a:pt x="0" y="726380"/>
                      <a:pt x="18153" y="797530"/>
                      <a:pt x="18830" y="798342"/>
                    </a:cubicBezTo>
                    <a:cubicBezTo>
                      <a:pt x="20456" y="800235"/>
                      <a:pt x="54729" y="807134"/>
                      <a:pt x="66379" y="808081"/>
                    </a:cubicBezTo>
                    <a:cubicBezTo>
                      <a:pt x="72746" y="808622"/>
                      <a:pt x="102819" y="811057"/>
                      <a:pt x="133435" y="813762"/>
                    </a:cubicBezTo>
                    <a:cubicBezTo>
                      <a:pt x="241402" y="822825"/>
                      <a:pt x="306562" y="828371"/>
                      <a:pt x="469393" y="842033"/>
                    </a:cubicBezTo>
                    <a:cubicBezTo>
                      <a:pt x="500686" y="844603"/>
                      <a:pt x="547964" y="848661"/>
                      <a:pt x="574380" y="850825"/>
                    </a:cubicBezTo>
                    <a:cubicBezTo>
                      <a:pt x="718652" y="862999"/>
                      <a:pt x="721362" y="863269"/>
                      <a:pt x="887038" y="877202"/>
                    </a:cubicBezTo>
                    <a:cubicBezTo>
                      <a:pt x="1009635" y="887617"/>
                      <a:pt x="1024808" y="888699"/>
                      <a:pt x="1062738" y="890728"/>
                    </a:cubicBezTo>
                    <a:cubicBezTo>
                      <a:pt x="1193464" y="897627"/>
                      <a:pt x="1417120" y="909395"/>
                      <a:pt x="1460876" y="911695"/>
                    </a:cubicBezTo>
                    <a:cubicBezTo>
                      <a:pt x="1489053" y="913318"/>
                      <a:pt x="1512218" y="914400"/>
                      <a:pt x="1512489" y="914129"/>
                    </a:cubicBezTo>
                    <a:cubicBezTo>
                      <a:pt x="1512624" y="913859"/>
                      <a:pt x="1518449" y="904255"/>
                      <a:pt x="1525358" y="892757"/>
                    </a:cubicBezTo>
                    <a:cubicBezTo>
                      <a:pt x="1546084" y="858670"/>
                      <a:pt x="1595936" y="796177"/>
                      <a:pt x="1650123" y="736525"/>
                    </a:cubicBezTo>
                    <a:cubicBezTo>
                      <a:pt x="1689273" y="693510"/>
                      <a:pt x="1735332" y="639133"/>
                      <a:pt x="1733842" y="638051"/>
                    </a:cubicBezTo>
                    <a:cubicBezTo>
                      <a:pt x="1733300" y="637645"/>
                      <a:pt x="1616527" y="638592"/>
                      <a:pt x="1469139" y="640351"/>
                    </a:cubicBezTo>
                    <a:cubicBezTo>
                      <a:pt x="1431886" y="640756"/>
                      <a:pt x="1388536" y="641568"/>
                      <a:pt x="1372822" y="641974"/>
                    </a:cubicBezTo>
                    <a:lnTo>
                      <a:pt x="1344239" y="642921"/>
                    </a:lnTo>
                    <a:lnTo>
                      <a:pt x="1342207" y="636969"/>
                    </a:lnTo>
                    <a:lnTo>
                      <a:pt x="1340175" y="631017"/>
                    </a:lnTo>
                    <a:lnTo>
                      <a:pt x="1329337" y="630611"/>
                    </a:lnTo>
                    <a:lnTo>
                      <a:pt x="1318364" y="630206"/>
                    </a:lnTo>
                    <a:lnTo>
                      <a:pt x="1314842" y="621819"/>
                    </a:lnTo>
                    <a:cubicBezTo>
                      <a:pt x="1299128" y="584350"/>
                      <a:pt x="1296690" y="577587"/>
                      <a:pt x="1298180" y="576505"/>
                    </a:cubicBezTo>
                    <a:cubicBezTo>
                      <a:pt x="1299128" y="575693"/>
                      <a:pt x="1320803" y="573800"/>
                      <a:pt x="1346542" y="572176"/>
                    </a:cubicBezTo>
                    <a:cubicBezTo>
                      <a:pt x="1379596" y="570012"/>
                      <a:pt x="1393820" y="568659"/>
                      <a:pt x="1395174" y="567442"/>
                    </a:cubicBezTo>
                    <a:cubicBezTo>
                      <a:pt x="1396393" y="566225"/>
                      <a:pt x="1396664" y="564196"/>
                      <a:pt x="1396122" y="560814"/>
                    </a:cubicBezTo>
                    <a:lnTo>
                      <a:pt x="1395174" y="555944"/>
                    </a:lnTo>
                    <a:lnTo>
                      <a:pt x="1384066" y="556621"/>
                    </a:lnTo>
                    <a:cubicBezTo>
                      <a:pt x="1368894" y="557568"/>
                      <a:pt x="1307933" y="560002"/>
                      <a:pt x="1297909" y="560002"/>
                    </a:cubicBezTo>
                    <a:cubicBezTo>
                      <a:pt x="1290052" y="560002"/>
                      <a:pt x="1289781" y="559867"/>
                      <a:pt x="1287343" y="554998"/>
                    </a:cubicBezTo>
                    <a:cubicBezTo>
                      <a:pt x="1285311" y="550804"/>
                      <a:pt x="1283143" y="549316"/>
                      <a:pt x="1272712" y="544853"/>
                    </a:cubicBezTo>
                    <a:lnTo>
                      <a:pt x="1260520" y="539577"/>
                    </a:lnTo>
                    <a:lnTo>
                      <a:pt x="1226653" y="540389"/>
                    </a:lnTo>
                    <a:cubicBezTo>
                      <a:pt x="1208094" y="540795"/>
                      <a:pt x="1190755" y="541471"/>
                      <a:pt x="1188452" y="541877"/>
                    </a:cubicBezTo>
                    <a:cubicBezTo>
                      <a:pt x="1184252" y="542553"/>
                      <a:pt x="1183981" y="542824"/>
                      <a:pt x="1183981" y="548234"/>
                    </a:cubicBezTo>
                    <a:cubicBezTo>
                      <a:pt x="1183981" y="551345"/>
                      <a:pt x="1183575" y="555403"/>
                      <a:pt x="1183033" y="557162"/>
                    </a:cubicBezTo>
                    <a:lnTo>
                      <a:pt x="1182220" y="560408"/>
                    </a:lnTo>
                    <a:lnTo>
                      <a:pt x="1153637" y="559461"/>
                    </a:lnTo>
                    <a:cubicBezTo>
                      <a:pt x="1137922" y="559056"/>
                      <a:pt x="1112726" y="558244"/>
                      <a:pt x="1097689" y="557838"/>
                    </a:cubicBezTo>
                    <a:lnTo>
                      <a:pt x="1070324" y="556891"/>
                    </a:lnTo>
                    <a:lnTo>
                      <a:pt x="1050546" y="521316"/>
                    </a:lnTo>
                    <a:cubicBezTo>
                      <a:pt x="1039709" y="501703"/>
                      <a:pt x="1030904" y="484930"/>
                      <a:pt x="1030904" y="484118"/>
                    </a:cubicBezTo>
                    <a:cubicBezTo>
                      <a:pt x="1030904" y="483306"/>
                      <a:pt x="1033071" y="475596"/>
                      <a:pt x="1035780" y="467210"/>
                    </a:cubicBezTo>
                    <a:cubicBezTo>
                      <a:pt x="1040115" y="454089"/>
                      <a:pt x="1041199" y="451789"/>
                      <a:pt x="1043637" y="451789"/>
                    </a:cubicBezTo>
                    <a:cubicBezTo>
                      <a:pt x="1050546" y="451654"/>
                      <a:pt x="1050140" y="449625"/>
                      <a:pt x="1042147" y="442591"/>
                    </a:cubicBezTo>
                    <a:cubicBezTo>
                      <a:pt x="1034832" y="436369"/>
                      <a:pt x="1033342" y="435693"/>
                      <a:pt x="1022776" y="433664"/>
                    </a:cubicBezTo>
                    <a:cubicBezTo>
                      <a:pt x="1016409" y="432582"/>
                      <a:pt x="985929" y="430011"/>
                      <a:pt x="955042" y="428118"/>
                    </a:cubicBezTo>
                    <a:cubicBezTo>
                      <a:pt x="924156" y="426224"/>
                      <a:pt x="896249" y="424330"/>
                      <a:pt x="893269" y="423925"/>
                    </a:cubicBezTo>
                    <a:lnTo>
                      <a:pt x="887580" y="423248"/>
                    </a:lnTo>
                    <a:lnTo>
                      <a:pt x="892456" y="404717"/>
                    </a:lnTo>
                    <a:lnTo>
                      <a:pt x="897198" y="386185"/>
                    </a:lnTo>
                    <a:lnTo>
                      <a:pt x="879722" y="317064"/>
                    </a:lnTo>
                    <a:lnTo>
                      <a:pt x="862247" y="247943"/>
                    </a:lnTo>
                    <a:lnTo>
                      <a:pt x="837863" y="244832"/>
                    </a:lnTo>
                    <a:cubicBezTo>
                      <a:pt x="803725" y="240639"/>
                      <a:pt x="806435" y="241856"/>
                      <a:pt x="801558" y="230088"/>
                    </a:cubicBezTo>
                    <a:lnTo>
                      <a:pt x="797359" y="220213"/>
                    </a:lnTo>
                    <a:lnTo>
                      <a:pt x="800881" y="213856"/>
                    </a:lnTo>
                    <a:cubicBezTo>
                      <a:pt x="803996" y="208310"/>
                      <a:pt x="804132" y="207363"/>
                      <a:pt x="802506" y="204793"/>
                    </a:cubicBezTo>
                    <a:cubicBezTo>
                      <a:pt x="800610" y="201953"/>
                      <a:pt x="800745" y="201817"/>
                      <a:pt x="810363" y="199518"/>
                    </a:cubicBezTo>
                    <a:cubicBezTo>
                      <a:pt x="815782" y="198165"/>
                      <a:pt x="820659" y="196812"/>
                      <a:pt x="821065" y="196271"/>
                    </a:cubicBezTo>
                    <a:cubicBezTo>
                      <a:pt x="823097" y="194378"/>
                      <a:pt x="820523" y="187209"/>
                      <a:pt x="816866" y="184638"/>
                    </a:cubicBezTo>
                    <a:cubicBezTo>
                      <a:pt x="813344" y="182068"/>
                      <a:pt x="811853" y="181933"/>
                      <a:pt x="791263" y="183015"/>
                    </a:cubicBezTo>
                    <a:cubicBezTo>
                      <a:pt x="775548" y="183827"/>
                      <a:pt x="768775" y="183692"/>
                      <a:pt x="767420" y="182609"/>
                    </a:cubicBezTo>
                    <a:cubicBezTo>
                      <a:pt x="765388" y="180986"/>
                      <a:pt x="760782" y="157720"/>
                      <a:pt x="761866" y="154745"/>
                    </a:cubicBezTo>
                    <a:cubicBezTo>
                      <a:pt x="762273" y="153527"/>
                      <a:pt x="764576" y="152851"/>
                      <a:pt x="768098" y="152851"/>
                    </a:cubicBezTo>
                    <a:cubicBezTo>
                      <a:pt x="772839" y="152851"/>
                      <a:pt x="773516" y="152445"/>
                      <a:pt x="773516" y="149605"/>
                    </a:cubicBezTo>
                    <a:cubicBezTo>
                      <a:pt x="773516" y="146223"/>
                      <a:pt x="770672" y="144735"/>
                      <a:pt x="763356" y="144735"/>
                    </a:cubicBezTo>
                    <a:cubicBezTo>
                      <a:pt x="753874" y="144600"/>
                      <a:pt x="749945" y="140677"/>
                      <a:pt x="755770" y="137025"/>
                    </a:cubicBezTo>
                    <a:cubicBezTo>
                      <a:pt x="758750" y="135131"/>
                      <a:pt x="760241" y="125798"/>
                      <a:pt x="759021" y="117005"/>
                    </a:cubicBezTo>
                    <a:cubicBezTo>
                      <a:pt x="758344" y="111730"/>
                      <a:pt x="757802" y="110918"/>
                      <a:pt x="755093" y="110918"/>
                    </a:cubicBezTo>
                    <a:lnTo>
                      <a:pt x="751842" y="110918"/>
                    </a:lnTo>
                    <a:lnTo>
                      <a:pt x="751842" y="57759"/>
                    </a:lnTo>
                    <a:cubicBezTo>
                      <a:pt x="751842" y="7845"/>
                      <a:pt x="751706" y="4329"/>
                      <a:pt x="749403" y="2300"/>
                    </a:cubicBezTo>
                    <a:cubicBezTo>
                      <a:pt x="748049" y="947"/>
                      <a:pt x="746423" y="0"/>
                      <a:pt x="746017" y="0"/>
                    </a:cubicBezTo>
                    <a:cubicBezTo>
                      <a:pt x="745475" y="0"/>
                      <a:pt x="745068" y="8116"/>
                      <a:pt x="745068" y="17990"/>
                    </a:cubicBezTo>
                    <a:close/>
                    <a:moveTo>
                      <a:pt x="496486" y="401606"/>
                    </a:moveTo>
                    <a:lnTo>
                      <a:pt x="516806" y="405258"/>
                    </a:lnTo>
                    <a:lnTo>
                      <a:pt x="516536" y="410668"/>
                    </a:lnTo>
                    <a:cubicBezTo>
                      <a:pt x="515316" y="429876"/>
                      <a:pt x="510575" y="494398"/>
                      <a:pt x="509898" y="500485"/>
                    </a:cubicBezTo>
                    <a:cubicBezTo>
                      <a:pt x="508949" y="507925"/>
                      <a:pt x="508949" y="507654"/>
                      <a:pt x="502582" y="480872"/>
                    </a:cubicBezTo>
                    <a:cubicBezTo>
                      <a:pt x="497028" y="457471"/>
                      <a:pt x="494590" y="450166"/>
                      <a:pt x="484430" y="426495"/>
                    </a:cubicBezTo>
                    <a:cubicBezTo>
                      <a:pt x="478063" y="411345"/>
                      <a:pt x="472780" y="398765"/>
                      <a:pt x="472780" y="398359"/>
                    </a:cubicBezTo>
                    <a:cubicBezTo>
                      <a:pt x="472780" y="397277"/>
                      <a:pt x="474812" y="397548"/>
                      <a:pt x="496486" y="401606"/>
                    </a:cubicBezTo>
                    <a:close/>
                    <a:moveTo>
                      <a:pt x="610956" y="408369"/>
                    </a:moveTo>
                    <a:cubicBezTo>
                      <a:pt x="610956" y="415809"/>
                      <a:pt x="607163" y="426089"/>
                      <a:pt x="601202" y="434746"/>
                    </a:cubicBezTo>
                    <a:cubicBezTo>
                      <a:pt x="597680" y="439886"/>
                      <a:pt x="594971" y="444485"/>
                      <a:pt x="595377" y="445026"/>
                    </a:cubicBezTo>
                    <a:cubicBezTo>
                      <a:pt x="595648" y="445567"/>
                      <a:pt x="600525" y="447326"/>
                      <a:pt x="606079" y="448949"/>
                    </a:cubicBezTo>
                    <a:cubicBezTo>
                      <a:pt x="613394" y="451113"/>
                      <a:pt x="616510" y="452736"/>
                      <a:pt x="617052" y="454630"/>
                    </a:cubicBezTo>
                    <a:cubicBezTo>
                      <a:pt x="617594" y="456118"/>
                      <a:pt x="616104" y="462881"/>
                      <a:pt x="613665" y="469915"/>
                    </a:cubicBezTo>
                    <a:lnTo>
                      <a:pt x="609466" y="482630"/>
                    </a:lnTo>
                    <a:lnTo>
                      <a:pt x="602422" y="483442"/>
                    </a:lnTo>
                    <a:cubicBezTo>
                      <a:pt x="598493" y="483847"/>
                      <a:pt x="591720" y="484524"/>
                      <a:pt x="587114" y="485065"/>
                    </a:cubicBezTo>
                    <a:lnTo>
                      <a:pt x="578850" y="485876"/>
                    </a:lnTo>
                    <a:lnTo>
                      <a:pt x="568826" y="506031"/>
                    </a:lnTo>
                    <a:cubicBezTo>
                      <a:pt x="559208" y="525509"/>
                      <a:pt x="558666" y="526186"/>
                      <a:pt x="554060" y="526997"/>
                    </a:cubicBezTo>
                    <a:cubicBezTo>
                      <a:pt x="551486" y="527403"/>
                      <a:pt x="548235" y="528080"/>
                      <a:pt x="547016" y="528350"/>
                    </a:cubicBezTo>
                    <a:cubicBezTo>
                      <a:pt x="544171" y="529162"/>
                      <a:pt x="544306" y="529297"/>
                      <a:pt x="539836" y="467345"/>
                    </a:cubicBezTo>
                    <a:cubicBezTo>
                      <a:pt x="537939" y="441239"/>
                      <a:pt x="536178" y="416755"/>
                      <a:pt x="535636" y="412833"/>
                    </a:cubicBezTo>
                    <a:lnTo>
                      <a:pt x="534959" y="405799"/>
                    </a:lnTo>
                    <a:lnTo>
                      <a:pt x="572890" y="405799"/>
                    </a:lnTo>
                    <a:cubicBezTo>
                      <a:pt x="609601" y="405799"/>
                      <a:pt x="610956" y="405934"/>
                      <a:pt x="610956" y="4083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Graphic 42">
                <a:extLst>
                  <a:ext uri="{FF2B5EF4-FFF2-40B4-BE49-F238E27FC236}">
                    <a16:creationId xmlns:a16="http://schemas.microsoft.com/office/drawing/2014/main" id="{9C2AD7C4-048B-F741-80F7-D29674C1BD12}"/>
                  </a:ext>
                </a:extLst>
              </p:cNvPr>
              <p:cNvSpPr/>
              <p:nvPr/>
            </p:nvSpPr>
            <p:spPr>
              <a:xfrm rot="7888376">
                <a:off x="18931814" y="1974340"/>
                <a:ext cx="2082445" cy="1149142"/>
              </a:xfrm>
              <a:custGeom>
                <a:avLst/>
                <a:gdLst>
                  <a:gd name="connsiteX0" fmla="*/ 914213 w 914702"/>
                  <a:gd name="connsiteY0" fmla="*/ 272980 h 548803"/>
                  <a:gd name="connsiteX1" fmla="*/ 777487 w 914702"/>
                  <a:gd name="connsiteY1" fmla="*/ 228677 h 548803"/>
                  <a:gd name="connsiteX2" fmla="*/ 609788 w 914702"/>
                  <a:gd name="connsiteY2" fmla="*/ 213434 h 548803"/>
                  <a:gd name="connsiteX3" fmla="*/ 503075 w 914702"/>
                  <a:gd name="connsiteY3" fmla="*/ 182943 h 548803"/>
                  <a:gd name="connsiteX4" fmla="*/ 472593 w 914702"/>
                  <a:gd name="connsiteY4" fmla="*/ 182943 h 548803"/>
                  <a:gd name="connsiteX5" fmla="*/ 333002 w 914702"/>
                  <a:gd name="connsiteY5" fmla="*/ 15251 h 548803"/>
                  <a:gd name="connsiteX6" fmla="*/ 365870 w 914702"/>
                  <a:gd name="connsiteY6" fmla="*/ 15251 h 548803"/>
                  <a:gd name="connsiteX7" fmla="*/ 387312 w 914702"/>
                  <a:gd name="connsiteY7" fmla="*/ 13104 h 548803"/>
                  <a:gd name="connsiteX8" fmla="*/ 396362 w 914702"/>
                  <a:gd name="connsiteY8" fmla="*/ 7624 h 548803"/>
                  <a:gd name="connsiteX9" fmla="*/ 387312 w 914702"/>
                  <a:gd name="connsiteY9" fmla="*/ 2144 h 548803"/>
                  <a:gd name="connsiteX10" fmla="*/ 365870 w 914702"/>
                  <a:gd name="connsiteY10" fmla="*/ 0 h 548803"/>
                  <a:gd name="connsiteX11" fmla="*/ 320140 w 914702"/>
                  <a:gd name="connsiteY11" fmla="*/ 0 h 548803"/>
                  <a:gd name="connsiteX12" fmla="*/ 243920 w 914702"/>
                  <a:gd name="connsiteY12" fmla="*/ 0 h 548803"/>
                  <a:gd name="connsiteX13" fmla="*/ 213427 w 914702"/>
                  <a:gd name="connsiteY13" fmla="*/ 0 h 548803"/>
                  <a:gd name="connsiteX14" fmla="*/ 213427 w 914702"/>
                  <a:gd name="connsiteY14" fmla="*/ 15243 h 548803"/>
                  <a:gd name="connsiteX15" fmla="*/ 243920 w 914702"/>
                  <a:gd name="connsiteY15" fmla="*/ 15243 h 548803"/>
                  <a:gd name="connsiteX16" fmla="*/ 243920 w 914702"/>
                  <a:gd name="connsiteY16" fmla="*/ 213426 h 548803"/>
                  <a:gd name="connsiteX17" fmla="*/ 167692 w 914702"/>
                  <a:gd name="connsiteY17" fmla="*/ 213426 h 548803"/>
                  <a:gd name="connsiteX18" fmla="*/ 76222 w 914702"/>
                  <a:gd name="connsiteY18" fmla="*/ 106711 h 548803"/>
                  <a:gd name="connsiteX19" fmla="*/ 30492 w 914702"/>
                  <a:gd name="connsiteY19" fmla="*/ 106711 h 548803"/>
                  <a:gd name="connsiteX20" fmla="*/ 15248 w 914702"/>
                  <a:gd name="connsiteY20" fmla="*/ 121956 h 548803"/>
                  <a:gd name="connsiteX21" fmla="*/ 15248 w 914702"/>
                  <a:gd name="connsiteY21" fmla="*/ 213426 h 548803"/>
                  <a:gd name="connsiteX22" fmla="*/ 30492 w 914702"/>
                  <a:gd name="connsiteY22" fmla="*/ 213426 h 548803"/>
                  <a:gd name="connsiteX23" fmla="*/ 30492 w 914702"/>
                  <a:gd name="connsiteY23" fmla="*/ 228668 h 548803"/>
                  <a:gd name="connsiteX24" fmla="*/ 91475 w 914702"/>
                  <a:gd name="connsiteY24" fmla="*/ 228668 h 548803"/>
                  <a:gd name="connsiteX25" fmla="*/ 91475 w 914702"/>
                  <a:gd name="connsiteY25" fmla="*/ 232480 h 548803"/>
                  <a:gd name="connsiteX26" fmla="*/ 0 w 914702"/>
                  <a:gd name="connsiteY26" fmla="*/ 243915 h 548803"/>
                  <a:gd name="connsiteX27" fmla="*/ 0 w 914702"/>
                  <a:gd name="connsiteY27" fmla="*/ 304896 h 548803"/>
                  <a:gd name="connsiteX28" fmla="*/ 91475 w 914702"/>
                  <a:gd name="connsiteY28" fmla="*/ 316327 h 548803"/>
                  <a:gd name="connsiteX29" fmla="*/ 91475 w 914702"/>
                  <a:gd name="connsiteY29" fmla="*/ 320137 h 548803"/>
                  <a:gd name="connsiteX30" fmla="*/ 30492 w 914702"/>
                  <a:gd name="connsiteY30" fmla="*/ 320137 h 548803"/>
                  <a:gd name="connsiteX31" fmla="*/ 30492 w 914702"/>
                  <a:gd name="connsiteY31" fmla="*/ 335371 h 548803"/>
                  <a:gd name="connsiteX32" fmla="*/ 15249 w 914702"/>
                  <a:gd name="connsiteY32" fmla="*/ 335371 h 548803"/>
                  <a:gd name="connsiteX33" fmla="*/ 15249 w 914702"/>
                  <a:gd name="connsiteY33" fmla="*/ 426850 h 548803"/>
                  <a:gd name="connsiteX34" fmla="*/ 30494 w 914702"/>
                  <a:gd name="connsiteY34" fmla="*/ 442091 h 548803"/>
                  <a:gd name="connsiteX35" fmla="*/ 76224 w 914702"/>
                  <a:gd name="connsiteY35" fmla="*/ 442091 h 548803"/>
                  <a:gd name="connsiteX36" fmla="*/ 167694 w 914702"/>
                  <a:gd name="connsiteY36" fmla="*/ 335376 h 548803"/>
                  <a:gd name="connsiteX37" fmla="*/ 243921 w 914702"/>
                  <a:gd name="connsiteY37" fmla="*/ 335376 h 548803"/>
                  <a:gd name="connsiteX38" fmla="*/ 243921 w 914702"/>
                  <a:gd name="connsiteY38" fmla="*/ 533569 h 548803"/>
                  <a:gd name="connsiteX39" fmla="*/ 213429 w 914702"/>
                  <a:gd name="connsiteY39" fmla="*/ 533569 h 548803"/>
                  <a:gd name="connsiteX40" fmla="*/ 213429 w 914702"/>
                  <a:gd name="connsiteY40" fmla="*/ 548804 h 548803"/>
                  <a:gd name="connsiteX41" fmla="*/ 243921 w 914702"/>
                  <a:gd name="connsiteY41" fmla="*/ 548804 h 548803"/>
                  <a:gd name="connsiteX42" fmla="*/ 320142 w 914702"/>
                  <a:gd name="connsiteY42" fmla="*/ 548804 h 548803"/>
                  <a:gd name="connsiteX43" fmla="*/ 365873 w 914702"/>
                  <a:gd name="connsiteY43" fmla="*/ 548804 h 548803"/>
                  <a:gd name="connsiteX44" fmla="*/ 387315 w 914702"/>
                  <a:gd name="connsiteY44" fmla="*/ 546668 h 548803"/>
                  <a:gd name="connsiteX45" fmla="*/ 396366 w 914702"/>
                  <a:gd name="connsiteY45" fmla="*/ 541181 h 548803"/>
                  <a:gd name="connsiteX46" fmla="*/ 387315 w 914702"/>
                  <a:gd name="connsiteY46" fmla="*/ 535693 h 548803"/>
                  <a:gd name="connsiteX47" fmla="*/ 365873 w 914702"/>
                  <a:gd name="connsiteY47" fmla="*/ 533557 h 548803"/>
                  <a:gd name="connsiteX48" fmla="*/ 333005 w 914702"/>
                  <a:gd name="connsiteY48" fmla="*/ 533557 h 548803"/>
                  <a:gd name="connsiteX49" fmla="*/ 472595 w 914702"/>
                  <a:gd name="connsiteY49" fmla="*/ 365858 h 548803"/>
                  <a:gd name="connsiteX50" fmla="*/ 503077 w 914702"/>
                  <a:gd name="connsiteY50" fmla="*/ 365858 h 548803"/>
                  <a:gd name="connsiteX51" fmla="*/ 609790 w 914702"/>
                  <a:gd name="connsiteY51" fmla="*/ 335368 h 548803"/>
                  <a:gd name="connsiteX52" fmla="*/ 777495 w 914702"/>
                  <a:gd name="connsiteY52" fmla="*/ 320132 h 548803"/>
                  <a:gd name="connsiteX53" fmla="*/ 914702 w 914702"/>
                  <a:gd name="connsiteY53" fmla="*/ 274398 h 548803"/>
                  <a:gd name="connsiteX54" fmla="*/ 914213 w 914702"/>
                  <a:gd name="connsiteY54" fmla="*/ 272980 h 54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914702" h="548803">
                    <a:moveTo>
                      <a:pt x="914213" y="272980"/>
                    </a:moveTo>
                    <a:cubicBezTo>
                      <a:pt x="905957" y="261865"/>
                      <a:pt x="860377" y="247095"/>
                      <a:pt x="777487" y="228677"/>
                    </a:cubicBezTo>
                    <a:lnTo>
                      <a:pt x="609788" y="213434"/>
                    </a:lnTo>
                    <a:lnTo>
                      <a:pt x="503075" y="182943"/>
                    </a:lnTo>
                    <a:lnTo>
                      <a:pt x="472593" y="182943"/>
                    </a:lnTo>
                    <a:lnTo>
                      <a:pt x="333002" y="15251"/>
                    </a:lnTo>
                    <a:lnTo>
                      <a:pt x="365870" y="15251"/>
                    </a:lnTo>
                    <a:cubicBezTo>
                      <a:pt x="374133" y="15251"/>
                      <a:pt x="381278" y="14537"/>
                      <a:pt x="387312" y="13104"/>
                    </a:cubicBezTo>
                    <a:cubicBezTo>
                      <a:pt x="393347" y="11670"/>
                      <a:pt x="396362" y="9846"/>
                      <a:pt x="396362" y="7624"/>
                    </a:cubicBezTo>
                    <a:cubicBezTo>
                      <a:pt x="396362" y="5403"/>
                      <a:pt x="393347" y="3579"/>
                      <a:pt x="387312" y="2144"/>
                    </a:cubicBezTo>
                    <a:cubicBezTo>
                      <a:pt x="381278" y="718"/>
                      <a:pt x="374133" y="0"/>
                      <a:pt x="365870" y="0"/>
                    </a:cubicBezTo>
                    <a:lnTo>
                      <a:pt x="320140" y="0"/>
                    </a:lnTo>
                    <a:lnTo>
                      <a:pt x="243920" y="0"/>
                    </a:lnTo>
                    <a:lnTo>
                      <a:pt x="213427" y="0"/>
                    </a:lnTo>
                    <a:lnTo>
                      <a:pt x="213427" y="15243"/>
                    </a:lnTo>
                    <a:lnTo>
                      <a:pt x="243920" y="15243"/>
                    </a:lnTo>
                    <a:lnTo>
                      <a:pt x="243920" y="213426"/>
                    </a:lnTo>
                    <a:lnTo>
                      <a:pt x="167692" y="213426"/>
                    </a:lnTo>
                    <a:lnTo>
                      <a:pt x="76222" y="106711"/>
                    </a:lnTo>
                    <a:lnTo>
                      <a:pt x="30492" y="106711"/>
                    </a:lnTo>
                    <a:lnTo>
                      <a:pt x="15248" y="121956"/>
                    </a:lnTo>
                    <a:lnTo>
                      <a:pt x="15248" y="213426"/>
                    </a:lnTo>
                    <a:lnTo>
                      <a:pt x="30492" y="213426"/>
                    </a:lnTo>
                    <a:lnTo>
                      <a:pt x="30492" y="228668"/>
                    </a:lnTo>
                    <a:lnTo>
                      <a:pt x="91475" y="228668"/>
                    </a:lnTo>
                    <a:lnTo>
                      <a:pt x="91475" y="232480"/>
                    </a:lnTo>
                    <a:lnTo>
                      <a:pt x="0" y="243915"/>
                    </a:lnTo>
                    <a:lnTo>
                      <a:pt x="0" y="304896"/>
                    </a:lnTo>
                    <a:lnTo>
                      <a:pt x="91475" y="316327"/>
                    </a:lnTo>
                    <a:lnTo>
                      <a:pt x="91475" y="320137"/>
                    </a:lnTo>
                    <a:lnTo>
                      <a:pt x="30492" y="320137"/>
                    </a:lnTo>
                    <a:lnTo>
                      <a:pt x="30492" y="335371"/>
                    </a:lnTo>
                    <a:lnTo>
                      <a:pt x="15249" y="335371"/>
                    </a:lnTo>
                    <a:lnTo>
                      <a:pt x="15249" y="426850"/>
                    </a:lnTo>
                    <a:lnTo>
                      <a:pt x="30494" y="442091"/>
                    </a:lnTo>
                    <a:lnTo>
                      <a:pt x="76224" y="442091"/>
                    </a:lnTo>
                    <a:lnTo>
                      <a:pt x="167694" y="335376"/>
                    </a:lnTo>
                    <a:lnTo>
                      <a:pt x="243921" y="335376"/>
                    </a:lnTo>
                    <a:lnTo>
                      <a:pt x="243921" y="533569"/>
                    </a:lnTo>
                    <a:lnTo>
                      <a:pt x="213429" y="533569"/>
                    </a:lnTo>
                    <a:lnTo>
                      <a:pt x="213429" y="548804"/>
                    </a:lnTo>
                    <a:lnTo>
                      <a:pt x="243921" y="548804"/>
                    </a:lnTo>
                    <a:lnTo>
                      <a:pt x="320142" y="548804"/>
                    </a:lnTo>
                    <a:lnTo>
                      <a:pt x="365873" y="548804"/>
                    </a:lnTo>
                    <a:cubicBezTo>
                      <a:pt x="374136" y="548804"/>
                      <a:pt x="381281" y="548094"/>
                      <a:pt x="387315" y="546668"/>
                    </a:cubicBezTo>
                    <a:cubicBezTo>
                      <a:pt x="393351" y="545229"/>
                      <a:pt x="396366" y="543407"/>
                      <a:pt x="396366" y="541181"/>
                    </a:cubicBezTo>
                    <a:cubicBezTo>
                      <a:pt x="396366" y="538960"/>
                      <a:pt x="393351" y="537132"/>
                      <a:pt x="387315" y="535693"/>
                    </a:cubicBezTo>
                    <a:cubicBezTo>
                      <a:pt x="381281" y="534267"/>
                      <a:pt x="374136" y="533557"/>
                      <a:pt x="365873" y="533557"/>
                    </a:cubicBezTo>
                    <a:lnTo>
                      <a:pt x="333005" y="533557"/>
                    </a:lnTo>
                    <a:lnTo>
                      <a:pt x="472595" y="365858"/>
                    </a:lnTo>
                    <a:lnTo>
                      <a:pt x="503077" y="365858"/>
                    </a:lnTo>
                    <a:lnTo>
                      <a:pt x="609790" y="335368"/>
                    </a:lnTo>
                    <a:lnTo>
                      <a:pt x="777495" y="320132"/>
                    </a:lnTo>
                    <a:cubicBezTo>
                      <a:pt x="868643" y="299803"/>
                      <a:pt x="914382" y="284557"/>
                      <a:pt x="914702" y="274398"/>
                    </a:cubicBezTo>
                    <a:lnTo>
                      <a:pt x="914213" y="272980"/>
                    </a:lnTo>
                    <a:close/>
                  </a:path>
                </a:pathLst>
              </a:custGeom>
              <a:solidFill>
                <a:schemeClr val="bg1"/>
              </a:solidFill>
              <a:ln w="1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Graphic 34">
                <a:extLst>
                  <a:ext uri="{FF2B5EF4-FFF2-40B4-BE49-F238E27FC236}">
                    <a16:creationId xmlns:a16="http://schemas.microsoft.com/office/drawing/2014/main" id="{CA428C9A-53DE-ED40-AFBA-1C7A3E6E83D3}"/>
                  </a:ext>
                </a:extLst>
              </p:cNvPr>
              <p:cNvSpPr/>
              <p:nvPr/>
            </p:nvSpPr>
            <p:spPr>
              <a:xfrm rot="10800000" flipV="1">
                <a:off x="11754938" y="3752753"/>
                <a:ext cx="2135178" cy="1455030"/>
              </a:xfrm>
              <a:custGeom>
                <a:avLst/>
                <a:gdLst>
                  <a:gd name="connsiteX0" fmla="*/ 1325024 w 1370530"/>
                  <a:gd name="connsiteY0" fmla="*/ 237 h 912949"/>
                  <a:gd name="connsiteX1" fmla="*/ 1322347 w 1370530"/>
                  <a:gd name="connsiteY1" fmla="*/ 10409 h 912949"/>
                  <a:gd name="connsiteX2" fmla="*/ 1324489 w 1370530"/>
                  <a:gd name="connsiteY2" fmla="*/ 233548 h 912949"/>
                  <a:gd name="connsiteX3" fmla="*/ 1322347 w 1370530"/>
                  <a:gd name="connsiteY3" fmla="*/ 472320 h 912949"/>
                  <a:gd name="connsiteX4" fmla="*/ 1320099 w 1370530"/>
                  <a:gd name="connsiteY4" fmla="*/ 494163 h 912949"/>
                  <a:gd name="connsiteX5" fmla="*/ 1322347 w 1370530"/>
                  <a:gd name="connsiteY5" fmla="*/ 496518 h 912949"/>
                  <a:gd name="connsiteX6" fmla="*/ 1322990 w 1370530"/>
                  <a:gd name="connsiteY6" fmla="*/ 507761 h 912949"/>
                  <a:gd name="connsiteX7" fmla="*/ 1292153 w 1370530"/>
                  <a:gd name="connsiteY7" fmla="*/ 498232 h 912949"/>
                  <a:gd name="connsiteX8" fmla="*/ 1210456 w 1370530"/>
                  <a:gd name="connsiteY8" fmla="*/ 471571 h 912949"/>
                  <a:gd name="connsiteX9" fmla="*/ 1134970 w 1370530"/>
                  <a:gd name="connsiteY9" fmla="*/ 446944 h 912949"/>
                  <a:gd name="connsiteX10" fmla="*/ 1065373 w 1370530"/>
                  <a:gd name="connsiteY10" fmla="*/ 424244 h 912949"/>
                  <a:gd name="connsiteX11" fmla="*/ 978751 w 1370530"/>
                  <a:gd name="connsiteY11" fmla="*/ 395763 h 912949"/>
                  <a:gd name="connsiteX12" fmla="*/ 938706 w 1370530"/>
                  <a:gd name="connsiteY12" fmla="*/ 382486 h 912949"/>
                  <a:gd name="connsiteX13" fmla="*/ 897697 w 1370530"/>
                  <a:gd name="connsiteY13" fmla="*/ 382486 h 912949"/>
                  <a:gd name="connsiteX14" fmla="*/ 856795 w 1370530"/>
                  <a:gd name="connsiteY14" fmla="*/ 382486 h 912949"/>
                  <a:gd name="connsiteX15" fmla="*/ 852513 w 1370530"/>
                  <a:gd name="connsiteY15" fmla="*/ 377668 h 912949"/>
                  <a:gd name="connsiteX16" fmla="*/ 848230 w 1370530"/>
                  <a:gd name="connsiteY16" fmla="*/ 372850 h 912949"/>
                  <a:gd name="connsiteX17" fmla="*/ 752828 w 1370530"/>
                  <a:gd name="connsiteY17" fmla="*/ 372850 h 912949"/>
                  <a:gd name="connsiteX18" fmla="*/ 657426 w 1370530"/>
                  <a:gd name="connsiteY18" fmla="*/ 372850 h 912949"/>
                  <a:gd name="connsiteX19" fmla="*/ 657426 w 1370530"/>
                  <a:gd name="connsiteY19" fmla="*/ 362142 h 912949"/>
                  <a:gd name="connsiteX20" fmla="*/ 657426 w 1370530"/>
                  <a:gd name="connsiteY20" fmla="*/ 351435 h 912949"/>
                  <a:gd name="connsiteX21" fmla="*/ 632799 w 1370530"/>
                  <a:gd name="connsiteY21" fmla="*/ 351435 h 912949"/>
                  <a:gd name="connsiteX22" fmla="*/ 608173 w 1370530"/>
                  <a:gd name="connsiteY22" fmla="*/ 351435 h 912949"/>
                  <a:gd name="connsiteX23" fmla="*/ 608173 w 1370530"/>
                  <a:gd name="connsiteY23" fmla="*/ 326808 h 912949"/>
                  <a:gd name="connsiteX24" fmla="*/ 608173 w 1370530"/>
                  <a:gd name="connsiteY24" fmla="*/ 302182 h 912949"/>
                  <a:gd name="connsiteX25" fmla="*/ 605389 w 1370530"/>
                  <a:gd name="connsiteY25" fmla="*/ 302182 h 912949"/>
                  <a:gd name="connsiteX26" fmla="*/ 603247 w 1370530"/>
                  <a:gd name="connsiteY26" fmla="*/ 299719 h 912949"/>
                  <a:gd name="connsiteX27" fmla="*/ 603890 w 1370530"/>
                  <a:gd name="connsiteY27" fmla="*/ 295436 h 912949"/>
                  <a:gd name="connsiteX28" fmla="*/ 660960 w 1370530"/>
                  <a:gd name="connsiteY28" fmla="*/ 293616 h 912949"/>
                  <a:gd name="connsiteX29" fmla="*/ 718565 w 1370530"/>
                  <a:gd name="connsiteY29" fmla="*/ 293188 h 912949"/>
                  <a:gd name="connsiteX30" fmla="*/ 718672 w 1370530"/>
                  <a:gd name="connsiteY30" fmla="*/ 274985 h 912949"/>
                  <a:gd name="connsiteX31" fmla="*/ 718350 w 1370530"/>
                  <a:gd name="connsiteY31" fmla="*/ 257211 h 912949"/>
                  <a:gd name="connsiteX32" fmla="*/ 714068 w 1370530"/>
                  <a:gd name="connsiteY32" fmla="*/ 257211 h 912949"/>
                  <a:gd name="connsiteX33" fmla="*/ 709142 w 1370530"/>
                  <a:gd name="connsiteY33" fmla="*/ 259353 h 912949"/>
                  <a:gd name="connsiteX34" fmla="*/ 673915 w 1370530"/>
                  <a:gd name="connsiteY34" fmla="*/ 261494 h 912949"/>
                  <a:gd name="connsiteX35" fmla="*/ 639224 w 1370530"/>
                  <a:gd name="connsiteY35" fmla="*/ 259888 h 912949"/>
                  <a:gd name="connsiteX36" fmla="*/ 641472 w 1370530"/>
                  <a:gd name="connsiteY36" fmla="*/ 258282 h 912949"/>
                  <a:gd name="connsiteX37" fmla="*/ 644256 w 1370530"/>
                  <a:gd name="connsiteY37" fmla="*/ 256140 h 912949"/>
                  <a:gd name="connsiteX38" fmla="*/ 648539 w 1370530"/>
                  <a:gd name="connsiteY38" fmla="*/ 253999 h 912949"/>
                  <a:gd name="connsiteX39" fmla="*/ 652822 w 1370530"/>
                  <a:gd name="connsiteY39" fmla="*/ 251858 h 912949"/>
                  <a:gd name="connsiteX40" fmla="*/ 654428 w 1370530"/>
                  <a:gd name="connsiteY40" fmla="*/ 249716 h 912949"/>
                  <a:gd name="connsiteX41" fmla="*/ 656034 w 1370530"/>
                  <a:gd name="connsiteY41" fmla="*/ 251858 h 912949"/>
                  <a:gd name="connsiteX42" fmla="*/ 670596 w 1370530"/>
                  <a:gd name="connsiteY42" fmla="*/ 250787 h 912949"/>
                  <a:gd name="connsiteX43" fmla="*/ 670489 w 1370530"/>
                  <a:gd name="connsiteY43" fmla="*/ 236653 h 912949"/>
                  <a:gd name="connsiteX44" fmla="*/ 660638 w 1370530"/>
                  <a:gd name="connsiteY44" fmla="*/ 230764 h 912949"/>
                  <a:gd name="connsiteX45" fmla="*/ 655820 w 1370530"/>
                  <a:gd name="connsiteY45" fmla="*/ 232585 h 912949"/>
                  <a:gd name="connsiteX46" fmla="*/ 641151 w 1370530"/>
                  <a:gd name="connsiteY46" fmla="*/ 234512 h 912949"/>
                  <a:gd name="connsiteX47" fmla="*/ 626375 w 1370530"/>
                  <a:gd name="connsiteY47" fmla="*/ 233120 h 912949"/>
                  <a:gd name="connsiteX48" fmla="*/ 636547 w 1370530"/>
                  <a:gd name="connsiteY48" fmla="*/ 231514 h 912949"/>
                  <a:gd name="connsiteX49" fmla="*/ 646719 w 1370530"/>
                  <a:gd name="connsiteY49" fmla="*/ 229372 h 912949"/>
                  <a:gd name="connsiteX50" fmla="*/ 655606 w 1370530"/>
                  <a:gd name="connsiteY50" fmla="*/ 227231 h 912949"/>
                  <a:gd name="connsiteX51" fmla="*/ 674558 w 1370530"/>
                  <a:gd name="connsiteY51" fmla="*/ 221770 h 912949"/>
                  <a:gd name="connsiteX52" fmla="*/ 673273 w 1370530"/>
                  <a:gd name="connsiteY52" fmla="*/ 218772 h 912949"/>
                  <a:gd name="connsiteX53" fmla="*/ 654963 w 1370530"/>
                  <a:gd name="connsiteY53" fmla="*/ 212241 h 912949"/>
                  <a:gd name="connsiteX54" fmla="*/ 644256 w 1370530"/>
                  <a:gd name="connsiteY54" fmla="*/ 210099 h 912949"/>
                  <a:gd name="connsiteX55" fmla="*/ 612563 w 1370530"/>
                  <a:gd name="connsiteY55" fmla="*/ 207958 h 912949"/>
                  <a:gd name="connsiteX56" fmla="*/ 581405 w 1370530"/>
                  <a:gd name="connsiteY56" fmla="*/ 205816 h 912949"/>
                  <a:gd name="connsiteX57" fmla="*/ 578835 w 1370530"/>
                  <a:gd name="connsiteY57" fmla="*/ 203675 h 912949"/>
                  <a:gd name="connsiteX58" fmla="*/ 575730 w 1370530"/>
                  <a:gd name="connsiteY58" fmla="*/ 205816 h 912949"/>
                  <a:gd name="connsiteX59" fmla="*/ 560097 w 1370530"/>
                  <a:gd name="connsiteY59" fmla="*/ 207958 h 912949"/>
                  <a:gd name="connsiteX60" fmla="*/ 545000 w 1370530"/>
                  <a:gd name="connsiteY60" fmla="*/ 207958 h 912949"/>
                  <a:gd name="connsiteX61" fmla="*/ 545000 w 1370530"/>
                  <a:gd name="connsiteY61" fmla="*/ 217487 h 912949"/>
                  <a:gd name="connsiteX62" fmla="*/ 546927 w 1370530"/>
                  <a:gd name="connsiteY62" fmla="*/ 227445 h 912949"/>
                  <a:gd name="connsiteX63" fmla="*/ 548426 w 1370530"/>
                  <a:gd name="connsiteY63" fmla="*/ 231407 h 912949"/>
                  <a:gd name="connsiteX64" fmla="*/ 547998 w 1370530"/>
                  <a:gd name="connsiteY64" fmla="*/ 234726 h 912949"/>
                  <a:gd name="connsiteX65" fmla="*/ 539646 w 1370530"/>
                  <a:gd name="connsiteY65" fmla="*/ 234726 h 912949"/>
                  <a:gd name="connsiteX66" fmla="*/ 530759 w 1370530"/>
                  <a:gd name="connsiteY66" fmla="*/ 236867 h 912949"/>
                  <a:gd name="connsiteX67" fmla="*/ 524335 w 1370530"/>
                  <a:gd name="connsiteY67" fmla="*/ 239009 h 912949"/>
                  <a:gd name="connsiteX68" fmla="*/ 518553 w 1370530"/>
                  <a:gd name="connsiteY68" fmla="*/ 239009 h 912949"/>
                  <a:gd name="connsiteX69" fmla="*/ 517910 w 1370530"/>
                  <a:gd name="connsiteY69" fmla="*/ 245647 h 912949"/>
                  <a:gd name="connsiteX70" fmla="*/ 517910 w 1370530"/>
                  <a:gd name="connsiteY70" fmla="*/ 255284 h 912949"/>
                  <a:gd name="connsiteX71" fmla="*/ 524870 w 1370530"/>
                  <a:gd name="connsiteY71" fmla="*/ 258282 h 912949"/>
                  <a:gd name="connsiteX72" fmla="*/ 530866 w 1370530"/>
                  <a:gd name="connsiteY72" fmla="*/ 259567 h 912949"/>
                  <a:gd name="connsiteX73" fmla="*/ 500243 w 1370530"/>
                  <a:gd name="connsiteY73" fmla="*/ 261280 h 912949"/>
                  <a:gd name="connsiteX74" fmla="*/ 470049 w 1370530"/>
                  <a:gd name="connsiteY74" fmla="*/ 259353 h 912949"/>
                  <a:gd name="connsiteX75" fmla="*/ 457414 w 1370530"/>
                  <a:gd name="connsiteY75" fmla="*/ 259353 h 912949"/>
                  <a:gd name="connsiteX76" fmla="*/ 399274 w 1370530"/>
                  <a:gd name="connsiteY76" fmla="*/ 261494 h 912949"/>
                  <a:gd name="connsiteX77" fmla="*/ 347986 w 1370530"/>
                  <a:gd name="connsiteY77" fmla="*/ 261494 h 912949"/>
                  <a:gd name="connsiteX78" fmla="*/ 347986 w 1370530"/>
                  <a:gd name="connsiteY78" fmla="*/ 275414 h 912949"/>
                  <a:gd name="connsiteX79" fmla="*/ 347986 w 1370530"/>
                  <a:gd name="connsiteY79" fmla="*/ 289333 h 912949"/>
                  <a:gd name="connsiteX80" fmla="*/ 399702 w 1370530"/>
                  <a:gd name="connsiteY80" fmla="*/ 289333 h 912949"/>
                  <a:gd name="connsiteX81" fmla="*/ 458057 w 1370530"/>
                  <a:gd name="connsiteY81" fmla="*/ 291474 h 912949"/>
                  <a:gd name="connsiteX82" fmla="*/ 521123 w 1370530"/>
                  <a:gd name="connsiteY82" fmla="*/ 293616 h 912949"/>
                  <a:gd name="connsiteX83" fmla="*/ 572196 w 1370530"/>
                  <a:gd name="connsiteY83" fmla="*/ 297792 h 912949"/>
                  <a:gd name="connsiteX84" fmla="*/ 562881 w 1370530"/>
                  <a:gd name="connsiteY84" fmla="*/ 327023 h 912949"/>
                  <a:gd name="connsiteX85" fmla="*/ 562667 w 1370530"/>
                  <a:gd name="connsiteY85" fmla="*/ 350900 h 912949"/>
                  <a:gd name="connsiteX86" fmla="*/ 556564 w 1370530"/>
                  <a:gd name="connsiteY86" fmla="*/ 351221 h 912949"/>
                  <a:gd name="connsiteX87" fmla="*/ 550353 w 1370530"/>
                  <a:gd name="connsiteY87" fmla="*/ 351542 h 912949"/>
                  <a:gd name="connsiteX88" fmla="*/ 550353 w 1370530"/>
                  <a:gd name="connsiteY88" fmla="*/ 344475 h 912949"/>
                  <a:gd name="connsiteX89" fmla="*/ 548212 w 1370530"/>
                  <a:gd name="connsiteY89" fmla="*/ 337516 h 912949"/>
                  <a:gd name="connsiteX90" fmla="*/ 546071 w 1370530"/>
                  <a:gd name="connsiteY90" fmla="*/ 335374 h 912949"/>
                  <a:gd name="connsiteX91" fmla="*/ 543929 w 1370530"/>
                  <a:gd name="connsiteY91" fmla="*/ 333233 h 912949"/>
                  <a:gd name="connsiteX92" fmla="*/ 541788 w 1370530"/>
                  <a:gd name="connsiteY92" fmla="*/ 328950 h 912949"/>
                  <a:gd name="connsiteX93" fmla="*/ 541788 w 1370530"/>
                  <a:gd name="connsiteY93" fmla="*/ 324667 h 912949"/>
                  <a:gd name="connsiteX94" fmla="*/ 536541 w 1370530"/>
                  <a:gd name="connsiteY94" fmla="*/ 324667 h 912949"/>
                  <a:gd name="connsiteX95" fmla="*/ 531187 w 1370530"/>
                  <a:gd name="connsiteY95" fmla="*/ 324667 h 912949"/>
                  <a:gd name="connsiteX96" fmla="*/ 530866 w 1370530"/>
                  <a:gd name="connsiteY96" fmla="*/ 328629 h 912949"/>
                  <a:gd name="connsiteX97" fmla="*/ 526048 w 1370530"/>
                  <a:gd name="connsiteY97" fmla="*/ 333019 h 912949"/>
                  <a:gd name="connsiteX98" fmla="*/ 521444 w 1370530"/>
                  <a:gd name="connsiteY98" fmla="*/ 335481 h 912949"/>
                  <a:gd name="connsiteX99" fmla="*/ 513413 w 1370530"/>
                  <a:gd name="connsiteY99" fmla="*/ 337516 h 912949"/>
                  <a:gd name="connsiteX100" fmla="*/ 505383 w 1370530"/>
                  <a:gd name="connsiteY100" fmla="*/ 335374 h 912949"/>
                  <a:gd name="connsiteX101" fmla="*/ 498423 w 1370530"/>
                  <a:gd name="connsiteY101" fmla="*/ 333233 h 912949"/>
                  <a:gd name="connsiteX102" fmla="*/ 491464 w 1370530"/>
                  <a:gd name="connsiteY102" fmla="*/ 335374 h 912949"/>
                  <a:gd name="connsiteX103" fmla="*/ 487716 w 1370530"/>
                  <a:gd name="connsiteY103" fmla="*/ 337516 h 912949"/>
                  <a:gd name="connsiteX104" fmla="*/ 483861 w 1370530"/>
                  <a:gd name="connsiteY104" fmla="*/ 333447 h 912949"/>
                  <a:gd name="connsiteX105" fmla="*/ 483647 w 1370530"/>
                  <a:gd name="connsiteY105" fmla="*/ 329485 h 912949"/>
                  <a:gd name="connsiteX106" fmla="*/ 483005 w 1370530"/>
                  <a:gd name="connsiteY106" fmla="*/ 333233 h 912949"/>
                  <a:gd name="connsiteX107" fmla="*/ 480007 w 1370530"/>
                  <a:gd name="connsiteY107" fmla="*/ 337302 h 912949"/>
                  <a:gd name="connsiteX108" fmla="*/ 477330 w 1370530"/>
                  <a:gd name="connsiteY108" fmla="*/ 354969 h 912949"/>
                  <a:gd name="connsiteX109" fmla="*/ 477009 w 1370530"/>
                  <a:gd name="connsiteY109" fmla="*/ 372314 h 912949"/>
                  <a:gd name="connsiteX110" fmla="*/ 470906 w 1370530"/>
                  <a:gd name="connsiteY110" fmla="*/ 372635 h 912949"/>
                  <a:gd name="connsiteX111" fmla="*/ 464802 w 1370530"/>
                  <a:gd name="connsiteY111" fmla="*/ 372957 h 912949"/>
                  <a:gd name="connsiteX112" fmla="*/ 464481 w 1370530"/>
                  <a:gd name="connsiteY112" fmla="*/ 377454 h 912949"/>
                  <a:gd name="connsiteX113" fmla="*/ 464160 w 1370530"/>
                  <a:gd name="connsiteY113" fmla="*/ 381951 h 912949"/>
                  <a:gd name="connsiteX114" fmla="*/ 435250 w 1370530"/>
                  <a:gd name="connsiteY114" fmla="*/ 382486 h 912949"/>
                  <a:gd name="connsiteX115" fmla="*/ 402486 w 1370530"/>
                  <a:gd name="connsiteY115" fmla="*/ 385377 h 912949"/>
                  <a:gd name="connsiteX116" fmla="*/ 392957 w 1370530"/>
                  <a:gd name="connsiteY116" fmla="*/ 403365 h 912949"/>
                  <a:gd name="connsiteX117" fmla="*/ 388674 w 1370530"/>
                  <a:gd name="connsiteY117" fmla="*/ 433881 h 912949"/>
                  <a:gd name="connsiteX118" fmla="*/ 384391 w 1370530"/>
                  <a:gd name="connsiteY118" fmla="*/ 460221 h 912949"/>
                  <a:gd name="connsiteX119" fmla="*/ 383106 w 1370530"/>
                  <a:gd name="connsiteY119" fmla="*/ 459793 h 912949"/>
                  <a:gd name="connsiteX120" fmla="*/ 375932 w 1370530"/>
                  <a:gd name="connsiteY120" fmla="*/ 460007 h 912949"/>
                  <a:gd name="connsiteX121" fmla="*/ 370471 w 1370530"/>
                  <a:gd name="connsiteY121" fmla="*/ 480243 h 912949"/>
                  <a:gd name="connsiteX122" fmla="*/ 372720 w 1370530"/>
                  <a:gd name="connsiteY122" fmla="*/ 506155 h 912949"/>
                  <a:gd name="connsiteX123" fmla="*/ 369829 w 1370530"/>
                  <a:gd name="connsiteY123" fmla="*/ 536778 h 912949"/>
                  <a:gd name="connsiteX124" fmla="*/ 365974 w 1370530"/>
                  <a:gd name="connsiteY124" fmla="*/ 547164 h 912949"/>
                  <a:gd name="connsiteX125" fmla="*/ 361584 w 1370530"/>
                  <a:gd name="connsiteY125" fmla="*/ 547806 h 912949"/>
                  <a:gd name="connsiteX126" fmla="*/ 325501 w 1370530"/>
                  <a:gd name="connsiteY126" fmla="*/ 549519 h 912949"/>
                  <a:gd name="connsiteX127" fmla="*/ 281066 w 1370530"/>
                  <a:gd name="connsiteY127" fmla="*/ 551554 h 912949"/>
                  <a:gd name="connsiteX128" fmla="*/ 240913 w 1370530"/>
                  <a:gd name="connsiteY128" fmla="*/ 554766 h 912949"/>
                  <a:gd name="connsiteX129" fmla="*/ 203224 w 1370530"/>
                  <a:gd name="connsiteY129" fmla="*/ 558085 h 912949"/>
                  <a:gd name="connsiteX130" fmla="*/ 182880 w 1370530"/>
                  <a:gd name="connsiteY130" fmla="*/ 560227 h 912949"/>
                  <a:gd name="connsiteX131" fmla="*/ 164357 w 1370530"/>
                  <a:gd name="connsiteY131" fmla="*/ 562368 h 912949"/>
                  <a:gd name="connsiteX132" fmla="*/ 147225 w 1370530"/>
                  <a:gd name="connsiteY132" fmla="*/ 564617 h 912949"/>
                  <a:gd name="connsiteX133" fmla="*/ 44756 w 1370530"/>
                  <a:gd name="connsiteY133" fmla="*/ 584960 h 912949"/>
                  <a:gd name="connsiteX134" fmla="*/ 39296 w 1370530"/>
                  <a:gd name="connsiteY134" fmla="*/ 588922 h 912949"/>
                  <a:gd name="connsiteX135" fmla="*/ 36405 w 1370530"/>
                  <a:gd name="connsiteY135" fmla="*/ 591706 h 912949"/>
                  <a:gd name="connsiteX136" fmla="*/ 36405 w 1370530"/>
                  <a:gd name="connsiteY136" fmla="*/ 613335 h 912949"/>
                  <a:gd name="connsiteX137" fmla="*/ 34263 w 1370530"/>
                  <a:gd name="connsiteY137" fmla="*/ 635499 h 912949"/>
                  <a:gd name="connsiteX138" fmla="*/ 32122 w 1370530"/>
                  <a:gd name="connsiteY138" fmla="*/ 640959 h 912949"/>
                  <a:gd name="connsiteX139" fmla="*/ 32122 w 1370530"/>
                  <a:gd name="connsiteY139" fmla="*/ 645885 h 912949"/>
                  <a:gd name="connsiteX140" fmla="*/ 36405 w 1370530"/>
                  <a:gd name="connsiteY140" fmla="*/ 645885 h 912949"/>
                  <a:gd name="connsiteX141" fmla="*/ 40688 w 1370530"/>
                  <a:gd name="connsiteY141" fmla="*/ 645885 h 912949"/>
                  <a:gd name="connsiteX142" fmla="*/ 40688 w 1370530"/>
                  <a:gd name="connsiteY142" fmla="*/ 653594 h 912949"/>
                  <a:gd name="connsiteX143" fmla="*/ 39403 w 1370530"/>
                  <a:gd name="connsiteY143" fmla="*/ 660018 h 912949"/>
                  <a:gd name="connsiteX144" fmla="*/ 21200 w 1370530"/>
                  <a:gd name="connsiteY144" fmla="*/ 658733 h 912949"/>
                  <a:gd name="connsiteX145" fmla="*/ 4283 w 1370530"/>
                  <a:gd name="connsiteY145" fmla="*/ 660875 h 912949"/>
                  <a:gd name="connsiteX146" fmla="*/ 2141 w 1370530"/>
                  <a:gd name="connsiteY146" fmla="*/ 663016 h 912949"/>
                  <a:gd name="connsiteX147" fmla="*/ 0 w 1370530"/>
                  <a:gd name="connsiteY147" fmla="*/ 670511 h 912949"/>
                  <a:gd name="connsiteX148" fmla="*/ 2141 w 1370530"/>
                  <a:gd name="connsiteY148" fmla="*/ 678007 h 912949"/>
                  <a:gd name="connsiteX149" fmla="*/ 4283 w 1370530"/>
                  <a:gd name="connsiteY149" fmla="*/ 695674 h 912949"/>
                  <a:gd name="connsiteX150" fmla="*/ 4283 w 1370530"/>
                  <a:gd name="connsiteY150" fmla="*/ 713341 h 912949"/>
                  <a:gd name="connsiteX151" fmla="*/ 8138 w 1370530"/>
                  <a:gd name="connsiteY151" fmla="*/ 713341 h 912949"/>
                  <a:gd name="connsiteX152" fmla="*/ 15847 w 1370530"/>
                  <a:gd name="connsiteY152" fmla="*/ 710664 h 912949"/>
                  <a:gd name="connsiteX153" fmla="*/ 19273 w 1370530"/>
                  <a:gd name="connsiteY153" fmla="*/ 707880 h 912949"/>
                  <a:gd name="connsiteX154" fmla="*/ 12313 w 1370530"/>
                  <a:gd name="connsiteY154" fmla="*/ 707666 h 912949"/>
                  <a:gd name="connsiteX155" fmla="*/ 5889 w 1370530"/>
                  <a:gd name="connsiteY155" fmla="*/ 707452 h 912949"/>
                  <a:gd name="connsiteX156" fmla="*/ 5675 w 1370530"/>
                  <a:gd name="connsiteY156" fmla="*/ 691926 h 912949"/>
                  <a:gd name="connsiteX157" fmla="*/ 7388 w 1370530"/>
                  <a:gd name="connsiteY157" fmla="*/ 672118 h 912949"/>
                  <a:gd name="connsiteX158" fmla="*/ 9422 w 1370530"/>
                  <a:gd name="connsiteY158" fmla="*/ 667835 h 912949"/>
                  <a:gd name="connsiteX159" fmla="*/ 9529 w 1370530"/>
                  <a:gd name="connsiteY159" fmla="*/ 681433 h 912949"/>
                  <a:gd name="connsiteX160" fmla="*/ 9637 w 1370530"/>
                  <a:gd name="connsiteY160" fmla="*/ 695138 h 912949"/>
                  <a:gd name="connsiteX161" fmla="*/ 38546 w 1370530"/>
                  <a:gd name="connsiteY161" fmla="*/ 695138 h 912949"/>
                  <a:gd name="connsiteX162" fmla="*/ 67456 w 1370530"/>
                  <a:gd name="connsiteY162" fmla="*/ 695781 h 912949"/>
                  <a:gd name="connsiteX163" fmla="*/ 59104 w 1370530"/>
                  <a:gd name="connsiteY163" fmla="*/ 710557 h 912949"/>
                  <a:gd name="connsiteX164" fmla="*/ 42401 w 1370530"/>
                  <a:gd name="connsiteY164" fmla="*/ 775443 h 912949"/>
                  <a:gd name="connsiteX165" fmla="*/ 44863 w 1370530"/>
                  <a:gd name="connsiteY165" fmla="*/ 808421 h 912949"/>
                  <a:gd name="connsiteX166" fmla="*/ 61246 w 1370530"/>
                  <a:gd name="connsiteY166" fmla="*/ 846325 h 912949"/>
                  <a:gd name="connsiteX167" fmla="*/ 96901 w 1370530"/>
                  <a:gd name="connsiteY167" fmla="*/ 884657 h 912949"/>
                  <a:gd name="connsiteX168" fmla="*/ 170995 w 1370530"/>
                  <a:gd name="connsiteY168" fmla="*/ 908213 h 912949"/>
                  <a:gd name="connsiteX169" fmla="*/ 230742 w 1370530"/>
                  <a:gd name="connsiteY169" fmla="*/ 895043 h 912949"/>
                  <a:gd name="connsiteX170" fmla="*/ 265647 w 1370530"/>
                  <a:gd name="connsiteY170" fmla="*/ 869881 h 912949"/>
                  <a:gd name="connsiteX171" fmla="*/ 302480 w 1370530"/>
                  <a:gd name="connsiteY171" fmla="*/ 793110 h 912949"/>
                  <a:gd name="connsiteX172" fmla="*/ 302480 w 1370530"/>
                  <a:gd name="connsiteY172" fmla="*/ 756812 h 912949"/>
                  <a:gd name="connsiteX173" fmla="*/ 301088 w 1370530"/>
                  <a:gd name="connsiteY173" fmla="*/ 745998 h 912949"/>
                  <a:gd name="connsiteX174" fmla="*/ 314687 w 1370530"/>
                  <a:gd name="connsiteY174" fmla="*/ 754992 h 912949"/>
                  <a:gd name="connsiteX175" fmla="*/ 331497 w 1370530"/>
                  <a:gd name="connsiteY175" fmla="*/ 772016 h 912949"/>
                  <a:gd name="connsiteX176" fmla="*/ 335030 w 1370530"/>
                  <a:gd name="connsiteY176" fmla="*/ 779726 h 912949"/>
                  <a:gd name="connsiteX177" fmla="*/ 611064 w 1370530"/>
                  <a:gd name="connsiteY177" fmla="*/ 779618 h 912949"/>
                  <a:gd name="connsiteX178" fmla="*/ 887097 w 1370530"/>
                  <a:gd name="connsiteY178" fmla="*/ 779618 h 912949"/>
                  <a:gd name="connsiteX179" fmla="*/ 923395 w 1370530"/>
                  <a:gd name="connsiteY179" fmla="*/ 763879 h 912949"/>
                  <a:gd name="connsiteX180" fmla="*/ 959585 w 1370530"/>
                  <a:gd name="connsiteY180" fmla="*/ 748139 h 912949"/>
                  <a:gd name="connsiteX181" fmla="*/ 963975 w 1370530"/>
                  <a:gd name="connsiteY181" fmla="*/ 737111 h 912949"/>
                  <a:gd name="connsiteX182" fmla="*/ 968258 w 1370530"/>
                  <a:gd name="connsiteY182" fmla="*/ 726189 h 912949"/>
                  <a:gd name="connsiteX183" fmla="*/ 986782 w 1370530"/>
                  <a:gd name="connsiteY183" fmla="*/ 726189 h 912949"/>
                  <a:gd name="connsiteX184" fmla="*/ 1005305 w 1370530"/>
                  <a:gd name="connsiteY184" fmla="*/ 726189 h 912949"/>
                  <a:gd name="connsiteX185" fmla="*/ 1003164 w 1370530"/>
                  <a:gd name="connsiteY185" fmla="*/ 732292 h 912949"/>
                  <a:gd name="connsiteX186" fmla="*/ 996311 w 1370530"/>
                  <a:gd name="connsiteY186" fmla="*/ 778655 h 912949"/>
                  <a:gd name="connsiteX187" fmla="*/ 999309 w 1370530"/>
                  <a:gd name="connsiteY187" fmla="*/ 812383 h 912949"/>
                  <a:gd name="connsiteX188" fmla="*/ 1017511 w 1370530"/>
                  <a:gd name="connsiteY188" fmla="*/ 852000 h 912949"/>
                  <a:gd name="connsiteX189" fmla="*/ 1061411 w 1370530"/>
                  <a:gd name="connsiteY189" fmla="*/ 894721 h 912949"/>
                  <a:gd name="connsiteX190" fmla="*/ 1178013 w 1370530"/>
                  <a:gd name="connsiteY190" fmla="*/ 902431 h 912949"/>
                  <a:gd name="connsiteX191" fmla="*/ 1210242 w 1370530"/>
                  <a:gd name="connsiteY191" fmla="*/ 881766 h 912949"/>
                  <a:gd name="connsiteX192" fmla="*/ 1256498 w 1370530"/>
                  <a:gd name="connsiteY192" fmla="*/ 799106 h 912949"/>
                  <a:gd name="connsiteX193" fmla="*/ 1257783 w 1370530"/>
                  <a:gd name="connsiteY193" fmla="*/ 774479 h 912949"/>
                  <a:gd name="connsiteX194" fmla="*/ 1249966 w 1370530"/>
                  <a:gd name="connsiteY194" fmla="*/ 733149 h 912949"/>
                  <a:gd name="connsiteX195" fmla="*/ 1245683 w 1370530"/>
                  <a:gd name="connsiteY195" fmla="*/ 720729 h 912949"/>
                  <a:gd name="connsiteX196" fmla="*/ 1251894 w 1370530"/>
                  <a:gd name="connsiteY196" fmla="*/ 720407 h 912949"/>
                  <a:gd name="connsiteX197" fmla="*/ 1306822 w 1370530"/>
                  <a:gd name="connsiteY197" fmla="*/ 721906 h 912949"/>
                  <a:gd name="connsiteX198" fmla="*/ 1360572 w 1370530"/>
                  <a:gd name="connsiteY198" fmla="*/ 719551 h 912949"/>
                  <a:gd name="connsiteX199" fmla="*/ 1366247 w 1370530"/>
                  <a:gd name="connsiteY199" fmla="*/ 717195 h 912949"/>
                  <a:gd name="connsiteX200" fmla="*/ 1366247 w 1370530"/>
                  <a:gd name="connsiteY200" fmla="*/ 644065 h 912949"/>
                  <a:gd name="connsiteX201" fmla="*/ 1368389 w 1370530"/>
                  <a:gd name="connsiteY201" fmla="*/ 570934 h 912949"/>
                  <a:gd name="connsiteX202" fmla="*/ 1370530 w 1370530"/>
                  <a:gd name="connsiteY202" fmla="*/ 561297 h 912949"/>
                  <a:gd name="connsiteX203" fmla="*/ 1368603 w 1370530"/>
                  <a:gd name="connsiteY203" fmla="*/ 551661 h 912949"/>
                  <a:gd name="connsiteX204" fmla="*/ 1365391 w 1370530"/>
                  <a:gd name="connsiteY204" fmla="*/ 546093 h 912949"/>
                  <a:gd name="connsiteX205" fmla="*/ 1341942 w 1370530"/>
                  <a:gd name="connsiteY205" fmla="*/ 516113 h 912949"/>
                  <a:gd name="connsiteX206" fmla="*/ 1334125 w 1370530"/>
                  <a:gd name="connsiteY206" fmla="*/ 511830 h 912949"/>
                  <a:gd name="connsiteX207" fmla="*/ 1334125 w 1370530"/>
                  <a:gd name="connsiteY207" fmla="*/ 502622 h 912949"/>
                  <a:gd name="connsiteX208" fmla="*/ 1331984 w 1370530"/>
                  <a:gd name="connsiteY208" fmla="*/ 471356 h 912949"/>
                  <a:gd name="connsiteX209" fmla="*/ 1329842 w 1370530"/>
                  <a:gd name="connsiteY209" fmla="*/ 233013 h 912949"/>
                  <a:gd name="connsiteX210" fmla="*/ 1331984 w 1370530"/>
                  <a:gd name="connsiteY210" fmla="*/ 10302 h 912949"/>
                  <a:gd name="connsiteX211" fmla="*/ 1333697 w 1370530"/>
                  <a:gd name="connsiteY211" fmla="*/ 2807 h 912949"/>
                  <a:gd name="connsiteX212" fmla="*/ 1325024 w 1370530"/>
                  <a:gd name="connsiteY212" fmla="*/ 237 h 912949"/>
                  <a:gd name="connsiteX213" fmla="*/ 7495 w 1370530"/>
                  <a:gd name="connsiteY213" fmla="*/ 669334 h 912949"/>
                  <a:gd name="connsiteX214" fmla="*/ 6424 w 1370530"/>
                  <a:gd name="connsiteY214" fmla="*/ 671047 h 912949"/>
                  <a:gd name="connsiteX215" fmla="*/ 5354 w 1370530"/>
                  <a:gd name="connsiteY215" fmla="*/ 670083 h 912949"/>
                  <a:gd name="connsiteX216" fmla="*/ 6424 w 1370530"/>
                  <a:gd name="connsiteY216" fmla="*/ 668370 h 912949"/>
                  <a:gd name="connsiteX217" fmla="*/ 7495 w 1370530"/>
                  <a:gd name="connsiteY217" fmla="*/ 669334 h 912949"/>
                  <a:gd name="connsiteX218" fmla="*/ 1233477 w 1370530"/>
                  <a:gd name="connsiteY218" fmla="*/ 678114 h 912949"/>
                  <a:gd name="connsiteX219" fmla="*/ 1274593 w 1370530"/>
                  <a:gd name="connsiteY219" fmla="*/ 682182 h 912949"/>
                  <a:gd name="connsiteX220" fmla="*/ 1296436 w 1370530"/>
                  <a:gd name="connsiteY220" fmla="*/ 684110 h 912949"/>
                  <a:gd name="connsiteX221" fmla="*/ 1236475 w 1370530"/>
                  <a:gd name="connsiteY221" fmla="*/ 682718 h 912949"/>
                  <a:gd name="connsiteX222" fmla="*/ 1211634 w 1370530"/>
                  <a:gd name="connsiteY222" fmla="*/ 676079 h 912949"/>
                  <a:gd name="connsiteX223" fmla="*/ 1211741 w 1370530"/>
                  <a:gd name="connsiteY223" fmla="*/ 674366 h 912949"/>
                  <a:gd name="connsiteX224" fmla="*/ 1233477 w 1370530"/>
                  <a:gd name="connsiteY224" fmla="*/ 678114 h 912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</a:cxnLst>
                <a:rect l="l" t="t" r="r" b="b"/>
                <a:pathLst>
                  <a:path w="1370530" h="912949">
                    <a:moveTo>
                      <a:pt x="1325024" y="237"/>
                    </a:moveTo>
                    <a:cubicBezTo>
                      <a:pt x="1320527" y="1950"/>
                      <a:pt x="1320099" y="3770"/>
                      <a:pt x="1322347" y="10409"/>
                    </a:cubicBezTo>
                    <a:cubicBezTo>
                      <a:pt x="1324489" y="16512"/>
                      <a:pt x="1324489" y="19510"/>
                      <a:pt x="1324489" y="233548"/>
                    </a:cubicBezTo>
                    <a:cubicBezTo>
                      <a:pt x="1324489" y="443410"/>
                      <a:pt x="1324382" y="451227"/>
                      <a:pt x="1322347" y="472320"/>
                    </a:cubicBezTo>
                    <a:lnTo>
                      <a:pt x="1320099" y="494163"/>
                    </a:lnTo>
                    <a:lnTo>
                      <a:pt x="1322347" y="496518"/>
                    </a:lnTo>
                    <a:cubicBezTo>
                      <a:pt x="1324917" y="499302"/>
                      <a:pt x="1325452" y="507761"/>
                      <a:pt x="1322990" y="507761"/>
                    </a:cubicBezTo>
                    <a:cubicBezTo>
                      <a:pt x="1322133" y="507761"/>
                      <a:pt x="1308321" y="503478"/>
                      <a:pt x="1292153" y="498232"/>
                    </a:cubicBezTo>
                    <a:cubicBezTo>
                      <a:pt x="1276092" y="492985"/>
                      <a:pt x="1239366" y="480993"/>
                      <a:pt x="1210456" y="471571"/>
                    </a:cubicBezTo>
                    <a:cubicBezTo>
                      <a:pt x="1181654" y="462148"/>
                      <a:pt x="1147605" y="451013"/>
                      <a:pt x="1134970" y="446944"/>
                    </a:cubicBezTo>
                    <a:cubicBezTo>
                      <a:pt x="1122336" y="442768"/>
                      <a:pt x="1090963" y="432596"/>
                      <a:pt x="1065373" y="424244"/>
                    </a:cubicBezTo>
                    <a:cubicBezTo>
                      <a:pt x="1039783" y="415893"/>
                      <a:pt x="1000808" y="403044"/>
                      <a:pt x="978751" y="395763"/>
                    </a:cubicBezTo>
                    <a:lnTo>
                      <a:pt x="938706" y="382486"/>
                    </a:lnTo>
                    <a:lnTo>
                      <a:pt x="897697" y="382486"/>
                    </a:lnTo>
                    <a:lnTo>
                      <a:pt x="856795" y="382486"/>
                    </a:lnTo>
                    <a:lnTo>
                      <a:pt x="852513" y="377668"/>
                    </a:lnTo>
                    <a:lnTo>
                      <a:pt x="848230" y="372850"/>
                    </a:lnTo>
                    <a:lnTo>
                      <a:pt x="752828" y="372850"/>
                    </a:lnTo>
                    <a:lnTo>
                      <a:pt x="657426" y="372850"/>
                    </a:lnTo>
                    <a:lnTo>
                      <a:pt x="657426" y="362142"/>
                    </a:lnTo>
                    <a:lnTo>
                      <a:pt x="657426" y="351435"/>
                    </a:lnTo>
                    <a:lnTo>
                      <a:pt x="632799" y="351435"/>
                    </a:lnTo>
                    <a:lnTo>
                      <a:pt x="608173" y="351435"/>
                    </a:lnTo>
                    <a:lnTo>
                      <a:pt x="608173" y="326808"/>
                    </a:lnTo>
                    <a:lnTo>
                      <a:pt x="608173" y="302182"/>
                    </a:lnTo>
                    <a:lnTo>
                      <a:pt x="605389" y="302182"/>
                    </a:lnTo>
                    <a:cubicBezTo>
                      <a:pt x="603033" y="302182"/>
                      <a:pt x="602712" y="301860"/>
                      <a:pt x="603247" y="299719"/>
                    </a:cubicBezTo>
                    <a:cubicBezTo>
                      <a:pt x="603569" y="298434"/>
                      <a:pt x="603890" y="296507"/>
                      <a:pt x="603890" y="295436"/>
                    </a:cubicBezTo>
                    <a:cubicBezTo>
                      <a:pt x="603890" y="293723"/>
                      <a:pt x="607316" y="293616"/>
                      <a:pt x="660960" y="293616"/>
                    </a:cubicBezTo>
                    <a:cubicBezTo>
                      <a:pt x="692439" y="293616"/>
                      <a:pt x="718350" y="293402"/>
                      <a:pt x="718565" y="293188"/>
                    </a:cubicBezTo>
                    <a:cubicBezTo>
                      <a:pt x="718779" y="292973"/>
                      <a:pt x="718886" y="284729"/>
                      <a:pt x="718672" y="274985"/>
                    </a:cubicBezTo>
                    <a:lnTo>
                      <a:pt x="718350" y="257211"/>
                    </a:lnTo>
                    <a:lnTo>
                      <a:pt x="714068" y="257211"/>
                    </a:lnTo>
                    <a:cubicBezTo>
                      <a:pt x="710641" y="257211"/>
                      <a:pt x="709571" y="257640"/>
                      <a:pt x="709142" y="259353"/>
                    </a:cubicBezTo>
                    <a:cubicBezTo>
                      <a:pt x="708607" y="261387"/>
                      <a:pt x="707643" y="261494"/>
                      <a:pt x="673915" y="261494"/>
                    </a:cubicBezTo>
                    <a:cubicBezTo>
                      <a:pt x="643828" y="261494"/>
                      <a:pt x="639224" y="261280"/>
                      <a:pt x="639224" y="259888"/>
                    </a:cubicBezTo>
                    <a:cubicBezTo>
                      <a:pt x="639224" y="258924"/>
                      <a:pt x="640187" y="258282"/>
                      <a:pt x="641472" y="258282"/>
                    </a:cubicBezTo>
                    <a:cubicBezTo>
                      <a:pt x="642757" y="258282"/>
                      <a:pt x="643935" y="257425"/>
                      <a:pt x="644256" y="256140"/>
                    </a:cubicBezTo>
                    <a:cubicBezTo>
                      <a:pt x="644684" y="254534"/>
                      <a:pt x="645755" y="253999"/>
                      <a:pt x="648539" y="253999"/>
                    </a:cubicBezTo>
                    <a:cubicBezTo>
                      <a:pt x="651323" y="253999"/>
                      <a:pt x="652394" y="253464"/>
                      <a:pt x="652822" y="251858"/>
                    </a:cubicBezTo>
                    <a:cubicBezTo>
                      <a:pt x="653143" y="250680"/>
                      <a:pt x="653893" y="249716"/>
                      <a:pt x="654428" y="249716"/>
                    </a:cubicBezTo>
                    <a:cubicBezTo>
                      <a:pt x="654963" y="249716"/>
                      <a:pt x="655713" y="250680"/>
                      <a:pt x="656034" y="251858"/>
                    </a:cubicBezTo>
                    <a:cubicBezTo>
                      <a:pt x="656891" y="255284"/>
                      <a:pt x="664279" y="254749"/>
                      <a:pt x="670596" y="250787"/>
                    </a:cubicBezTo>
                    <a:cubicBezTo>
                      <a:pt x="677128" y="246611"/>
                      <a:pt x="677020" y="244577"/>
                      <a:pt x="670489" y="236653"/>
                    </a:cubicBezTo>
                    <a:cubicBezTo>
                      <a:pt x="665671" y="230657"/>
                      <a:pt x="665350" y="230550"/>
                      <a:pt x="660638" y="230764"/>
                    </a:cubicBezTo>
                    <a:cubicBezTo>
                      <a:pt x="657212" y="230871"/>
                      <a:pt x="655820" y="231407"/>
                      <a:pt x="655820" y="232585"/>
                    </a:cubicBezTo>
                    <a:cubicBezTo>
                      <a:pt x="655820" y="233869"/>
                      <a:pt x="653357" y="234191"/>
                      <a:pt x="641151" y="234512"/>
                    </a:cubicBezTo>
                    <a:cubicBezTo>
                      <a:pt x="628517" y="234726"/>
                      <a:pt x="626375" y="234512"/>
                      <a:pt x="626375" y="233120"/>
                    </a:cubicBezTo>
                    <a:cubicBezTo>
                      <a:pt x="626375" y="231835"/>
                      <a:pt x="628088" y="231514"/>
                      <a:pt x="636547" y="231514"/>
                    </a:cubicBezTo>
                    <a:cubicBezTo>
                      <a:pt x="645969" y="231514"/>
                      <a:pt x="646719" y="231407"/>
                      <a:pt x="646719" y="229372"/>
                    </a:cubicBezTo>
                    <a:cubicBezTo>
                      <a:pt x="646719" y="227445"/>
                      <a:pt x="647468" y="227231"/>
                      <a:pt x="655606" y="227231"/>
                    </a:cubicBezTo>
                    <a:cubicBezTo>
                      <a:pt x="666313" y="227231"/>
                      <a:pt x="674558" y="224875"/>
                      <a:pt x="674558" y="221770"/>
                    </a:cubicBezTo>
                    <a:cubicBezTo>
                      <a:pt x="674558" y="220699"/>
                      <a:pt x="673915" y="219308"/>
                      <a:pt x="673273" y="218772"/>
                    </a:cubicBezTo>
                    <a:cubicBezTo>
                      <a:pt x="665028" y="212027"/>
                      <a:pt x="665671" y="212241"/>
                      <a:pt x="654963" y="212241"/>
                    </a:cubicBezTo>
                    <a:cubicBezTo>
                      <a:pt x="645755" y="212241"/>
                      <a:pt x="644792" y="212027"/>
                      <a:pt x="644256" y="210099"/>
                    </a:cubicBezTo>
                    <a:cubicBezTo>
                      <a:pt x="643721" y="208065"/>
                      <a:pt x="642757" y="207958"/>
                      <a:pt x="612563" y="207958"/>
                    </a:cubicBezTo>
                    <a:cubicBezTo>
                      <a:pt x="582154" y="207958"/>
                      <a:pt x="581405" y="207958"/>
                      <a:pt x="581405" y="205816"/>
                    </a:cubicBezTo>
                    <a:cubicBezTo>
                      <a:pt x="581405" y="204317"/>
                      <a:pt x="580655" y="203675"/>
                      <a:pt x="578835" y="203675"/>
                    </a:cubicBezTo>
                    <a:cubicBezTo>
                      <a:pt x="577229" y="203675"/>
                      <a:pt x="576051" y="204424"/>
                      <a:pt x="575730" y="205816"/>
                    </a:cubicBezTo>
                    <a:cubicBezTo>
                      <a:pt x="575194" y="207851"/>
                      <a:pt x="574231" y="207958"/>
                      <a:pt x="560097" y="207958"/>
                    </a:cubicBezTo>
                    <a:lnTo>
                      <a:pt x="545000" y="207958"/>
                    </a:lnTo>
                    <a:lnTo>
                      <a:pt x="545000" y="217487"/>
                    </a:lnTo>
                    <a:cubicBezTo>
                      <a:pt x="545000" y="225839"/>
                      <a:pt x="545214" y="227017"/>
                      <a:pt x="546927" y="227445"/>
                    </a:cubicBezTo>
                    <a:cubicBezTo>
                      <a:pt x="548533" y="227873"/>
                      <a:pt x="548854" y="228730"/>
                      <a:pt x="548426" y="231407"/>
                    </a:cubicBezTo>
                    <a:lnTo>
                      <a:pt x="547998" y="234726"/>
                    </a:lnTo>
                    <a:lnTo>
                      <a:pt x="539646" y="234726"/>
                    </a:lnTo>
                    <a:cubicBezTo>
                      <a:pt x="532258" y="234726"/>
                      <a:pt x="531295" y="234940"/>
                      <a:pt x="530759" y="236867"/>
                    </a:cubicBezTo>
                    <a:cubicBezTo>
                      <a:pt x="530331" y="238688"/>
                      <a:pt x="529260" y="239009"/>
                      <a:pt x="524335" y="239009"/>
                    </a:cubicBezTo>
                    <a:lnTo>
                      <a:pt x="518553" y="239009"/>
                    </a:lnTo>
                    <a:lnTo>
                      <a:pt x="517910" y="245647"/>
                    </a:lnTo>
                    <a:cubicBezTo>
                      <a:pt x="517589" y="249395"/>
                      <a:pt x="517589" y="253678"/>
                      <a:pt x="517910" y="255284"/>
                    </a:cubicBezTo>
                    <a:cubicBezTo>
                      <a:pt x="518446" y="258175"/>
                      <a:pt x="518767" y="258282"/>
                      <a:pt x="524870" y="258282"/>
                    </a:cubicBezTo>
                    <a:cubicBezTo>
                      <a:pt x="529474" y="258282"/>
                      <a:pt x="531187" y="258603"/>
                      <a:pt x="530866" y="259567"/>
                    </a:cubicBezTo>
                    <a:cubicBezTo>
                      <a:pt x="530438" y="260638"/>
                      <a:pt x="523157" y="261066"/>
                      <a:pt x="500243" y="261280"/>
                    </a:cubicBezTo>
                    <a:cubicBezTo>
                      <a:pt x="470584" y="261494"/>
                      <a:pt x="470049" y="261494"/>
                      <a:pt x="470049" y="259353"/>
                    </a:cubicBezTo>
                    <a:cubicBezTo>
                      <a:pt x="470049" y="256569"/>
                      <a:pt x="466409" y="256569"/>
                      <a:pt x="457414" y="259353"/>
                    </a:cubicBezTo>
                    <a:cubicBezTo>
                      <a:pt x="450990" y="261387"/>
                      <a:pt x="447457" y="261494"/>
                      <a:pt x="399274" y="261494"/>
                    </a:cubicBezTo>
                    <a:lnTo>
                      <a:pt x="347986" y="261494"/>
                    </a:lnTo>
                    <a:lnTo>
                      <a:pt x="347986" y="275414"/>
                    </a:lnTo>
                    <a:lnTo>
                      <a:pt x="347986" y="289333"/>
                    </a:lnTo>
                    <a:lnTo>
                      <a:pt x="399702" y="289333"/>
                    </a:lnTo>
                    <a:cubicBezTo>
                      <a:pt x="448206" y="289333"/>
                      <a:pt x="451740" y="289440"/>
                      <a:pt x="458057" y="291474"/>
                    </a:cubicBezTo>
                    <a:cubicBezTo>
                      <a:pt x="464481" y="293509"/>
                      <a:pt x="468015" y="293616"/>
                      <a:pt x="521123" y="293616"/>
                    </a:cubicBezTo>
                    <a:cubicBezTo>
                      <a:pt x="579370" y="293616"/>
                      <a:pt x="582047" y="293830"/>
                      <a:pt x="572196" y="297792"/>
                    </a:cubicBezTo>
                    <a:cubicBezTo>
                      <a:pt x="562560" y="301646"/>
                      <a:pt x="563095" y="300040"/>
                      <a:pt x="562881" y="327023"/>
                    </a:cubicBezTo>
                    <a:lnTo>
                      <a:pt x="562667" y="350900"/>
                    </a:lnTo>
                    <a:lnTo>
                      <a:pt x="556564" y="351221"/>
                    </a:lnTo>
                    <a:lnTo>
                      <a:pt x="550353" y="351542"/>
                    </a:lnTo>
                    <a:lnTo>
                      <a:pt x="550353" y="344475"/>
                    </a:lnTo>
                    <a:cubicBezTo>
                      <a:pt x="550353" y="338265"/>
                      <a:pt x="550139" y="337516"/>
                      <a:pt x="548212" y="337516"/>
                    </a:cubicBezTo>
                    <a:cubicBezTo>
                      <a:pt x="546820" y="337516"/>
                      <a:pt x="546071" y="336766"/>
                      <a:pt x="546071" y="335374"/>
                    </a:cubicBezTo>
                    <a:cubicBezTo>
                      <a:pt x="546071" y="333982"/>
                      <a:pt x="545321" y="333233"/>
                      <a:pt x="543929" y="333233"/>
                    </a:cubicBezTo>
                    <a:cubicBezTo>
                      <a:pt x="542109" y="333233"/>
                      <a:pt x="541788" y="332483"/>
                      <a:pt x="541788" y="328950"/>
                    </a:cubicBezTo>
                    <a:lnTo>
                      <a:pt x="541788" y="324667"/>
                    </a:lnTo>
                    <a:lnTo>
                      <a:pt x="536541" y="324667"/>
                    </a:lnTo>
                    <a:lnTo>
                      <a:pt x="531187" y="324667"/>
                    </a:lnTo>
                    <a:lnTo>
                      <a:pt x="530866" y="328629"/>
                    </a:lnTo>
                    <a:cubicBezTo>
                      <a:pt x="530545" y="332590"/>
                      <a:pt x="530438" y="332697"/>
                      <a:pt x="526048" y="333019"/>
                    </a:cubicBezTo>
                    <a:cubicBezTo>
                      <a:pt x="522300" y="333340"/>
                      <a:pt x="521444" y="333768"/>
                      <a:pt x="521444" y="335481"/>
                    </a:cubicBezTo>
                    <a:cubicBezTo>
                      <a:pt x="521444" y="337302"/>
                      <a:pt x="520694" y="337516"/>
                      <a:pt x="513413" y="337516"/>
                    </a:cubicBezTo>
                    <a:cubicBezTo>
                      <a:pt x="506132" y="337516"/>
                      <a:pt x="505383" y="337302"/>
                      <a:pt x="505383" y="335374"/>
                    </a:cubicBezTo>
                    <a:cubicBezTo>
                      <a:pt x="505383" y="333447"/>
                      <a:pt x="504633" y="333233"/>
                      <a:pt x="498423" y="333233"/>
                    </a:cubicBezTo>
                    <a:cubicBezTo>
                      <a:pt x="492213" y="333233"/>
                      <a:pt x="491464" y="333447"/>
                      <a:pt x="491464" y="335374"/>
                    </a:cubicBezTo>
                    <a:cubicBezTo>
                      <a:pt x="491464" y="337087"/>
                      <a:pt x="490714" y="337516"/>
                      <a:pt x="487716" y="337516"/>
                    </a:cubicBezTo>
                    <a:cubicBezTo>
                      <a:pt x="484075" y="337516"/>
                      <a:pt x="483968" y="337302"/>
                      <a:pt x="483861" y="333447"/>
                    </a:cubicBezTo>
                    <a:lnTo>
                      <a:pt x="483647" y="329485"/>
                    </a:lnTo>
                    <a:lnTo>
                      <a:pt x="483005" y="333233"/>
                    </a:lnTo>
                    <a:cubicBezTo>
                      <a:pt x="482576" y="336017"/>
                      <a:pt x="481720" y="337087"/>
                      <a:pt x="480007" y="337302"/>
                    </a:cubicBezTo>
                    <a:cubicBezTo>
                      <a:pt x="477651" y="337623"/>
                      <a:pt x="477544" y="337944"/>
                      <a:pt x="477330" y="354969"/>
                    </a:cubicBezTo>
                    <a:lnTo>
                      <a:pt x="477009" y="372314"/>
                    </a:lnTo>
                    <a:lnTo>
                      <a:pt x="470906" y="372635"/>
                    </a:lnTo>
                    <a:lnTo>
                      <a:pt x="464802" y="372957"/>
                    </a:lnTo>
                    <a:lnTo>
                      <a:pt x="464481" y="377454"/>
                    </a:lnTo>
                    <a:lnTo>
                      <a:pt x="464160" y="381951"/>
                    </a:lnTo>
                    <a:lnTo>
                      <a:pt x="435250" y="382486"/>
                    </a:lnTo>
                    <a:cubicBezTo>
                      <a:pt x="407733" y="383022"/>
                      <a:pt x="406127" y="383129"/>
                      <a:pt x="402486" y="385377"/>
                    </a:cubicBezTo>
                    <a:cubicBezTo>
                      <a:pt x="397347" y="388589"/>
                      <a:pt x="392957" y="396834"/>
                      <a:pt x="392957" y="403365"/>
                    </a:cubicBezTo>
                    <a:cubicBezTo>
                      <a:pt x="392957" y="406042"/>
                      <a:pt x="391029" y="419855"/>
                      <a:pt x="388674" y="433881"/>
                    </a:cubicBezTo>
                    <a:cubicBezTo>
                      <a:pt x="386318" y="447908"/>
                      <a:pt x="384391" y="459793"/>
                      <a:pt x="384391" y="460221"/>
                    </a:cubicBezTo>
                    <a:cubicBezTo>
                      <a:pt x="384391" y="460756"/>
                      <a:pt x="383855" y="460542"/>
                      <a:pt x="383106" y="459793"/>
                    </a:cubicBezTo>
                    <a:cubicBezTo>
                      <a:pt x="381393" y="458079"/>
                      <a:pt x="377431" y="458186"/>
                      <a:pt x="375932" y="460007"/>
                    </a:cubicBezTo>
                    <a:cubicBezTo>
                      <a:pt x="374540" y="461613"/>
                      <a:pt x="372399" y="469429"/>
                      <a:pt x="370471" y="480243"/>
                    </a:cubicBezTo>
                    <a:cubicBezTo>
                      <a:pt x="368972" y="488381"/>
                      <a:pt x="369508" y="493842"/>
                      <a:pt x="372720" y="506155"/>
                    </a:cubicBezTo>
                    <a:cubicBezTo>
                      <a:pt x="375397" y="516648"/>
                      <a:pt x="374861" y="522965"/>
                      <a:pt x="369829" y="536778"/>
                    </a:cubicBezTo>
                    <a:lnTo>
                      <a:pt x="365974" y="547164"/>
                    </a:lnTo>
                    <a:lnTo>
                      <a:pt x="361584" y="547806"/>
                    </a:lnTo>
                    <a:cubicBezTo>
                      <a:pt x="359122" y="548235"/>
                      <a:pt x="342847" y="548984"/>
                      <a:pt x="325501" y="549519"/>
                    </a:cubicBezTo>
                    <a:cubicBezTo>
                      <a:pt x="308155" y="550055"/>
                      <a:pt x="288133" y="551018"/>
                      <a:pt x="281066" y="551554"/>
                    </a:cubicBezTo>
                    <a:cubicBezTo>
                      <a:pt x="273999" y="552196"/>
                      <a:pt x="255904" y="553588"/>
                      <a:pt x="240913" y="554766"/>
                    </a:cubicBezTo>
                    <a:cubicBezTo>
                      <a:pt x="225923" y="555944"/>
                      <a:pt x="208899" y="557443"/>
                      <a:pt x="203224" y="558085"/>
                    </a:cubicBezTo>
                    <a:cubicBezTo>
                      <a:pt x="197442" y="558621"/>
                      <a:pt x="188234" y="559584"/>
                      <a:pt x="182880" y="560227"/>
                    </a:cubicBezTo>
                    <a:cubicBezTo>
                      <a:pt x="177419" y="560762"/>
                      <a:pt x="169068" y="561726"/>
                      <a:pt x="164357" y="562368"/>
                    </a:cubicBezTo>
                    <a:cubicBezTo>
                      <a:pt x="159645" y="563011"/>
                      <a:pt x="151936" y="563974"/>
                      <a:pt x="147225" y="564617"/>
                    </a:cubicBezTo>
                    <a:cubicBezTo>
                      <a:pt x="125061" y="567293"/>
                      <a:pt x="49896" y="582284"/>
                      <a:pt x="44756" y="584960"/>
                    </a:cubicBezTo>
                    <a:cubicBezTo>
                      <a:pt x="43364" y="585603"/>
                      <a:pt x="41009" y="587423"/>
                      <a:pt x="39296" y="588922"/>
                    </a:cubicBezTo>
                    <a:lnTo>
                      <a:pt x="36405" y="591706"/>
                    </a:lnTo>
                    <a:lnTo>
                      <a:pt x="36405" y="613335"/>
                    </a:lnTo>
                    <a:cubicBezTo>
                      <a:pt x="36405" y="634000"/>
                      <a:pt x="36298" y="634963"/>
                      <a:pt x="34263" y="635499"/>
                    </a:cubicBezTo>
                    <a:cubicBezTo>
                      <a:pt x="32550" y="635927"/>
                      <a:pt x="32122" y="636998"/>
                      <a:pt x="32122" y="640959"/>
                    </a:cubicBezTo>
                    <a:lnTo>
                      <a:pt x="32122" y="645885"/>
                    </a:lnTo>
                    <a:lnTo>
                      <a:pt x="36405" y="645885"/>
                    </a:lnTo>
                    <a:lnTo>
                      <a:pt x="40688" y="645885"/>
                    </a:lnTo>
                    <a:lnTo>
                      <a:pt x="40688" y="653594"/>
                    </a:lnTo>
                    <a:cubicBezTo>
                      <a:pt x="40688" y="659590"/>
                      <a:pt x="40366" y="660982"/>
                      <a:pt x="39403" y="660018"/>
                    </a:cubicBezTo>
                    <a:cubicBezTo>
                      <a:pt x="38546" y="659162"/>
                      <a:pt x="32978" y="658733"/>
                      <a:pt x="21200" y="658733"/>
                    </a:cubicBezTo>
                    <a:cubicBezTo>
                      <a:pt x="5032" y="658733"/>
                      <a:pt x="4283" y="658841"/>
                      <a:pt x="4283" y="660875"/>
                    </a:cubicBezTo>
                    <a:cubicBezTo>
                      <a:pt x="4283" y="662267"/>
                      <a:pt x="3533" y="663016"/>
                      <a:pt x="2141" y="663016"/>
                    </a:cubicBezTo>
                    <a:cubicBezTo>
                      <a:pt x="214" y="663016"/>
                      <a:pt x="0" y="663766"/>
                      <a:pt x="0" y="670511"/>
                    </a:cubicBezTo>
                    <a:cubicBezTo>
                      <a:pt x="0" y="677257"/>
                      <a:pt x="214" y="678007"/>
                      <a:pt x="2141" y="678007"/>
                    </a:cubicBezTo>
                    <a:cubicBezTo>
                      <a:pt x="4176" y="678007"/>
                      <a:pt x="4283" y="678756"/>
                      <a:pt x="4283" y="695674"/>
                    </a:cubicBezTo>
                    <a:lnTo>
                      <a:pt x="4283" y="713341"/>
                    </a:lnTo>
                    <a:lnTo>
                      <a:pt x="8138" y="713341"/>
                    </a:lnTo>
                    <a:cubicBezTo>
                      <a:pt x="10386" y="713341"/>
                      <a:pt x="13491" y="712270"/>
                      <a:pt x="15847" y="710664"/>
                    </a:cubicBezTo>
                    <a:cubicBezTo>
                      <a:pt x="17988" y="709165"/>
                      <a:pt x="19487" y="707987"/>
                      <a:pt x="19273" y="707880"/>
                    </a:cubicBezTo>
                    <a:cubicBezTo>
                      <a:pt x="18952" y="707880"/>
                      <a:pt x="15847" y="707773"/>
                      <a:pt x="12313" y="707666"/>
                    </a:cubicBezTo>
                    <a:lnTo>
                      <a:pt x="5889" y="707452"/>
                    </a:lnTo>
                    <a:lnTo>
                      <a:pt x="5675" y="691926"/>
                    </a:lnTo>
                    <a:cubicBezTo>
                      <a:pt x="5461" y="678542"/>
                      <a:pt x="5675" y="675865"/>
                      <a:pt x="7388" y="672118"/>
                    </a:cubicBezTo>
                    <a:lnTo>
                      <a:pt x="9422" y="667835"/>
                    </a:lnTo>
                    <a:lnTo>
                      <a:pt x="9529" y="681433"/>
                    </a:lnTo>
                    <a:lnTo>
                      <a:pt x="9637" y="695138"/>
                    </a:lnTo>
                    <a:lnTo>
                      <a:pt x="38546" y="695138"/>
                    </a:lnTo>
                    <a:cubicBezTo>
                      <a:pt x="54500" y="695138"/>
                      <a:pt x="67456" y="695459"/>
                      <a:pt x="67456" y="695781"/>
                    </a:cubicBezTo>
                    <a:cubicBezTo>
                      <a:pt x="67456" y="696102"/>
                      <a:pt x="63708" y="702740"/>
                      <a:pt x="59104" y="710557"/>
                    </a:cubicBezTo>
                    <a:cubicBezTo>
                      <a:pt x="44542" y="734862"/>
                      <a:pt x="42401" y="743214"/>
                      <a:pt x="42401" y="775443"/>
                    </a:cubicBezTo>
                    <a:cubicBezTo>
                      <a:pt x="42508" y="796857"/>
                      <a:pt x="42722" y="800498"/>
                      <a:pt x="44863" y="808421"/>
                    </a:cubicBezTo>
                    <a:cubicBezTo>
                      <a:pt x="48825" y="823518"/>
                      <a:pt x="51716" y="830157"/>
                      <a:pt x="61246" y="846325"/>
                    </a:cubicBezTo>
                    <a:cubicBezTo>
                      <a:pt x="71525" y="863456"/>
                      <a:pt x="78270" y="870737"/>
                      <a:pt x="96901" y="884657"/>
                    </a:cubicBezTo>
                    <a:cubicBezTo>
                      <a:pt x="118315" y="900718"/>
                      <a:pt x="141871" y="908213"/>
                      <a:pt x="170995" y="908213"/>
                    </a:cubicBezTo>
                    <a:cubicBezTo>
                      <a:pt x="191767" y="908213"/>
                      <a:pt x="214681" y="903180"/>
                      <a:pt x="230742" y="895043"/>
                    </a:cubicBezTo>
                    <a:cubicBezTo>
                      <a:pt x="238344" y="891295"/>
                      <a:pt x="257296" y="877590"/>
                      <a:pt x="265647" y="869881"/>
                    </a:cubicBezTo>
                    <a:cubicBezTo>
                      <a:pt x="284813" y="852107"/>
                      <a:pt x="297876" y="824803"/>
                      <a:pt x="302480" y="793110"/>
                    </a:cubicBezTo>
                    <a:cubicBezTo>
                      <a:pt x="304515" y="779404"/>
                      <a:pt x="304515" y="770089"/>
                      <a:pt x="302480" y="756812"/>
                    </a:cubicBezTo>
                    <a:cubicBezTo>
                      <a:pt x="301624" y="750923"/>
                      <a:pt x="300981" y="746105"/>
                      <a:pt x="301088" y="745998"/>
                    </a:cubicBezTo>
                    <a:cubicBezTo>
                      <a:pt x="301302" y="745891"/>
                      <a:pt x="307406" y="749852"/>
                      <a:pt x="314687" y="754992"/>
                    </a:cubicBezTo>
                    <a:cubicBezTo>
                      <a:pt x="327856" y="764200"/>
                      <a:pt x="327964" y="764307"/>
                      <a:pt x="331497" y="772016"/>
                    </a:cubicBezTo>
                    <a:lnTo>
                      <a:pt x="335030" y="779726"/>
                    </a:lnTo>
                    <a:lnTo>
                      <a:pt x="611064" y="779618"/>
                    </a:lnTo>
                    <a:lnTo>
                      <a:pt x="887097" y="779618"/>
                    </a:lnTo>
                    <a:lnTo>
                      <a:pt x="923395" y="763879"/>
                    </a:lnTo>
                    <a:lnTo>
                      <a:pt x="959585" y="748139"/>
                    </a:lnTo>
                    <a:lnTo>
                      <a:pt x="963975" y="737111"/>
                    </a:lnTo>
                    <a:lnTo>
                      <a:pt x="968258" y="726189"/>
                    </a:lnTo>
                    <a:lnTo>
                      <a:pt x="986782" y="726189"/>
                    </a:lnTo>
                    <a:lnTo>
                      <a:pt x="1005305" y="726189"/>
                    </a:lnTo>
                    <a:lnTo>
                      <a:pt x="1003164" y="732292"/>
                    </a:lnTo>
                    <a:cubicBezTo>
                      <a:pt x="996954" y="750495"/>
                      <a:pt x="996311" y="754349"/>
                      <a:pt x="996311" y="778655"/>
                    </a:cubicBezTo>
                    <a:cubicBezTo>
                      <a:pt x="996311" y="800605"/>
                      <a:pt x="996418" y="802211"/>
                      <a:pt x="999309" y="812383"/>
                    </a:cubicBezTo>
                    <a:cubicBezTo>
                      <a:pt x="1003699" y="828229"/>
                      <a:pt x="1009160" y="840007"/>
                      <a:pt x="1017511" y="852000"/>
                    </a:cubicBezTo>
                    <a:cubicBezTo>
                      <a:pt x="1031752" y="872236"/>
                      <a:pt x="1045993" y="886049"/>
                      <a:pt x="1061411" y="894721"/>
                    </a:cubicBezTo>
                    <a:cubicBezTo>
                      <a:pt x="1099315" y="915922"/>
                      <a:pt x="1142787" y="918813"/>
                      <a:pt x="1178013" y="902431"/>
                    </a:cubicBezTo>
                    <a:cubicBezTo>
                      <a:pt x="1192254" y="895792"/>
                      <a:pt x="1199321" y="891295"/>
                      <a:pt x="1210242" y="881766"/>
                    </a:cubicBezTo>
                    <a:cubicBezTo>
                      <a:pt x="1235940" y="859388"/>
                      <a:pt x="1250073" y="834011"/>
                      <a:pt x="1256498" y="799106"/>
                    </a:cubicBezTo>
                    <a:cubicBezTo>
                      <a:pt x="1257997" y="791396"/>
                      <a:pt x="1258211" y="785722"/>
                      <a:pt x="1257783" y="774479"/>
                    </a:cubicBezTo>
                    <a:cubicBezTo>
                      <a:pt x="1257140" y="758097"/>
                      <a:pt x="1255320" y="748674"/>
                      <a:pt x="1249966" y="733149"/>
                    </a:cubicBezTo>
                    <a:cubicBezTo>
                      <a:pt x="1247932" y="727260"/>
                      <a:pt x="1246005" y="721692"/>
                      <a:pt x="1245683" y="720729"/>
                    </a:cubicBezTo>
                    <a:cubicBezTo>
                      <a:pt x="1245148" y="719122"/>
                      <a:pt x="1245683" y="719015"/>
                      <a:pt x="1251894" y="720407"/>
                    </a:cubicBezTo>
                    <a:cubicBezTo>
                      <a:pt x="1257033" y="721478"/>
                      <a:pt x="1270417" y="721799"/>
                      <a:pt x="1306822" y="721906"/>
                    </a:cubicBezTo>
                    <a:cubicBezTo>
                      <a:pt x="1353934" y="721906"/>
                      <a:pt x="1355112" y="721906"/>
                      <a:pt x="1360572" y="719551"/>
                    </a:cubicBezTo>
                    <a:lnTo>
                      <a:pt x="1366247" y="717195"/>
                    </a:lnTo>
                    <a:lnTo>
                      <a:pt x="1366247" y="644065"/>
                    </a:lnTo>
                    <a:cubicBezTo>
                      <a:pt x="1366247" y="571683"/>
                      <a:pt x="1366247" y="570934"/>
                      <a:pt x="1368389" y="570934"/>
                    </a:cubicBezTo>
                    <a:cubicBezTo>
                      <a:pt x="1370423" y="570934"/>
                      <a:pt x="1370530" y="570184"/>
                      <a:pt x="1370530" y="561297"/>
                    </a:cubicBezTo>
                    <a:cubicBezTo>
                      <a:pt x="1370530" y="552839"/>
                      <a:pt x="1370316" y="551661"/>
                      <a:pt x="1368603" y="551661"/>
                    </a:cubicBezTo>
                    <a:cubicBezTo>
                      <a:pt x="1367211" y="551661"/>
                      <a:pt x="1366354" y="550162"/>
                      <a:pt x="1365391" y="546093"/>
                    </a:cubicBezTo>
                    <a:cubicBezTo>
                      <a:pt x="1362285" y="532923"/>
                      <a:pt x="1354576" y="523072"/>
                      <a:pt x="1341942" y="516113"/>
                    </a:cubicBezTo>
                    <a:lnTo>
                      <a:pt x="1334125" y="511830"/>
                    </a:lnTo>
                    <a:lnTo>
                      <a:pt x="1334125" y="502622"/>
                    </a:lnTo>
                    <a:cubicBezTo>
                      <a:pt x="1334125" y="497482"/>
                      <a:pt x="1333162" y="483456"/>
                      <a:pt x="1331984" y="471356"/>
                    </a:cubicBezTo>
                    <a:cubicBezTo>
                      <a:pt x="1329950" y="450263"/>
                      <a:pt x="1329842" y="441162"/>
                      <a:pt x="1329842" y="233013"/>
                    </a:cubicBezTo>
                    <a:cubicBezTo>
                      <a:pt x="1329842" y="18653"/>
                      <a:pt x="1329842" y="16619"/>
                      <a:pt x="1331984" y="10302"/>
                    </a:cubicBezTo>
                    <a:cubicBezTo>
                      <a:pt x="1333162" y="6875"/>
                      <a:pt x="1333911" y="3449"/>
                      <a:pt x="1333697" y="2807"/>
                    </a:cubicBezTo>
                    <a:cubicBezTo>
                      <a:pt x="1332948" y="986"/>
                      <a:pt x="1327487" y="-620"/>
                      <a:pt x="1325024" y="237"/>
                    </a:cubicBezTo>
                    <a:close/>
                    <a:moveTo>
                      <a:pt x="7495" y="669334"/>
                    </a:moveTo>
                    <a:cubicBezTo>
                      <a:pt x="7495" y="669976"/>
                      <a:pt x="7067" y="670726"/>
                      <a:pt x="6424" y="671047"/>
                    </a:cubicBezTo>
                    <a:cubicBezTo>
                      <a:pt x="5889" y="671368"/>
                      <a:pt x="5354" y="670940"/>
                      <a:pt x="5354" y="670083"/>
                    </a:cubicBezTo>
                    <a:cubicBezTo>
                      <a:pt x="5354" y="669120"/>
                      <a:pt x="5889" y="668370"/>
                      <a:pt x="6424" y="668370"/>
                    </a:cubicBezTo>
                    <a:cubicBezTo>
                      <a:pt x="7067" y="668370"/>
                      <a:pt x="7495" y="668798"/>
                      <a:pt x="7495" y="669334"/>
                    </a:cubicBezTo>
                    <a:close/>
                    <a:moveTo>
                      <a:pt x="1233477" y="678114"/>
                    </a:moveTo>
                    <a:cubicBezTo>
                      <a:pt x="1249110" y="680790"/>
                      <a:pt x="1257783" y="681647"/>
                      <a:pt x="1274593" y="682182"/>
                    </a:cubicBezTo>
                    <a:cubicBezTo>
                      <a:pt x="1290226" y="682611"/>
                      <a:pt x="1296007" y="683146"/>
                      <a:pt x="1296436" y="684110"/>
                    </a:cubicBezTo>
                    <a:cubicBezTo>
                      <a:pt x="1297292" y="686787"/>
                      <a:pt x="1258746" y="685930"/>
                      <a:pt x="1236475" y="682718"/>
                    </a:cubicBezTo>
                    <a:cubicBezTo>
                      <a:pt x="1216131" y="679934"/>
                      <a:pt x="1214846" y="679506"/>
                      <a:pt x="1211634" y="676079"/>
                    </a:cubicBezTo>
                    <a:cubicBezTo>
                      <a:pt x="1209814" y="673938"/>
                      <a:pt x="1209814" y="673938"/>
                      <a:pt x="1211741" y="674366"/>
                    </a:cubicBezTo>
                    <a:cubicBezTo>
                      <a:pt x="1212812" y="674580"/>
                      <a:pt x="1222556" y="676293"/>
                      <a:pt x="1233477" y="678114"/>
                    </a:cubicBezTo>
                    <a:close/>
                  </a:path>
                </a:pathLst>
              </a:custGeom>
              <a:solidFill>
                <a:schemeClr val="bg1"/>
              </a:solidFill>
              <a:ln w="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Graphic 20">
                <a:extLst>
                  <a:ext uri="{FF2B5EF4-FFF2-40B4-BE49-F238E27FC236}">
                    <a16:creationId xmlns:a16="http://schemas.microsoft.com/office/drawing/2014/main" id="{4DBEF086-BE4C-A444-BE8C-945AB9882186}"/>
                  </a:ext>
                </a:extLst>
              </p:cNvPr>
              <p:cNvSpPr/>
              <p:nvPr/>
            </p:nvSpPr>
            <p:spPr>
              <a:xfrm rot="10800000" flipV="1">
                <a:off x="15966968" y="976335"/>
                <a:ext cx="2240147" cy="716048"/>
              </a:xfrm>
              <a:custGeom>
                <a:avLst/>
                <a:gdLst>
                  <a:gd name="connsiteX0" fmla="*/ 1774564 w 1830197"/>
                  <a:gd name="connsiteY0" fmla="*/ 12722 h 548077"/>
                  <a:gd name="connsiteX1" fmla="*/ 1446154 w 1830197"/>
                  <a:gd name="connsiteY1" fmla="*/ 88446 h 548077"/>
                  <a:gd name="connsiteX2" fmla="*/ 1138492 w 1830197"/>
                  <a:gd name="connsiteY2" fmla="*/ 159312 h 548077"/>
                  <a:gd name="connsiteX3" fmla="*/ 1104005 w 1830197"/>
                  <a:gd name="connsiteY3" fmla="*/ 167027 h 548077"/>
                  <a:gd name="connsiteX4" fmla="*/ 1093416 w 1830197"/>
                  <a:gd name="connsiteY4" fmla="*/ 183743 h 548077"/>
                  <a:gd name="connsiteX5" fmla="*/ 1083399 w 1830197"/>
                  <a:gd name="connsiteY5" fmla="*/ 201031 h 548077"/>
                  <a:gd name="connsiteX6" fmla="*/ 1074241 w 1830197"/>
                  <a:gd name="connsiteY6" fmla="*/ 197173 h 548077"/>
                  <a:gd name="connsiteX7" fmla="*/ 1065512 w 1830197"/>
                  <a:gd name="connsiteY7" fmla="*/ 192744 h 548077"/>
                  <a:gd name="connsiteX8" fmla="*/ 1065512 w 1830197"/>
                  <a:gd name="connsiteY8" fmla="*/ 182886 h 548077"/>
                  <a:gd name="connsiteX9" fmla="*/ 1065512 w 1830197"/>
                  <a:gd name="connsiteY9" fmla="*/ 173170 h 548077"/>
                  <a:gd name="connsiteX10" fmla="*/ 978794 w 1830197"/>
                  <a:gd name="connsiteY10" fmla="*/ 116878 h 548077"/>
                  <a:gd name="connsiteX11" fmla="*/ 890788 w 1830197"/>
                  <a:gd name="connsiteY11" fmla="*/ 60156 h 548077"/>
                  <a:gd name="connsiteX12" fmla="*/ 888785 w 1830197"/>
                  <a:gd name="connsiteY12" fmla="*/ 66157 h 548077"/>
                  <a:gd name="connsiteX13" fmla="*/ 887211 w 1830197"/>
                  <a:gd name="connsiteY13" fmla="*/ 72729 h 548077"/>
                  <a:gd name="connsiteX14" fmla="*/ 873474 w 1830197"/>
                  <a:gd name="connsiteY14" fmla="*/ 65586 h 548077"/>
                  <a:gd name="connsiteX15" fmla="*/ 860165 w 1830197"/>
                  <a:gd name="connsiteY15" fmla="*/ 58299 h 548077"/>
                  <a:gd name="connsiteX16" fmla="*/ 839559 w 1830197"/>
                  <a:gd name="connsiteY16" fmla="*/ 63157 h 548077"/>
                  <a:gd name="connsiteX17" fmla="*/ 818810 w 1830197"/>
                  <a:gd name="connsiteY17" fmla="*/ 68014 h 548077"/>
                  <a:gd name="connsiteX18" fmla="*/ 816520 w 1830197"/>
                  <a:gd name="connsiteY18" fmla="*/ 76444 h 548077"/>
                  <a:gd name="connsiteX19" fmla="*/ 814088 w 1830197"/>
                  <a:gd name="connsiteY19" fmla="*/ 84874 h 548077"/>
                  <a:gd name="connsiteX20" fmla="*/ 792051 w 1830197"/>
                  <a:gd name="connsiteY20" fmla="*/ 86588 h 548077"/>
                  <a:gd name="connsiteX21" fmla="*/ 755274 w 1830197"/>
                  <a:gd name="connsiteY21" fmla="*/ 91017 h 548077"/>
                  <a:gd name="connsiteX22" fmla="*/ 740678 w 1830197"/>
                  <a:gd name="connsiteY22" fmla="*/ 93875 h 548077"/>
                  <a:gd name="connsiteX23" fmla="*/ 737959 w 1830197"/>
                  <a:gd name="connsiteY23" fmla="*/ 90160 h 548077"/>
                  <a:gd name="connsiteX24" fmla="*/ 735384 w 1830197"/>
                  <a:gd name="connsiteY24" fmla="*/ 86588 h 548077"/>
                  <a:gd name="connsiteX25" fmla="*/ 714348 w 1830197"/>
                  <a:gd name="connsiteY25" fmla="*/ 92017 h 548077"/>
                  <a:gd name="connsiteX26" fmla="*/ 691595 w 1830197"/>
                  <a:gd name="connsiteY26" fmla="*/ 99018 h 548077"/>
                  <a:gd name="connsiteX27" fmla="*/ 658253 w 1830197"/>
                  <a:gd name="connsiteY27" fmla="*/ 192601 h 548077"/>
                  <a:gd name="connsiteX28" fmla="*/ 636932 w 1830197"/>
                  <a:gd name="connsiteY28" fmla="*/ 251466 h 548077"/>
                  <a:gd name="connsiteX29" fmla="*/ 366476 w 1830197"/>
                  <a:gd name="connsiteY29" fmla="*/ 314188 h 548077"/>
                  <a:gd name="connsiteX30" fmla="*/ 97737 w 1830197"/>
                  <a:gd name="connsiteY30" fmla="*/ 376910 h 548077"/>
                  <a:gd name="connsiteX31" fmla="*/ 1 w 1830197"/>
                  <a:gd name="connsiteY31" fmla="*/ 548075 h 548077"/>
                  <a:gd name="connsiteX32" fmla="*/ 102030 w 1830197"/>
                  <a:gd name="connsiteY32" fmla="*/ 527215 h 548077"/>
                  <a:gd name="connsiteX33" fmla="*/ 171146 w 1830197"/>
                  <a:gd name="connsiteY33" fmla="*/ 512784 h 548077"/>
                  <a:gd name="connsiteX34" fmla="*/ 239834 w 1830197"/>
                  <a:gd name="connsiteY34" fmla="*/ 498497 h 548077"/>
                  <a:gd name="connsiteX35" fmla="*/ 308521 w 1830197"/>
                  <a:gd name="connsiteY35" fmla="*/ 484209 h 548077"/>
                  <a:gd name="connsiteX36" fmla="*/ 377208 w 1830197"/>
                  <a:gd name="connsiteY36" fmla="*/ 469922 h 548077"/>
                  <a:gd name="connsiteX37" fmla="*/ 445895 w 1830197"/>
                  <a:gd name="connsiteY37" fmla="*/ 455634 h 548077"/>
                  <a:gd name="connsiteX38" fmla="*/ 514583 w 1830197"/>
                  <a:gd name="connsiteY38" fmla="*/ 441347 h 548077"/>
                  <a:gd name="connsiteX39" fmla="*/ 583270 w 1830197"/>
                  <a:gd name="connsiteY39" fmla="*/ 427059 h 548077"/>
                  <a:gd name="connsiteX40" fmla="*/ 652243 w 1830197"/>
                  <a:gd name="connsiteY40" fmla="*/ 412629 h 548077"/>
                  <a:gd name="connsiteX41" fmla="*/ 692740 w 1830197"/>
                  <a:gd name="connsiteY41" fmla="*/ 404771 h 548077"/>
                  <a:gd name="connsiteX42" fmla="*/ 754273 w 1830197"/>
                  <a:gd name="connsiteY42" fmla="*/ 438632 h 548077"/>
                  <a:gd name="connsiteX43" fmla="*/ 810081 w 1830197"/>
                  <a:gd name="connsiteY43" fmla="*/ 473208 h 548077"/>
                  <a:gd name="connsiteX44" fmla="*/ 852295 w 1830197"/>
                  <a:gd name="connsiteY44" fmla="*/ 470065 h 548077"/>
                  <a:gd name="connsiteX45" fmla="*/ 1010276 w 1830197"/>
                  <a:gd name="connsiteY45" fmla="*/ 458063 h 548077"/>
                  <a:gd name="connsiteX46" fmla="*/ 1031168 w 1830197"/>
                  <a:gd name="connsiteY46" fmla="*/ 394198 h 548077"/>
                  <a:gd name="connsiteX47" fmla="*/ 1051345 w 1830197"/>
                  <a:gd name="connsiteY47" fmla="*/ 330190 h 548077"/>
                  <a:gd name="connsiteX48" fmla="*/ 1398645 w 1830197"/>
                  <a:gd name="connsiteY48" fmla="*/ 256609 h 548077"/>
                  <a:gd name="connsiteX49" fmla="*/ 1743798 w 1830197"/>
                  <a:gd name="connsiteY49" fmla="*/ 183457 h 548077"/>
                  <a:gd name="connsiteX50" fmla="*/ 1782578 w 1830197"/>
                  <a:gd name="connsiteY50" fmla="*/ 102019 h 548077"/>
                  <a:gd name="connsiteX51" fmla="*/ 1829944 w 1830197"/>
                  <a:gd name="connsiteY51" fmla="*/ 6 h 548077"/>
                  <a:gd name="connsiteX52" fmla="*/ 1774564 w 1830197"/>
                  <a:gd name="connsiteY52" fmla="*/ 12722 h 54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830197" h="548077">
                    <a:moveTo>
                      <a:pt x="1774564" y="12722"/>
                    </a:moveTo>
                    <a:cubicBezTo>
                      <a:pt x="1744657" y="19723"/>
                      <a:pt x="1596836" y="53727"/>
                      <a:pt x="1446154" y="88446"/>
                    </a:cubicBezTo>
                    <a:cubicBezTo>
                      <a:pt x="1295471" y="123164"/>
                      <a:pt x="1156952" y="155025"/>
                      <a:pt x="1138492" y="159312"/>
                    </a:cubicBezTo>
                    <a:cubicBezTo>
                      <a:pt x="1120032" y="163455"/>
                      <a:pt x="1104434" y="167027"/>
                      <a:pt x="1104005" y="167027"/>
                    </a:cubicBezTo>
                    <a:cubicBezTo>
                      <a:pt x="1103433" y="167027"/>
                      <a:pt x="1098567" y="174599"/>
                      <a:pt x="1093416" y="183743"/>
                    </a:cubicBezTo>
                    <a:cubicBezTo>
                      <a:pt x="1088121" y="193030"/>
                      <a:pt x="1083542" y="200745"/>
                      <a:pt x="1083399" y="201031"/>
                    </a:cubicBezTo>
                    <a:cubicBezTo>
                      <a:pt x="1083113" y="201317"/>
                      <a:pt x="1079106" y="199459"/>
                      <a:pt x="1074241" y="197173"/>
                    </a:cubicBezTo>
                    <a:lnTo>
                      <a:pt x="1065512" y="192744"/>
                    </a:lnTo>
                    <a:lnTo>
                      <a:pt x="1065512" y="182886"/>
                    </a:lnTo>
                    <a:lnTo>
                      <a:pt x="1065512" y="173170"/>
                    </a:lnTo>
                    <a:lnTo>
                      <a:pt x="978794" y="116878"/>
                    </a:lnTo>
                    <a:cubicBezTo>
                      <a:pt x="930999" y="85874"/>
                      <a:pt x="891504" y="60442"/>
                      <a:pt x="890788" y="60156"/>
                    </a:cubicBezTo>
                    <a:cubicBezTo>
                      <a:pt x="890216" y="59871"/>
                      <a:pt x="889214" y="62585"/>
                      <a:pt x="888785" y="66157"/>
                    </a:cubicBezTo>
                    <a:cubicBezTo>
                      <a:pt x="888213" y="69729"/>
                      <a:pt x="887497" y="72729"/>
                      <a:pt x="887211" y="72729"/>
                    </a:cubicBezTo>
                    <a:cubicBezTo>
                      <a:pt x="887068" y="72729"/>
                      <a:pt x="880772" y="69443"/>
                      <a:pt x="873474" y="65586"/>
                    </a:cubicBezTo>
                    <a:lnTo>
                      <a:pt x="860165" y="58299"/>
                    </a:lnTo>
                    <a:lnTo>
                      <a:pt x="839559" y="63157"/>
                    </a:lnTo>
                    <a:lnTo>
                      <a:pt x="818810" y="68014"/>
                    </a:lnTo>
                    <a:lnTo>
                      <a:pt x="816520" y="76444"/>
                    </a:lnTo>
                    <a:lnTo>
                      <a:pt x="814088" y="84874"/>
                    </a:lnTo>
                    <a:lnTo>
                      <a:pt x="792051" y="86588"/>
                    </a:lnTo>
                    <a:cubicBezTo>
                      <a:pt x="779887" y="87588"/>
                      <a:pt x="763431" y="89589"/>
                      <a:pt x="755274" y="91017"/>
                    </a:cubicBezTo>
                    <a:lnTo>
                      <a:pt x="740678" y="93875"/>
                    </a:lnTo>
                    <a:lnTo>
                      <a:pt x="737959" y="90160"/>
                    </a:lnTo>
                    <a:lnTo>
                      <a:pt x="735384" y="86588"/>
                    </a:lnTo>
                    <a:lnTo>
                      <a:pt x="714348" y="92017"/>
                    </a:lnTo>
                    <a:cubicBezTo>
                      <a:pt x="702757" y="95018"/>
                      <a:pt x="692597" y="98161"/>
                      <a:pt x="691595" y="99018"/>
                    </a:cubicBezTo>
                    <a:cubicBezTo>
                      <a:pt x="688304" y="101733"/>
                      <a:pt x="677142" y="133308"/>
                      <a:pt x="658253" y="192601"/>
                    </a:cubicBezTo>
                    <a:cubicBezTo>
                      <a:pt x="643514" y="238464"/>
                      <a:pt x="639221" y="250466"/>
                      <a:pt x="636932" y="251466"/>
                    </a:cubicBezTo>
                    <a:cubicBezTo>
                      <a:pt x="635358" y="252180"/>
                      <a:pt x="513724" y="280327"/>
                      <a:pt x="366476" y="314188"/>
                    </a:cubicBezTo>
                    <a:cubicBezTo>
                      <a:pt x="219371" y="348049"/>
                      <a:pt x="98452" y="376196"/>
                      <a:pt x="97737" y="376910"/>
                    </a:cubicBezTo>
                    <a:cubicBezTo>
                      <a:pt x="96592" y="378053"/>
                      <a:pt x="-286" y="547646"/>
                      <a:pt x="1" y="548075"/>
                    </a:cubicBezTo>
                    <a:cubicBezTo>
                      <a:pt x="144" y="548217"/>
                      <a:pt x="22610" y="543645"/>
                      <a:pt x="102030" y="527215"/>
                    </a:cubicBezTo>
                    <a:cubicBezTo>
                      <a:pt x="121205" y="523214"/>
                      <a:pt x="152257" y="516785"/>
                      <a:pt x="171146" y="512784"/>
                    </a:cubicBezTo>
                    <a:cubicBezTo>
                      <a:pt x="190035" y="508927"/>
                      <a:pt x="220945" y="502497"/>
                      <a:pt x="239834" y="498497"/>
                    </a:cubicBezTo>
                    <a:cubicBezTo>
                      <a:pt x="258723" y="494639"/>
                      <a:pt x="289632" y="488210"/>
                      <a:pt x="308521" y="484209"/>
                    </a:cubicBezTo>
                    <a:cubicBezTo>
                      <a:pt x="327410" y="480352"/>
                      <a:pt x="358319" y="473922"/>
                      <a:pt x="377208" y="469922"/>
                    </a:cubicBezTo>
                    <a:cubicBezTo>
                      <a:pt x="396097" y="466064"/>
                      <a:pt x="427006" y="459635"/>
                      <a:pt x="445895" y="455634"/>
                    </a:cubicBezTo>
                    <a:cubicBezTo>
                      <a:pt x="464784" y="451777"/>
                      <a:pt x="495694" y="445347"/>
                      <a:pt x="514583" y="441347"/>
                    </a:cubicBezTo>
                    <a:cubicBezTo>
                      <a:pt x="533472" y="437489"/>
                      <a:pt x="564381" y="431060"/>
                      <a:pt x="583270" y="427059"/>
                    </a:cubicBezTo>
                    <a:cubicBezTo>
                      <a:pt x="602159" y="423202"/>
                      <a:pt x="633211" y="416629"/>
                      <a:pt x="652243" y="412629"/>
                    </a:cubicBezTo>
                    <a:cubicBezTo>
                      <a:pt x="671419" y="408628"/>
                      <a:pt x="689592" y="405057"/>
                      <a:pt x="692740" y="404771"/>
                    </a:cubicBezTo>
                    <a:cubicBezTo>
                      <a:pt x="698178" y="404056"/>
                      <a:pt x="701612" y="406057"/>
                      <a:pt x="754273" y="438632"/>
                    </a:cubicBezTo>
                    <a:lnTo>
                      <a:pt x="810081" y="473208"/>
                    </a:lnTo>
                    <a:lnTo>
                      <a:pt x="852295" y="470065"/>
                    </a:lnTo>
                    <a:cubicBezTo>
                      <a:pt x="947742" y="463064"/>
                      <a:pt x="1007700" y="458492"/>
                      <a:pt x="1010276" y="458063"/>
                    </a:cubicBezTo>
                    <a:cubicBezTo>
                      <a:pt x="1012565" y="457777"/>
                      <a:pt x="1015713" y="448062"/>
                      <a:pt x="1031168" y="394198"/>
                    </a:cubicBezTo>
                    <a:cubicBezTo>
                      <a:pt x="1043188" y="352193"/>
                      <a:pt x="1050057" y="330476"/>
                      <a:pt x="1051345" y="330190"/>
                    </a:cubicBezTo>
                    <a:cubicBezTo>
                      <a:pt x="1052490" y="329904"/>
                      <a:pt x="1208753" y="296757"/>
                      <a:pt x="1398645" y="256609"/>
                    </a:cubicBezTo>
                    <a:lnTo>
                      <a:pt x="1743798" y="183457"/>
                    </a:lnTo>
                    <a:lnTo>
                      <a:pt x="1782578" y="102019"/>
                    </a:lnTo>
                    <a:cubicBezTo>
                      <a:pt x="1830373" y="1435"/>
                      <a:pt x="1831088" y="-137"/>
                      <a:pt x="1829944" y="6"/>
                    </a:cubicBezTo>
                    <a:cubicBezTo>
                      <a:pt x="1829371" y="6"/>
                      <a:pt x="1804472" y="5721"/>
                      <a:pt x="1774564" y="12722"/>
                    </a:cubicBezTo>
                    <a:close/>
                  </a:path>
                </a:pathLst>
              </a:custGeom>
              <a:solidFill>
                <a:schemeClr val="bg1"/>
              </a:solidFill>
              <a:ln w="1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42" name="Graphic 38">
                <a:extLst>
                  <a:ext uri="{FF2B5EF4-FFF2-40B4-BE49-F238E27FC236}">
                    <a16:creationId xmlns:a16="http://schemas.microsoft.com/office/drawing/2014/main" id="{F17EA32F-1F91-1C4E-AA2C-E2EC3C1EC368}"/>
                  </a:ext>
                </a:extLst>
              </p:cNvPr>
              <p:cNvGrpSpPr/>
              <p:nvPr/>
            </p:nvGrpSpPr>
            <p:grpSpPr>
              <a:xfrm rot="10800000">
                <a:off x="18950903" y="4632935"/>
                <a:ext cx="4576444" cy="1259042"/>
                <a:chOff x="7034624" y="12799924"/>
                <a:chExt cx="3433154" cy="843396"/>
              </a:xfrm>
              <a:solidFill>
                <a:schemeClr val="bg1"/>
              </a:solidFill>
            </p:grpSpPr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96474137-9AF2-304C-8541-D200B46E0C14}"/>
                    </a:ext>
                  </a:extLst>
                </p:cNvPr>
                <p:cNvSpPr/>
                <p:nvPr/>
              </p:nvSpPr>
              <p:spPr>
                <a:xfrm flipV="1">
                  <a:off x="8452292" y="12799924"/>
                  <a:ext cx="2015486" cy="843396"/>
                </a:xfrm>
                <a:custGeom>
                  <a:avLst/>
                  <a:gdLst>
                    <a:gd name="connsiteX0" fmla="*/ 1873972 w 2015486"/>
                    <a:gd name="connsiteY0" fmla="*/ 1663 h 843396"/>
                    <a:gd name="connsiteX1" fmla="*/ 1855382 w 2015486"/>
                    <a:gd name="connsiteY1" fmla="*/ 15229 h 843396"/>
                    <a:gd name="connsiteX2" fmla="*/ 1836458 w 2015486"/>
                    <a:gd name="connsiteY2" fmla="*/ 27119 h 843396"/>
                    <a:gd name="connsiteX3" fmla="*/ 1819041 w 2015486"/>
                    <a:gd name="connsiteY3" fmla="*/ 37000 h 843396"/>
                    <a:gd name="connsiteX4" fmla="*/ 1802963 w 2015486"/>
                    <a:gd name="connsiteY4" fmla="*/ 44201 h 843396"/>
                    <a:gd name="connsiteX5" fmla="*/ 1784541 w 2015486"/>
                    <a:gd name="connsiteY5" fmla="*/ 52407 h 843396"/>
                    <a:gd name="connsiteX6" fmla="*/ 1748870 w 2015486"/>
                    <a:gd name="connsiteY6" fmla="*/ 69992 h 843396"/>
                    <a:gd name="connsiteX7" fmla="*/ 1745185 w 2015486"/>
                    <a:gd name="connsiteY7" fmla="*/ 72337 h 843396"/>
                    <a:gd name="connsiteX8" fmla="*/ 1731620 w 2015486"/>
                    <a:gd name="connsiteY8" fmla="*/ 80040 h 843396"/>
                    <a:gd name="connsiteX9" fmla="*/ 1715710 w 2015486"/>
                    <a:gd name="connsiteY9" fmla="*/ 89251 h 843396"/>
                    <a:gd name="connsiteX10" fmla="*/ 1701475 w 2015486"/>
                    <a:gd name="connsiteY10" fmla="*/ 97123 h 843396"/>
                    <a:gd name="connsiteX11" fmla="*/ 1674512 w 2015486"/>
                    <a:gd name="connsiteY11" fmla="*/ 110018 h 843396"/>
                    <a:gd name="connsiteX12" fmla="*/ 1654917 w 2015486"/>
                    <a:gd name="connsiteY12" fmla="*/ 118559 h 843396"/>
                    <a:gd name="connsiteX13" fmla="*/ 1652908 w 2015486"/>
                    <a:gd name="connsiteY13" fmla="*/ 120234 h 843396"/>
                    <a:gd name="connsiteX14" fmla="*/ 1649893 w 2015486"/>
                    <a:gd name="connsiteY14" fmla="*/ 121909 h 843396"/>
                    <a:gd name="connsiteX15" fmla="*/ 1645204 w 2015486"/>
                    <a:gd name="connsiteY15" fmla="*/ 123583 h 843396"/>
                    <a:gd name="connsiteX16" fmla="*/ 1627284 w 2015486"/>
                    <a:gd name="connsiteY16" fmla="*/ 133464 h 843396"/>
                    <a:gd name="connsiteX17" fmla="*/ 1603168 w 2015486"/>
                    <a:gd name="connsiteY17" fmla="*/ 146025 h 843396"/>
                    <a:gd name="connsiteX18" fmla="*/ 1552424 w 2015486"/>
                    <a:gd name="connsiteY18" fmla="*/ 170978 h 843396"/>
                    <a:gd name="connsiteX19" fmla="*/ 1399354 w 2015486"/>
                    <a:gd name="connsiteY19" fmla="*/ 244163 h 843396"/>
                    <a:gd name="connsiteX20" fmla="*/ 1366529 w 2015486"/>
                    <a:gd name="connsiteY20" fmla="*/ 253040 h 843396"/>
                    <a:gd name="connsiteX21" fmla="*/ 1364185 w 2015486"/>
                    <a:gd name="connsiteY21" fmla="*/ 254044 h 843396"/>
                    <a:gd name="connsiteX22" fmla="*/ 1356313 w 2015486"/>
                    <a:gd name="connsiteY22" fmla="*/ 255719 h 843396"/>
                    <a:gd name="connsiteX23" fmla="*/ 1343585 w 2015486"/>
                    <a:gd name="connsiteY23" fmla="*/ 257226 h 843396"/>
                    <a:gd name="connsiteX24" fmla="*/ 1334709 w 2015486"/>
                    <a:gd name="connsiteY24" fmla="*/ 256724 h 843396"/>
                    <a:gd name="connsiteX25" fmla="*/ 1335044 w 2015486"/>
                    <a:gd name="connsiteY25" fmla="*/ 252872 h 843396"/>
                    <a:gd name="connsiteX26" fmla="*/ 1359830 w 2015486"/>
                    <a:gd name="connsiteY26" fmla="*/ 245336 h 843396"/>
                    <a:gd name="connsiteX27" fmla="*/ 1364017 w 2015486"/>
                    <a:gd name="connsiteY27" fmla="*/ 244666 h 843396"/>
                    <a:gd name="connsiteX28" fmla="*/ 1359663 w 2015486"/>
                    <a:gd name="connsiteY28" fmla="*/ 244331 h 843396"/>
                    <a:gd name="connsiteX29" fmla="*/ 1327173 w 2015486"/>
                    <a:gd name="connsiteY29" fmla="*/ 256054 h 843396"/>
                    <a:gd name="connsiteX30" fmla="*/ 1311766 w 2015486"/>
                    <a:gd name="connsiteY30" fmla="*/ 256222 h 843396"/>
                    <a:gd name="connsiteX31" fmla="*/ 1308584 w 2015486"/>
                    <a:gd name="connsiteY31" fmla="*/ 251197 h 843396"/>
                    <a:gd name="connsiteX32" fmla="*/ 1297028 w 2015486"/>
                    <a:gd name="connsiteY32" fmla="*/ 251700 h 843396"/>
                    <a:gd name="connsiteX33" fmla="*/ 1284133 w 2015486"/>
                    <a:gd name="connsiteY33" fmla="*/ 257729 h 843396"/>
                    <a:gd name="connsiteX34" fmla="*/ 1280448 w 2015486"/>
                    <a:gd name="connsiteY34" fmla="*/ 262585 h 843396"/>
                    <a:gd name="connsiteX35" fmla="*/ 1272744 w 2015486"/>
                    <a:gd name="connsiteY35" fmla="*/ 265265 h 843396"/>
                    <a:gd name="connsiteX36" fmla="*/ 1259849 w 2015486"/>
                    <a:gd name="connsiteY36" fmla="*/ 264093 h 843396"/>
                    <a:gd name="connsiteX37" fmla="*/ 1250805 w 2015486"/>
                    <a:gd name="connsiteY37" fmla="*/ 262920 h 843396"/>
                    <a:gd name="connsiteX38" fmla="*/ 1243437 w 2015486"/>
                    <a:gd name="connsiteY38" fmla="*/ 264260 h 843396"/>
                    <a:gd name="connsiteX39" fmla="*/ 1246284 w 2015486"/>
                    <a:gd name="connsiteY39" fmla="*/ 261078 h 843396"/>
                    <a:gd name="connsiteX40" fmla="*/ 1239250 w 2015486"/>
                    <a:gd name="connsiteY40" fmla="*/ 259403 h 843396"/>
                    <a:gd name="connsiteX41" fmla="*/ 1230541 w 2015486"/>
                    <a:gd name="connsiteY41" fmla="*/ 260743 h 843396"/>
                    <a:gd name="connsiteX42" fmla="*/ 1228532 w 2015486"/>
                    <a:gd name="connsiteY42" fmla="*/ 263255 h 843396"/>
                    <a:gd name="connsiteX43" fmla="*/ 1188506 w 2015486"/>
                    <a:gd name="connsiteY43" fmla="*/ 257394 h 843396"/>
                    <a:gd name="connsiteX44" fmla="*/ 1005625 w 2015486"/>
                    <a:gd name="connsiteY44" fmla="*/ 221555 h 843396"/>
                    <a:gd name="connsiteX45" fmla="*/ 957895 w 2015486"/>
                    <a:gd name="connsiteY45" fmla="*/ 212344 h 843396"/>
                    <a:gd name="connsiteX46" fmla="*/ 914353 w 2015486"/>
                    <a:gd name="connsiteY46" fmla="*/ 203803 h 843396"/>
                    <a:gd name="connsiteX47" fmla="*/ 893418 w 2015486"/>
                    <a:gd name="connsiteY47" fmla="*/ 199616 h 843396"/>
                    <a:gd name="connsiteX48" fmla="*/ 828941 w 2015486"/>
                    <a:gd name="connsiteY48" fmla="*/ 186218 h 843396"/>
                    <a:gd name="connsiteX49" fmla="*/ 797959 w 2015486"/>
                    <a:gd name="connsiteY49" fmla="*/ 179352 h 843396"/>
                    <a:gd name="connsiteX50" fmla="*/ 776187 w 2015486"/>
                    <a:gd name="connsiteY50" fmla="*/ 175500 h 843396"/>
                    <a:gd name="connsiteX51" fmla="*/ 746880 w 2015486"/>
                    <a:gd name="connsiteY51" fmla="*/ 170476 h 843396"/>
                    <a:gd name="connsiteX52" fmla="*/ 685752 w 2015486"/>
                    <a:gd name="connsiteY52" fmla="*/ 158752 h 843396"/>
                    <a:gd name="connsiteX53" fmla="*/ 671517 w 2015486"/>
                    <a:gd name="connsiteY53" fmla="*/ 156240 h 843396"/>
                    <a:gd name="connsiteX54" fmla="*/ 649913 w 2015486"/>
                    <a:gd name="connsiteY54" fmla="*/ 151886 h 843396"/>
                    <a:gd name="connsiteX55" fmla="*/ 617926 w 2015486"/>
                    <a:gd name="connsiteY55" fmla="*/ 145355 h 843396"/>
                    <a:gd name="connsiteX56" fmla="*/ 594479 w 2015486"/>
                    <a:gd name="connsiteY56" fmla="*/ 141168 h 843396"/>
                    <a:gd name="connsiteX57" fmla="*/ 548090 w 2015486"/>
                    <a:gd name="connsiteY57" fmla="*/ 135306 h 843396"/>
                    <a:gd name="connsiteX58" fmla="*/ 522466 w 2015486"/>
                    <a:gd name="connsiteY58" fmla="*/ 133632 h 843396"/>
                    <a:gd name="connsiteX59" fmla="*/ 506891 w 2015486"/>
                    <a:gd name="connsiteY59" fmla="*/ 139326 h 843396"/>
                    <a:gd name="connsiteX60" fmla="*/ 484785 w 2015486"/>
                    <a:gd name="connsiteY60" fmla="*/ 148872 h 843396"/>
                    <a:gd name="connsiteX61" fmla="*/ 464856 w 2015486"/>
                    <a:gd name="connsiteY61" fmla="*/ 165619 h 843396"/>
                    <a:gd name="connsiteX62" fmla="*/ 496508 w 2015486"/>
                    <a:gd name="connsiteY62" fmla="*/ 167126 h 843396"/>
                    <a:gd name="connsiteX63" fmla="*/ 534524 w 2015486"/>
                    <a:gd name="connsiteY63" fmla="*/ 168633 h 843396"/>
                    <a:gd name="connsiteX64" fmla="*/ 550099 w 2015486"/>
                    <a:gd name="connsiteY64" fmla="*/ 171313 h 843396"/>
                    <a:gd name="connsiteX65" fmla="*/ 559980 w 2015486"/>
                    <a:gd name="connsiteY65" fmla="*/ 173992 h 843396"/>
                    <a:gd name="connsiteX66" fmla="*/ 565842 w 2015486"/>
                    <a:gd name="connsiteY66" fmla="*/ 175500 h 843396"/>
                    <a:gd name="connsiteX67" fmla="*/ 578570 w 2015486"/>
                    <a:gd name="connsiteY67" fmla="*/ 178179 h 843396"/>
                    <a:gd name="connsiteX68" fmla="*/ 645894 w 2015486"/>
                    <a:gd name="connsiteY68" fmla="*/ 191410 h 843396"/>
                    <a:gd name="connsiteX69" fmla="*/ 652760 w 2015486"/>
                    <a:gd name="connsiteY69" fmla="*/ 192917 h 843396"/>
                    <a:gd name="connsiteX70" fmla="*/ 662473 w 2015486"/>
                    <a:gd name="connsiteY70" fmla="*/ 194759 h 843396"/>
                    <a:gd name="connsiteX71" fmla="*/ 689102 w 2015486"/>
                    <a:gd name="connsiteY71" fmla="*/ 198778 h 843396"/>
                    <a:gd name="connsiteX72" fmla="*/ 728458 w 2015486"/>
                    <a:gd name="connsiteY72" fmla="*/ 204975 h 843396"/>
                    <a:gd name="connsiteX73" fmla="*/ 764464 w 2015486"/>
                    <a:gd name="connsiteY73" fmla="*/ 211506 h 843396"/>
                    <a:gd name="connsiteX74" fmla="*/ 802146 w 2015486"/>
                    <a:gd name="connsiteY74" fmla="*/ 219043 h 843396"/>
                    <a:gd name="connsiteX75" fmla="*/ 1020698 w 2015486"/>
                    <a:gd name="connsiteY75" fmla="*/ 264093 h 843396"/>
                    <a:gd name="connsiteX76" fmla="*/ 1114818 w 2015486"/>
                    <a:gd name="connsiteY76" fmla="*/ 283687 h 843396"/>
                    <a:gd name="connsiteX77" fmla="*/ 1178792 w 2015486"/>
                    <a:gd name="connsiteY77" fmla="*/ 296750 h 843396"/>
                    <a:gd name="connsiteX78" fmla="*/ 1185826 w 2015486"/>
                    <a:gd name="connsiteY78" fmla="*/ 291056 h 843396"/>
                    <a:gd name="connsiteX79" fmla="*/ 1222168 w 2015486"/>
                    <a:gd name="connsiteY79" fmla="*/ 284692 h 843396"/>
                    <a:gd name="connsiteX80" fmla="*/ 1221330 w 2015486"/>
                    <a:gd name="connsiteY80" fmla="*/ 293735 h 843396"/>
                    <a:gd name="connsiteX81" fmla="*/ 1214966 w 2015486"/>
                    <a:gd name="connsiteY81" fmla="*/ 296080 h 843396"/>
                    <a:gd name="connsiteX82" fmla="*/ 1188171 w 2015486"/>
                    <a:gd name="connsiteY82" fmla="*/ 301774 h 843396"/>
                    <a:gd name="connsiteX83" fmla="*/ 1077639 w 2015486"/>
                    <a:gd name="connsiteY83" fmla="*/ 322876 h 843396"/>
                    <a:gd name="connsiteX84" fmla="*/ 968781 w 2015486"/>
                    <a:gd name="connsiteY84" fmla="*/ 343810 h 843396"/>
                    <a:gd name="connsiteX85" fmla="*/ 896768 w 2015486"/>
                    <a:gd name="connsiteY85" fmla="*/ 357207 h 843396"/>
                    <a:gd name="connsiteX86" fmla="*/ 833128 w 2015486"/>
                    <a:gd name="connsiteY86" fmla="*/ 368931 h 843396"/>
                    <a:gd name="connsiteX87" fmla="*/ 739343 w 2015486"/>
                    <a:gd name="connsiteY87" fmla="*/ 389195 h 843396"/>
                    <a:gd name="connsiteX88" fmla="*/ 734487 w 2015486"/>
                    <a:gd name="connsiteY88" fmla="*/ 392879 h 843396"/>
                    <a:gd name="connsiteX89" fmla="*/ 743530 w 2015486"/>
                    <a:gd name="connsiteY89" fmla="*/ 395559 h 843396"/>
                    <a:gd name="connsiteX90" fmla="*/ 798964 w 2015486"/>
                    <a:gd name="connsiteY90" fmla="*/ 397568 h 843396"/>
                    <a:gd name="connsiteX91" fmla="*/ 828104 w 2015486"/>
                    <a:gd name="connsiteY91" fmla="*/ 391707 h 843396"/>
                    <a:gd name="connsiteX92" fmla="*/ 902629 w 2015486"/>
                    <a:gd name="connsiteY92" fmla="*/ 381323 h 843396"/>
                    <a:gd name="connsiteX93" fmla="*/ 1120344 w 2015486"/>
                    <a:gd name="connsiteY93" fmla="*/ 346992 h 843396"/>
                    <a:gd name="connsiteX94" fmla="*/ 1249131 w 2015486"/>
                    <a:gd name="connsiteY94" fmla="*/ 325220 h 843396"/>
                    <a:gd name="connsiteX95" fmla="*/ 1244609 w 2015486"/>
                    <a:gd name="connsiteY95" fmla="*/ 319694 h 843396"/>
                    <a:gd name="connsiteX96" fmla="*/ 1245781 w 2015486"/>
                    <a:gd name="connsiteY96" fmla="*/ 314167 h 843396"/>
                    <a:gd name="connsiteX97" fmla="*/ 1251810 w 2015486"/>
                    <a:gd name="connsiteY97" fmla="*/ 326560 h 843396"/>
                    <a:gd name="connsiteX98" fmla="*/ 1251643 w 2015486"/>
                    <a:gd name="connsiteY98" fmla="*/ 339623 h 843396"/>
                    <a:gd name="connsiteX99" fmla="*/ 1230039 w 2015486"/>
                    <a:gd name="connsiteY99" fmla="*/ 344480 h 843396"/>
                    <a:gd name="connsiteX100" fmla="*/ 1095558 w 2015486"/>
                    <a:gd name="connsiteY100" fmla="*/ 379146 h 843396"/>
                    <a:gd name="connsiteX101" fmla="*/ 1060054 w 2015486"/>
                    <a:gd name="connsiteY101" fmla="*/ 389027 h 843396"/>
                    <a:gd name="connsiteX102" fmla="*/ 1042972 w 2015486"/>
                    <a:gd name="connsiteY102" fmla="*/ 392209 h 843396"/>
                    <a:gd name="connsiteX103" fmla="*/ 957393 w 2015486"/>
                    <a:gd name="connsiteY103" fmla="*/ 413478 h 843396"/>
                    <a:gd name="connsiteX104" fmla="*/ 928923 w 2015486"/>
                    <a:gd name="connsiteY104" fmla="*/ 425034 h 843396"/>
                    <a:gd name="connsiteX105" fmla="*/ 920884 w 2015486"/>
                    <a:gd name="connsiteY105" fmla="*/ 432068 h 843396"/>
                    <a:gd name="connsiteX106" fmla="*/ 904304 w 2015486"/>
                    <a:gd name="connsiteY106" fmla="*/ 459031 h 843396"/>
                    <a:gd name="connsiteX107" fmla="*/ 890404 w 2015486"/>
                    <a:gd name="connsiteY107" fmla="*/ 469079 h 843396"/>
                    <a:gd name="connsiteX108" fmla="*/ 879351 w 2015486"/>
                    <a:gd name="connsiteY108" fmla="*/ 471926 h 843396"/>
                    <a:gd name="connsiteX109" fmla="*/ 872987 w 2015486"/>
                    <a:gd name="connsiteY109" fmla="*/ 477620 h 843396"/>
                    <a:gd name="connsiteX110" fmla="*/ 846359 w 2015486"/>
                    <a:gd name="connsiteY110" fmla="*/ 496210 h 843396"/>
                    <a:gd name="connsiteX111" fmla="*/ 839325 w 2015486"/>
                    <a:gd name="connsiteY111" fmla="*/ 492860 h 843396"/>
                    <a:gd name="connsiteX112" fmla="*/ 829779 w 2015486"/>
                    <a:gd name="connsiteY112" fmla="*/ 494367 h 843396"/>
                    <a:gd name="connsiteX113" fmla="*/ 825424 w 2015486"/>
                    <a:gd name="connsiteY113" fmla="*/ 500899 h 843396"/>
                    <a:gd name="connsiteX114" fmla="*/ 821238 w 2015486"/>
                    <a:gd name="connsiteY114" fmla="*/ 506593 h 843396"/>
                    <a:gd name="connsiteX115" fmla="*/ 795614 w 2015486"/>
                    <a:gd name="connsiteY115" fmla="*/ 521665 h 843396"/>
                    <a:gd name="connsiteX116" fmla="*/ 780374 w 2015486"/>
                    <a:gd name="connsiteY116" fmla="*/ 520493 h 843396"/>
                    <a:gd name="connsiteX117" fmla="*/ 769321 w 2015486"/>
                    <a:gd name="connsiteY117" fmla="*/ 519153 h 843396"/>
                    <a:gd name="connsiteX118" fmla="*/ 762790 w 2015486"/>
                    <a:gd name="connsiteY118" fmla="*/ 526690 h 843396"/>
                    <a:gd name="connsiteX119" fmla="*/ 763794 w 2015486"/>
                    <a:gd name="connsiteY119" fmla="*/ 532049 h 843396"/>
                    <a:gd name="connsiteX120" fmla="*/ 747382 w 2015486"/>
                    <a:gd name="connsiteY120" fmla="*/ 537073 h 843396"/>
                    <a:gd name="connsiteX121" fmla="*/ 654100 w 2015486"/>
                    <a:gd name="connsiteY121" fmla="*/ 564036 h 843396"/>
                    <a:gd name="connsiteX122" fmla="*/ 646061 w 2015486"/>
                    <a:gd name="connsiteY122" fmla="*/ 559849 h 843396"/>
                    <a:gd name="connsiteX123" fmla="*/ 635678 w 2015486"/>
                    <a:gd name="connsiteY123" fmla="*/ 556667 h 843396"/>
                    <a:gd name="connsiteX124" fmla="*/ 631491 w 2015486"/>
                    <a:gd name="connsiteY124" fmla="*/ 564706 h 843396"/>
                    <a:gd name="connsiteX125" fmla="*/ 634171 w 2015486"/>
                    <a:gd name="connsiteY125" fmla="*/ 570233 h 843396"/>
                    <a:gd name="connsiteX126" fmla="*/ 614241 w 2015486"/>
                    <a:gd name="connsiteY126" fmla="*/ 576596 h 843396"/>
                    <a:gd name="connsiteX127" fmla="*/ 592302 w 2015486"/>
                    <a:gd name="connsiteY127" fmla="*/ 580113 h 843396"/>
                    <a:gd name="connsiteX128" fmla="*/ 586441 w 2015486"/>
                    <a:gd name="connsiteY128" fmla="*/ 581956 h 843396"/>
                    <a:gd name="connsiteX129" fmla="*/ 564334 w 2015486"/>
                    <a:gd name="connsiteY129" fmla="*/ 591502 h 843396"/>
                    <a:gd name="connsiteX130" fmla="*/ 523304 w 2015486"/>
                    <a:gd name="connsiteY130" fmla="*/ 603894 h 843396"/>
                    <a:gd name="connsiteX131" fmla="*/ 471387 w 2015486"/>
                    <a:gd name="connsiteY131" fmla="*/ 619302 h 843396"/>
                    <a:gd name="connsiteX132" fmla="*/ 425332 w 2015486"/>
                    <a:gd name="connsiteY132" fmla="*/ 632867 h 843396"/>
                    <a:gd name="connsiteX133" fmla="*/ 382124 w 2015486"/>
                    <a:gd name="connsiteY133" fmla="*/ 627341 h 843396"/>
                    <a:gd name="connsiteX134" fmla="*/ 202258 w 2015486"/>
                    <a:gd name="connsiteY134" fmla="*/ 484989 h 843396"/>
                    <a:gd name="connsiteX135" fmla="*/ 194387 w 2015486"/>
                    <a:gd name="connsiteY135" fmla="*/ 478458 h 843396"/>
                    <a:gd name="connsiteX136" fmla="*/ 197904 w 2015486"/>
                    <a:gd name="connsiteY136" fmla="*/ 472596 h 843396"/>
                    <a:gd name="connsiteX137" fmla="*/ 200583 w 2015486"/>
                    <a:gd name="connsiteY137" fmla="*/ 456854 h 843396"/>
                    <a:gd name="connsiteX138" fmla="*/ 203263 w 2015486"/>
                    <a:gd name="connsiteY138" fmla="*/ 446135 h 843396"/>
                    <a:gd name="connsiteX139" fmla="*/ 230226 w 2015486"/>
                    <a:gd name="connsiteY139" fmla="*/ 447643 h 843396"/>
                    <a:gd name="connsiteX140" fmla="*/ 247811 w 2015486"/>
                    <a:gd name="connsiteY140" fmla="*/ 449317 h 843396"/>
                    <a:gd name="connsiteX141" fmla="*/ 267070 w 2015486"/>
                    <a:gd name="connsiteY141" fmla="*/ 447308 h 843396"/>
                    <a:gd name="connsiteX142" fmla="*/ 275444 w 2015486"/>
                    <a:gd name="connsiteY142" fmla="*/ 445800 h 843396"/>
                    <a:gd name="connsiteX143" fmla="*/ 294703 w 2015486"/>
                    <a:gd name="connsiteY143" fmla="*/ 441614 h 843396"/>
                    <a:gd name="connsiteX144" fmla="*/ 292861 w 2015486"/>
                    <a:gd name="connsiteY144" fmla="*/ 440106 h 843396"/>
                    <a:gd name="connsiteX145" fmla="*/ 292024 w 2015486"/>
                    <a:gd name="connsiteY145" fmla="*/ 438599 h 843396"/>
                    <a:gd name="connsiteX146" fmla="*/ 289679 w 2015486"/>
                    <a:gd name="connsiteY146" fmla="*/ 432570 h 843396"/>
                    <a:gd name="connsiteX147" fmla="*/ 290181 w 2015486"/>
                    <a:gd name="connsiteY147" fmla="*/ 429221 h 843396"/>
                    <a:gd name="connsiteX148" fmla="*/ 293531 w 2015486"/>
                    <a:gd name="connsiteY148" fmla="*/ 425034 h 843396"/>
                    <a:gd name="connsiteX149" fmla="*/ 294703 w 2015486"/>
                    <a:gd name="connsiteY149" fmla="*/ 423694 h 843396"/>
                    <a:gd name="connsiteX150" fmla="*/ 253337 w 2015486"/>
                    <a:gd name="connsiteY150" fmla="*/ 423024 h 843396"/>
                    <a:gd name="connsiteX151" fmla="*/ 179817 w 2015486"/>
                    <a:gd name="connsiteY151" fmla="*/ 420512 h 843396"/>
                    <a:gd name="connsiteX152" fmla="*/ 175965 w 2015486"/>
                    <a:gd name="connsiteY152" fmla="*/ 419842 h 843396"/>
                    <a:gd name="connsiteX153" fmla="*/ 169601 w 2015486"/>
                    <a:gd name="connsiteY153" fmla="*/ 420345 h 843396"/>
                    <a:gd name="connsiteX154" fmla="*/ 162232 w 2015486"/>
                    <a:gd name="connsiteY154" fmla="*/ 420010 h 843396"/>
                    <a:gd name="connsiteX155" fmla="*/ 149002 w 2015486"/>
                    <a:gd name="connsiteY155" fmla="*/ 418335 h 843396"/>
                    <a:gd name="connsiteX156" fmla="*/ 152351 w 2015486"/>
                    <a:gd name="connsiteY156" fmla="*/ 417832 h 843396"/>
                    <a:gd name="connsiteX157" fmla="*/ 151514 w 2015486"/>
                    <a:gd name="connsiteY157" fmla="*/ 406947 h 843396"/>
                    <a:gd name="connsiteX158" fmla="*/ 150677 w 2015486"/>
                    <a:gd name="connsiteY158" fmla="*/ 396396 h 843396"/>
                    <a:gd name="connsiteX159" fmla="*/ 155031 w 2015486"/>
                    <a:gd name="connsiteY159" fmla="*/ 376634 h 843396"/>
                    <a:gd name="connsiteX160" fmla="*/ 159385 w 2015486"/>
                    <a:gd name="connsiteY160" fmla="*/ 353356 h 843396"/>
                    <a:gd name="connsiteX161" fmla="*/ 163237 w 2015486"/>
                    <a:gd name="connsiteY161" fmla="*/ 329909 h 843396"/>
                    <a:gd name="connsiteX162" fmla="*/ 164912 w 2015486"/>
                    <a:gd name="connsiteY162" fmla="*/ 302276 h 843396"/>
                    <a:gd name="connsiteX163" fmla="*/ 157878 w 2015486"/>
                    <a:gd name="connsiteY163" fmla="*/ 295745 h 843396"/>
                    <a:gd name="connsiteX164" fmla="*/ 154528 w 2015486"/>
                    <a:gd name="connsiteY164" fmla="*/ 296415 h 843396"/>
                    <a:gd name="connsiteX165" fmla="*/ 153356 w 2015486"/>
                    <a:gd name="connsiteY165" fmla="*/ 294405 h 843396"/>
                    <a:gd name="connsiteX166" fmla="*/ 150677 w 2015486"/>
                    <a:gd name="connsiteY166" fmla="*/ 296080 h 843396"/>
                    <a:gd name="connsiteX167" fmla="*/ 148164 w 2015486"/>
                    <a:gd name="connsiteY167" fmla="*/ 296750 h 843396"/>
                    <a:gd name="connsiteX168" fmla="*/ 148667 w 2015486"/>
                    <a:gd name="connsiteY168" fmla="*/ 292228 h 843396"/>
                    <a:gd name="connsiteX169" fmla="*/ 146992 w 2015486"/>
                    <a:gd name="connsiteY169" fmla="*/ 291558 h 843396"/>
                    <a:gd name="connsiteX170" fmla="*/ 143475 w 2015486"/>
                    <a:gd name="connsiteY170" fmla="*/ 293233 h 843396"/>
                    <a:gd name="connsiteX171" fmla="*/ 141131 w 2015486"/>
                    <a:gd name="connsiteY171" fmla="*/ 296917 h 843396"/>
                    <a:gd name="connsiteX172" fmla="*/ 137614 w 2015486"/>
                    <a:gd name="connsiteY172" fmla="*/ 306463 h 843396"/>
                    <a:gd name="connsiteX173" fmla="*/ 136441 w 2015486"/>
                    <a:gd name="connsiteY173" fmla="*/ 316177 h 843396"/>
                    <a:gd name="connsiteX174" fmla="*/ 133929 w 2015486"/>
                    <a:gd name="connsiteY174" fmla="*/ 346322 h 843396"/>
                    <a:gd name="connsiteX175" fmla="*/ 122206 w 2015486"/>
                    <a:gd name="connsiteY175" fmla="*/ 397233 h 843396"/>
                    <a:gd name="connsiteX176" fmla="*/ 116010 w 2015486"/>
                    <a:gd name="connsiteY176" fmla="*/ 403597 h 843396"/>
                    <a:gd name="connsiteX177" fmla="*/ 113832 w 2015486"/>
                    <a:gd name="connsiteY177" fmla="*/ 413311 h 843396"/>
                    <a:gd name="connsiteX178" fmla="*/ 105459 w 2015486"/>
                    <a:gd name="connsiteY178" fmla="*/ 420010 h 843396"/>
                    <a:gd name="connsiteX179" fmla="*/ 89381 w 2015486"/>
                    <a:gd name="connsiteY179" fmla="*/ 425201 h 843396"/>
                    <a:gd name="connsiteX180" fmla="*/ 67777 w 2015486"/>
                    <a:gd name="connsiteY180" fmla="*/ 425704 h 843396"/>
                    <a:gd name="connsiteX181" fmla="*/ 41819 w 2015486"/>
                    <a:gd name="connsiteY181" fmla="*/ 425704 h 843396"/>
                    <a:gd name="connsiteX182" fmla="*/ 25909 w 2015486"/>
                    <a:gd name="connsiteY182" fmla="*/ 424364 h 843396"/>
                    <a:gd name="connsiteX183" fmla="*/ 8827 w 2015486"/>
                    <a:gd name="connsiteY183" fmla="*/ 425201 h 843396"/>
                    <a:gd name="connsiteX184" fmla="*/ 1458 w 2015486"/>
                    <a:gd name="connsiteY184" fmla="*/ 428216 h 843396"/>
                    <a:gd name="connsiteX185" fmla="*/ 453 w 2015486"/>
                    <a:gd name="connsiteY185" fmla="*/ 438097 h 843396"/>
                    <a:gd name="connsiteX186" fmla="*/ 3300 w 2015486"/>
                    <a:gd name="connsiteY186" fmla="*/ 443121 h 843396"/>
                    <a:gd name="connsiteX187" fmla="*/ 7822 w 2015486"/>
                    <a:gd name="connsiteY187" fmla="*/ 442786 h 843396"/>
                    <a:gd name="connsiteX188" fmla="*/ 31436 w 2015486"/>
                    <a:gd name="connsiteY188" fmla="*/ 444126 h 843396"/>
                    <a:gd name="connsiteX189" fmla="*/ 63423 w 2015486"/>
                    <a:gd name="connsiteY189" fmla="*/ 444628 h 843396"/>
                    <a:gd name="connsiteX190" fmla="*/ 72467 w 2015486"/>
                    <a:gd name="connsiteY190" fmla="*/ 445633 h 843396"/>
                    <a:gd name="connsiteX191" fmla="*/ 64763 w 2015486"/>
                    <a:gd name="connsiteY191" fmla="*/ 449485 h 843396"/>
                    <a:gd name="connsiteX192" fmla="*/ 80673 w 2015486"/>
                    <a:gd name="connsiteY192" fmla="*/ 485994 h 843396"/>
                    <a:gd name="connsiteX193" fmla="*/ 109311 w 2015486"/>
                    <a:gd name="connsiteY193" fmla="*/ 513459 h 843396"/>
                    <a:gd name="connsiteX194" fmla="*/ 108641 w 2015486"/>
                    <a:gd name="connsiteY194" fmla="*/ 526522 h 843396"/>
                    <a:gd name="connsiteX195" fmla="*/ 106296 w 2015486"/>
                    <a:gd name="connsiteY195" fmla="*/ 535733 h 843396"/>
                    <a:gd name="connsiteX196" fmla="*/ 103952 w 2015486"/>
                    <a:gd name="connsiteY196" fmla="*/ 548796 h 843396"/>
                    <a:gd name="connsiteX197" fmla="*/ 102612 w 2015486"/>
                    <a:gd name="connsiteY197" fmla="*/ 554993 h 843396"/>
                    <a:gd name="connsiteX198" fmla="*/ 114167 w 2015486"/>
                    <a:gd name="connsiteY198" fmla="*/ 556332 h 843396"/>
                    <a:gd name="connsiteX199" fmla="*/ 125388 w 2015486"/>
                    <a:gd name="connsiteY199" fmla="*/ 557505 h 843396"/>
                    <a:gd name="connsiteX200" fmla="*/ 127063 w 2015486"/>
                    <a:gd name="connsiteY200" fmla="*/ 551141 h 843396"/>
                    <a:gd name="connsiteX201" fmla="*/ 128905 w 2015486"/>
                    <a:gd name="connsiteY201" fmla="*/ 541260 h 843396"/>
                    <a:gd name="connsiteX202" fmla="*/ 137446 w 2015486"/>
                    <a:gd name="connsiteY202" fmla="*/ 540757 h 843396"/>
                    <a:gd name="connsiteX203" fmla="*/ 140796 w 2015486"/>
                    <a:gd name="connsiteY203" fmla="*/ 555997 h 843396"/>
                    <a:gd name="connsiteX204" fmla="*/ 143978 w 2015486"/>
                    <a:gd name="connsiteY204" fmla="*/ 582123 h 843396"/>
                    <a:gd name="connsiteX205" fmla="*/ 152351 w 2015486"/>
                    <a:gd name="connsiteY205" fmla="*/ 597531 h 843396"/>
                    <a:gd name="connsiteX206" fmla="*/ 147829 w 2015486"/>
                    <a:gd name="connsiteY206" fmla="*/ 600210 h 843396"/>
                    <a:gd name="connsiteX207" fmla="*/ 140461 w 2015486"/>
                    <a:gd name="connsiteY207" fmla="*/ 610426 h 843396"/>
                    <a:gd name="connsiteX208" fmla="*/ 149337 w 2015486"/>
                    <a:gd name="connsiteY208" fmla="*/ 617292 h 843396"/>
                    <a:gd name="connsiteX209" fmla="*/ 184841 w 2015486"/>
                    <a:gd name="connsiteY209" fmla="*/ 648945 h 843396"/>
                    <a:gd name="connsiteX210" fmla="*/ 179817 w 2015486"/>
                    <a:gd name="connsiteY210" fmla="*/ 666194 h 843396"/>
                    <a:gd name="connsiteX211" fmla="*/ 175295 w 2015486"/>
                    <a:gd name="connsiteY211" fmla="*/ 672056 h 843396"/>
                    <a:gd name="connsiteX212" fmla="*/ 179817 w 2015486"/>
                    <a:gd name="connsiteY212" fmla="*/ 667367 h 843396"/>
                    <a:gd name="connsiteX213" fmla="*/ 184171 w 2015486"/>
                    <a:gd name="connsiteY213" fmla="*/ 664185 h 843396"/>
                    <a:gd name="connsiteX214" fmla="*/ 178644 w 2015486"/>
                    <a:gd name="connsiteY214" fmla="*/ 670716 h 843396"/>
                    <a:gd name="connsiteX215" fmla="*/ 164912 w 2015486"/>
                    <a:gd name="connsiteY215" fmla="*/ 687966 h 843396"/>
                    <a:gd name="connsiteX216" fmla="*/ 221852 w 2015486"/>
                    <a:gd name="connsiteY216" fmla="*/ 732178 h 843396"/>
                    <a:gd name="connsiteX217" fmla="*/ 236088 w 2015486"/>
                    <a:gd name="connsiteY217" fmla="*/ 743064 h 843396"/>
                    <a:gd name="connsiteX218" fmla="*/ 243959 w 2015486"/>
                    <a:gd name="connsiteY218" fmla="*/ 748758 h 843396"/>
                    <a:gd name="connsiteX219" fmla="*/ 273267 w 2015486"/>
                    <a:gd name="connsiteY219" fmla="*/ 737035 h 843396"/>
                    <a:gd name="connsiteX220" fmla="*/ 288507 w 2015486"/>
                    <a:gd name="connsiteY220" fmla="*/ 724307 h 843396"/>
                    <a:gd name="connsiteX221" fmla="*/ 341428 w 2015486"/>
                    <a:gd name="connsiteY221" fmla="*/ 725312 h 843396"/>
                    <a:gd name="connsiteX222" fmla="*/ 480430 w 2015486"/>
                    <a:gd name="connsiteY222" fmla="*/ 729164 h 843396"/>
                    <a:gd name="connsiteX223" fmla="*/ 487129 w 2015486"/>
                    <a:gd name="connsiteY223" fmla="*/ 732011 h 843396"/>
                    <a:gd name="connsiteX224" fmla="*/ 492154 w 2015486"/>
                    <a:gd name="connsiteY224" fmla="*/ 738207 h 843396"/>
                    <a:gd name="connsiteX225" fmla="*/ 501532 w 2015486"/>
                    <a:gd name="connsiteY225" fmla="*/ 749093 h 843396"/>
                    <a:gd name="connsiteX226" fmla="*/ 514427 w 2015486"/>
                    <a:gd name="connsiteY226" fmla="*/ 757132 h 843396"/>
                    <a:gd name="connsiteX227" fmla="*/ 515097 w 2015486"/>
                    <a:gd name="connsiteY227" fmla="*/ 752610 h 843396"/>
                    <a:gd name="connsiteX228" fmla="*/ 502369 w 2015486"/>
                    <a:gd name="connsiteY228" fmla="*/ 732513 h 843396"/>
                    <a:gd name="connsiteX229" fmla="*/ 514595 w 2015486"/>
                    <a:gd name="connsiteY229" fmla="*/ 729834 h 843396"/>
                    <a:gd name="connsiteX230" fmla="*/ 530337 w 2015486"/>
                    <a:gd name="connsiteY230" fmla="*/ 730839 h 843396"/>
                    <a:gd name="connsiteX231" fmla="*/ 534022 w 2015486"/>
                    <a:gd name="connsiteY231" fmla="*/ 731844 h 843396"/>
                    <a:gd name="connsiteX232" fmla="*/ 530672 w 2015486"/>
                    <a:gd name="connsiteY232" fmla="*/ 737705 h 843396"/>
                    <a:gd name="connsiteX233" fmla="*/ 517777 w 2015486"/>
                    <a:gd name="connsiteY233" fmla="*/ 755290 h 843396"/>
                    <a:gd name="connsiteX234" fmla="*/ 505551 w 2015486"/>
                    <a:gd name="connsiteY234" fmla="*/ 770530 h 843396"/>
                    <a:gd name="connsiteX235" fmla="*/ 500025 w 2015486"/>
                    <a:gd name="connsiteY235" fmla="*/ 772204 h 843396"/>
                    <a:gd name="connsiteX236" fmla="*/ 488302 w 2015486"/>
                    <a:gd name="connsiteY236" fmla="*/ 774214 h 843396"/>
                    <a:gd name="connsiteX237" fmla="*/ 490144 w 2015486"/>
                    <a:gd name="connsiteY237" fmla="*/ 783090 h 843396"/>
                    <a:gd name="connsiteX238" fmla="*/ 488804 w 2015486"/>
                    <a:gd name="connsiteY238" fmla="*/ 795148 h 843396"/>
                    <a:gd name="connsiteX239" fmla="*/ 479928 w 2015486"/>
                    <a:gd name="connsiteY239" fmla="*/ 799502 h 843396"/>
                    <a:gd name="connsiteX240" fmla="*/ 455310 w 2015486"/>
                    <a:gd name="connsiteY240" fmla="*/ 818762 h 843396"/>
                    <a:gd name="connsiteX241" fmla="*/ 471387 w 2015486"/>
                    <a:gd name="connsiteY241" fmla="*/ 843045 h 843396"/>
                    <a:gd name="connsiteX242" fmla="*/ 497513 w 2015486"/>
                    <a:gd name="connsiteY242" fmla="*/ 813403 h 843396"/>
                    <a:gd name="connsiteX243" fmla="*/ 499187 w 2015486"/>
                    <a:gd name="connsiteY243" fmla="*/ 802517 h 843396"/>
                    <a:gd name="connsiteX244" fmla="*/ 504882 w 2015486"/>
                    <a:gd name="connsiteY244" fmla="*/ 796823 h 843396"/>
                    <a:gd name="connsiteX245" fmla="*/ 508231 w 2015486"/>
                    <a:gd name="connsiteY245" fmla="*/ 791799 h 843396"/>
                    <a:gd name="connsiteX246" fmla="*/ 514093 w 2015486"/>
                    <a:gd name="connsiteY246" fmla="*/ 784262 h 843396"/>
                    <a:gd name="connsiteX247" fmla="*/ 520122 w 2015486"/>
                    <a:gd name="connsiteY247" fmla="*/ 779741 h 843396"/>
                    <a:gd name="connsiteX248" fmla="*/ 518949 w 2015486"/>
                    <a:gd name="connsiteY248" fmla="*/ 779741 h 843396"/>
                    <a:gd name="connsiteX249" fmla="*/ 516102 w 2015486"/>
                    <a:gd name="connsiteY249" fmla="*/ 776894 h 843396"/>
                    <a:gd name="connsiteX250" fmla="*/ 521294 w 2015486"/>
                    <a:gd name="connsiteY250" fmla="*/ 774549 h 843396"/>
                    <a:gd name="connsiteX251" fmla="*/ 524811 w 2015486"/>
                    <a:gd name="connsiteY251" fmla="*/ 771200 h 843396"/>
                    <a:gd name="connsiteX252" fmla="*/ 529165 w 2015486"/>
                    <a:gd name="connsiteY252" fmla="*/ 762993 h 843396"/>
                    <a:gd name="connsiteX253" fmla="*/ 541726 w 2015486"/>
                    <a:gd name="connsiteY253" fmla="*/ 745744 h 843396"/>
                    <a:gd name="connsiteX254" fmla="*/ 554119 w 2015486"/>
                    <a:gd name="connsiteY254" fmla="*/ 730336 h 843396"/>
                    <a:gd name="connsiteX255" fmla="*/ 568019 w 2015486"/>
                    <a:gd name="connsiteY255" fmla="*/ 726484 h 843396"/>
                    <a:gd name="connsiteX256" fmla="*/ 591130 w 2015486"/>
                    <a:gd name="connsiteY256" fmla="*/ 722130 h 843396"/>
                    <a:gd name="connsiteX257" fmla="*/ 710203 w 2015486"/>
                    <a:gd name="connsiteY257" fmla="*/ 710407 h 843396"/>
                    <a:gd name="connsiteX258" fmla="*/ 717907 w 2015486"/>
                    <a:gd name="connsiteY258" fmla="*/ 709402 h 843396"/>
                    <a:gd name="connsiteX259" fmla="*/ 719079 w 2015486"/>
                    <a:gd name="connsiteY259" fmla="*/ 715431 h 843396"/>
                    <a:gd name="connsiteX260" fmla="*/ 724271 w 2015486"/>
                    <a:gd name="connsiteY260" fmla="*/ 721460 h 843396"/>
                    <a:gd name="connsiteX261" fmla="*/ 728458 w 2015486"/>
                    <a:gd name="connsiteY261" fmla="*/ 717608 h 843396"/>
                    <a:gd name="connsiteX262" fmla="*/ 754918 w 2015486"/>
                    <a:gd name="connsiteY262" fmla="*/ 705885 h 843396"/>
                    <a:gd name="connsiteX263" fmla="*/ 777862 w 2015486"/>
                    <a:gd name="connsiteY263" fmla="*/ 704713 h 843396"/>
                    <a:gd name="connsiteX264" fmla="*/ 777025 w 2015486"/>
                    <a:gd name="connsiteY264" fmla="*/ 711412 h 843396"/>
                    <a:gd name="connsiteX265" fmla="*/ 776020 w 2015486"/>
                    <a:gd name="connsiteY265" fmla="*/ 717608 h 843396"/>
                    <a:gd name="connsiteX266" fmla="*/ 787073 w 2015486"/>
                    <a:gd name="connsiteY266" fmla="*/ 708900 h 843396"/>
                    <a:gd name="connsiteX267" fmla="*/ 792097 w 2015486"/>
                    <a:gd name="connsiteY267" fmla="*/ 701698 h 843396"/>
                    <a:gd name="connsiteX268" fmla="*/ 810017 w 2015486"/>
                    <a:gd name="connsiteY268" fmla="*/ 700526 h 843396"/>
                    <a:gd name="connsiteX269" fmla="*/ 828606 w 2015486"/>
                    <a:gd name="connsiteY269" fmla="*/ 701196 h 843396"/>
                    <a:gd name="connsiteX270" fmla="*/ 835975 w 2015486"/>
                    <a:gd name="connsiteY270" fmla="*/ 699856 h 843396"/>
                    <a:gd name="connsiteX271" fmla="*/ 854230 w 2015486"/>
                    <a:gd name="connsiteY271" fmla="*/ 695502 h 843396"/>
                    <a:gd name="connsiteX272" fmla="*/ 876336 w 2015486"/>
                    <a:gd name="connsiteY272" fmla="*/ 692990 h 843396"/>
                    <a:gd name="connsiteX273" fmla="*/ 883705 w 2015486"/>
                    <a:gd name="connsiteY273" fmla="*/ 693995 h 843396"/>
                    <a:gd name="connsiteX274" fmla="*/ 891911 w 2015486"/>
                    <a:gd name="connsiteY274" fmla="*/ 691985 h 843396"/>
                    <a:gd name="connsiteX275" fmla="*/ 896935 w 2015486"/>
                    <a:gd name="connsiteY275" fmla="*/ 686124 h 843396"/>
                    <a:gd name="connsiteX276" fmla="*/ 932775 w 2015486"/>
                    <a:gd name="connsiteY276" fmla="*/ 683611 h 843396"/>
                    <a:gd name="connsiteX277" fmla="*/ 930262 w 2015486"/>
                    <a:gd name="connsiteY277" fmla="*/ 689640 h 843396"/>
                    <a:gd name="connsiteX278" fmla="*/ 937129 w 2015486"/>
                    <a:gd name="connsiteY278" fmla="*/ 688803 h 843396"/>
                    <a:gd name="connsiteX279" fmla="*/ 953876 w 2015486"/>
                    <a:gd name="connsiteY279" fmla="*/ 681267 h 843396"/>
                    <a:gd name="connsiteX280" fmla="*/ 977155 w 2015486"/>
                    <a:gd name="connsiteY280" fmla="*/ 684616 h 843396"/>
                    <a:gd name="connsiteX281" fmla="*/ 997921 w 2015486"/>
                    <a:gd name="connsiteY281" fmla="*/ 687966 h 843396"/>
                    <a:gd name="connsiteX282" fmla="*/ 1010984 w 2015486"/>
                    <a:gd name="connsiteY282" fmla="*/ 695167 h 843396"/>
                    <a:gd name="connsiteX283" fmla="*/ 1026559 w 2015486"/>
                    <a:gd name="connsiteY283" fmla="*/ 690478 h 843396"/>
                    <a:gd name="connsiteX284" fmla="*/ 1031081 w 2015486"/>
                    <a:gd name="connsiteY284" fmla="*/ 685454 h 843396"/>
                    <a:gd name="connsiteX285" fmla="*/ 1039957 w 2015486"/>
                    <a:gd name="connsiteY285" fmla="*/ 680597 h 843396"/>
                    <a:gd name="connsiteX286" fmla="*/ 1081156 w 2015486"/>
                    <a:gd name="connsiteY286" fmla="*/ 674735 h 843396"/>
                    <a:gd name="connsiteX287" fmla="*/ 1179797 w 2015486"/>
                    <a:gd name="connsiteY287" fmla="*/ 665357 h 843396"/>
                    <a:gd name="connsiteX288" fmla="*/ 1200564 w 2015486"/>
                    <a:gd name="connsiteY288" fmla="*/ 663682 h 843396"/>
                    <a:gd name="connsiteX289" fmla="*/ 1201736 w 2015486"/>
                    <a:gd name="connsiteY289" fmla="*/ 667199 h 843396"/>
                    <a:gd name="connsiteX290" fmla="*/ 1199224 w 2015486"/>
                    <a:gd name="connsiteY290" fmla="*/ 670214 h 843396"/>
                    <a:gd name="connsiteX291" fmla="*/ 1214129 w 2015486"/>
                    <a:gd name="connsiteY291" fmla="*/ 668371 h 843396"/>
                    <a:gd name="connsiteX292" fmla="*/ 1242264 w 2015486"/>
                    <a:gd name="connsiteY292" fmla="*/ 665692 h 843396"/>
                    <a:gd name="connsiteX293" fmla="*/ 1258509 w 2015486"/>
                    <a:gd name="connsiteY293" fmla="*/ 675740 h 843396"/>
                    <a:gd name="connsiteX294" fmla="*/ 1265711 w 2015486"/>
                    <a:gd name="connsiteY294" fmla="*/ 681099 h 843396"/>
                    <a:gd name="connsiteX295" fmla="*/ 1303727 w 2015486"/>
                    <a:gd name="connsiteY295" fmla="*/ 675740 h 843396"/>
                    <a:gd name="connsiteX296" fmla="*/ 1335547 w 2015486"/>
                    <a:gd name="connsiteY296" fmla="*/ 670381 h 843396"/>
                    <a:gd name="connsiteX297" fmla="*/ 1335044 w 2015486"/>
                    <a:gd name="connsiteY297" fmla="*/ 661840 h 843396"/>
                    <a:gd name="connsiteX298" fmla="*/ 1334374 w 2015486"/>
                    <a:gd name="connsiteY298" fmla="*/ 653131 h 843396"/>
                    <a:gd name="connsiteX299" fmla="*/ 1344255 w 2015486"/>
                    <a:gd name="connsiteY299" fmla="*/ 648777 h 843396"/>
                    <a:gd name="connsiteX300" fmla="*/ 1358156 w 2015486"/>
                    <a:gd name="connsiteY300" fmla="*/ 640236 h 843396"/>
                    <a:gd name="connsiteX301" fmla="*/ 1390980 w 2015486"/>
                    <a:gd name="connsiteY301" fmla="*/ 631862 h 843396"/>
                    <a:gd name="connsiteX302" fmla="*/ 1432513 w 2015486"/>
                    <a:gd name="connsiteY302" fmla="*/ 625331 h 843396"/>
                    <a:gd name="connsiteX303" fmla="*/ 1446079 w 2015486"/>
                    <a:gd name="connsiteY303" fmla="*/ 624996 h 843396"/>
                    <a:gd name="connsiteX304" fmla="*/ 1448423 w 2015486"/>
                    <a:gd name="connsiteY304" fmla="*/ 634040 h 843396"/>
                    <a:gd name="connsiteX305" fmla="*/ 1458137 w 2015486"/>
                    <a:gd name="connsiteY305" fmla="*/ 649112 h 843396"/>
                    <a:gd name="connsiteX306" fmla="*/ 1465841 w 2015486"/>
                    <a:gd name="connsiteY306" fmla="*/ 656983 h 843396"/>
                    <a:gd name="connsiteX307" fmla="*/ 1466008 w 2015486"/>
                    <a:gd name="connsiteY307" fmla="*/ 669544 h 843396"/>
                    <a:gd name="connsiteX308" fmla="*/ 1470865 w 2015486"/>
                    <a:gd name="connsiteY308" fmla="*/ 690143 h 843396"/>
                    <a:gd name="connsiteX309" fmla="*/ 1500340 w 2015486"/>
                    <a:gd name="connsiteY309" fmla="*/ 707727 h 843396"/>
                    <a:gd name="connsiteX310" fmla="*/ 1528643 w 2015486"/>
                    <a:gd name="connsiteY310" fmla="*/ 698851 h 843396"/>
                    <a:gd name="connsiteX311" fmla="*/ 1539194 w 2015486"/>
                    <a:gd name="connsiteY311" fmla="*/ 655978 h 843396"/>
                    <a:gd name="connsiteX312" fmla="*/ 1536012 w 2015486"/>
                    <a:gd name="connsiteY312" fmla="*/ 645428 h 843396"/>
                    <a:gd name="connsiteX313" fmla="*/ 1552089 w 2015486"/>
                    <a:gd name="connsiteY313" fmla="*/ 632197 h 843396"/>
                    <a:gd name="connsiteX314" fmla="*/ 1569339 w 2015486"/>
                    <a:gd name="connsiteY314" fmla="*/ 619302 h 843396"/>
                    <a:gd name="connsiteX315" fmla="*/ 1572521 w 2015486"/>
                    <a:gd name="connsiteY315" fmla="*/ 614948 h 843396"/>
                    <a:gd name="connsiteX316" fmla="*/ 1575703 w 2015486"/>
                    <a:gd name="connsiteY316" fmla="*/ 611598 h 843396"/>
                    <a:gd name="connsiteX317" fmla="*/ 1589938 w 2015486"/>
                    <a:gd name="connsiteY317" fmla="*/ 609254 h 843396"/>
                    <a:gd name="connsiteX318" fmla="*/ 1602666 w 2015486"/>
                    <a:gd name="connsiteY318" fmla="*/ 605904 h 843396"/>
                    <a:gd name="connsiteX319" fmla="*/ 1609532 w 2015486"/>
                    <a:gd name="connsiteY319" fmla="*/ 610928 h 843396"/>
                    <a:gd name="connsiteX320" fmla="*/ 1618241 w 2015486"/>
                    <a:gd name="connsiteY320" fmla="*/ 615953 h 843396"/>
                    <a:gd name="connsiteX321" fmla="*/ 1626112 w 2015486"/>
                    <a:gd name="connsiteY321" fmla="*/ 609086 h 843396"/>
                    <a:gd name="connsiteX322" fmla="*/ 1638003 w 2015486"/>
                    <a:gd name="connsiteY322" fmla="*/ 603057 h 843396"/>
                    <a:gd name="connsiteX323" fmla="*/ 1681043 w 2015486"/>
                    <a:gd name="connsiteY323" fmla="*/ 597531 h 843396"/>
                    <a:gd name="connsiteX324" fmla="*/ 1684728 w 2015486"/>
                    <a:gd name="connsiteY324" fmla="*/ 594014 h 843396"/>
                    <a:gd name="connsiteX325" fmla="*/ 1688244 w 2015486"/>
                    <a:gd name="connsiteY325" fmla="*/ 587147 h 843396"/>
                    <a:gd name="connsiteX326" fmla="*/ 1696618 w 2015486"/>
                    <a:gd name="connsiteY326" fmla="*/ 582793 h 843396"/>
                    <a:gd name="connsiteX327" fmla="*/ 1701475 w 2015486"/>
                    <a:gd name="connsiteY327" fmla="*/ 582291 h 843396"/>
                    <a:gd name="connsiteX328" fmla="*/ 1710183 w 2015486"/>
                    <a:gd name="connsiteY328" fmla="*/ 579109 h 843396"/>
                    <a:gd name="connsiteX329" fmla="*/ 1719562 w 2015486"/>
                    <a:gd name="connsiteY329" fmla="*/ 578941 h 843396"/>
                    <a:gd name="connsiteX330" fmla="*/ 1733965 w 2015486"/>
                    <a:gd name="connsiteY330" fmla="*/ 575257 h 843396"/>
                    <a:gd name="connsiteX331" fmla="*/ 1747530 w 2015486"/>
                    <a:gd name="connsiteY331" fmla="*/ 568055 h 843396"/>
                    <a:gd name="connsiteX332" fmla="*/ 1781862 w 2015486"/>
                    <a:gd name="connsiteY332" fmla="*/ 558677 h 843396"/>
                    <a:gd name="connsiteX333" fmla="*/ 1799279 w 2015486"/>
                    <a:gd name="connsiteY333" fmla="*/ 559682 h 843396"/>
                    <a:gd name="connsiteX334" fmla="*/ 1801958 w 2015486"/>
                    <a:gd name="connsiteY334" fmla="*/ 554825 h 843396"/>
                    <a:gd name="connsiteX335" fmla="*/ 1809160 w 2015486"/>
                    <a:gd name="connsiteY335" fmla="*/ 545447 h 843396"/>
                    <a:gd name="connsiteX336" fmla="*/ 1838635 w 2015486"/>
                    <a:gd name="connsiteY336" fmla="*/ 555997 h 843396"/>
                    <a:gd name="connsiteX337" fmla="*/ 1861411 w 2015486"/>
                    <a:gd name="connsiteY337" fmla="*/ 566046 h 843396"/>
                    <a:gd name="connsiteX338" fmla="*/ 1872799 w 2015486"/>
                    <a:gd name="connsiteY338" fmla="*/ 564204 h 843396"/>
                    <a:gd name="connsiteX339" fmla="*/ 1901605 w 2015486"/>
                    <a:gd name="connsiteY339" fmla="*/ 542265 h 843396"/>
                    <a:gd name="connsiteX340" fmla="*/ 1890384 w 2015486"/>
                    <a:gd name="connsiteY340" fmla="*/ 517144 h 843396"/>
                    <a:gd name="connsiteX341" fmla="*/ 1872799 w 2015486"/>
                    <a:gd name="connsiteY341" fmla="*/ 514129 h 843396"/>
                    <a:gd name="connsiteX342" fmla="*/ 1860574 w 2015486"/>
                    <a:gd name="connsiteY342" fmla="*/ 513794 h 843396"/>
                    <a:gd name="connsiteX343" fmla="*/ 1864761 w 2015486"/>
                    <a:gd name="connsiteY343" fmla="*/ 506760 h 843396"/>
                    <a:gd name="connsiteX344" fmla="*/ 1868948 w 2015486"/>
                    <a:gd name="connsiteY344" fmla="*/ 491185 h 843396"/>
                    <a:gd name="connsiteX345" fmla="*/ 1856387 w 2015486"/>
                    <a:gd name="connsiteY345" fmla="*/ 466065 h 843396"/>
                    <a:gd name="connsiteX346" fmla="*/ 1848851 w 2015486"/>
                    <a:gd name="connsiteY346" fmla="*/ 458528 h 843396"/>
                    <a:gd name="connsiteX347" fmla="*/ 1855215 w 2015486"/>
                    <a:gd name="connsiteY347" fmla="*/ 455681 h 843396"/>
                    <a:gd name="connsiteX348" fmla="*/ 1847846 w 2015486"/>
                    <a:gd name="connsiteY348" fmla="*/ 453002 h 843396"/>
                    <a:gd name="connsiteX349" fmla="*/ 1823730 w 2015486"/>
                    <a:gd name="connsiteY349" fmla="*/ 446638 h 843396"/>
                    <a:gd name="connsiteX350" fmla="*/ 1820715 w 2015486"/>
                    <a:gd name="connsiteY350" fmla="*/ 445131 h 843396"/>
                    <a:gd name="connsiteX351" fmla="*/ 1805475 w 2015486"/>
                    <a:gd name="connsiteY351" fmla="*/ 440944 h 843396"/>
                    <a:gd name="connsiteX352" fmla="*/ 1785379 w 2015486"/>
                    <a:gd name="connsiteY352" fmla="*/ 434915 h 843396"/>
                    <a:gd name="connsiteX353" fmla="*/ 1778010 w 2015486"/>
                    <a:gd name="connsiteY353" fmla="*/ 429556 h 843396"/>
                    <a:gd name="connsiteX354" fmla="*/ 1776838 w 2015486"/>
                    <a:gd name="connsiteY354" fmla="*/ 428718 h 843396"/>
                    <a:gd name="connsiteX355" fmla="*/ 1770641 w 2015486"/>
                    <a:gd name="connsiteY355" fmla="*/ 426206 h 843396"/>
                    <a:gd name="connsiteX356" fmla="*/ 1761932 w 2015486"/>
                    <a:gd name="connsiteY356" fmla="*/ 419507 h 843396"/>
                    <a:gd name="connsiteX357" fmla="*/ 1752052 w 2015486"/>
                    <a:gd name="connsiteY357" fmla="*/ 417330 h 843396"/>
                    <a:gd name="connsiteX358" fmla="*/ 1754396 w 2015486"/>
                    <a:gd name="connsiteY358" fmla="*/ 419172 h 843396"/>
                    <a:gd name="connsiteX359" fmla="*/ 1766454 w 2015486"/>
                    <a:gd name="connsiteY359" fmla="*/ 426206 h 843396"/>
                    <a:gd name="connsiteX360" fmla="*/ 1754061 w 2015486"/>
                    <a:gd name="connsiteY360" fmla="*/ 423862 h 843396"/>
                    <a:gd name="connsiteX361" fmla="*/ 1747530 w 2015486"/>
                    <a:gd name="connsiteY361" fmla="*/ 415655 h 843396"/>
                    <a:gd name="connsiteX362" fmla="*/ 1741166 w 2015486"/>
                    <a:gd name="connsiteY362" fmla="*/ 409459 h 843396"/>
                    <a:gd name="connsiteX363" fmla="*/ 1728438 w 2015486"/>
                    <a:gd name="connsiteY363" fmla="*/ 399243 h 843396"/>
                    <a:gd name="connsiteX364" fmla="*/ 1721572 w 2015486"/>
                    <a:gd name="connsiteY364" fmla="*/ 396061 h 843396"/>
                    <a:gd name="connsiteX365" fmla="*/ 1713700 w 2015486"/>
                    <a:gd name="connsiteY365" fmla="*/ 393716 h 843396"/>
                    <a:gd name="connsiteX366" fmla="*/ 1630801 w 2015486"/>
                    <a:gd name="connsiteY366" fmla="*/ 360389 h 843396"/>
                    <a:gd name="connsiteX367" fmla="*/ 1614724 w 2015486"/>
                    <a:gd name="connsiteY367" fmla="*/ 358212 h 843396"/>
                    <a:gd name="connsiteX368" fmla="*/ 1396507 w 2015486"/>
                    <a:gd name="connsiteY368" fmla="*/ 336273 h 843396"/>
                    <a:gd name="connsiteX369" fmla="*/ 1356816 w 2015486"/>
                    <a:gd name="connsiteY369" fmla="*/ 337278 h 843396"/>
                    <a:gd name="connsiteX370" fmla="*/ 1355308 w 2015486"/>
                    <a:gd name="connsiteY370" fmla="*/ 320866 h 843396"/>
                    <a:gd name="connsiteX371" fmla="*/ 1354471 w 2015486"/>
                    <a:gd name="connsiteY371" fmla="*/ 305291 h 843396"/>
                    <a:gd name="connsiteX372" fmla="*/ 1359998 w 2015486"/>
                    <a:gd name="connsiteY372" fmla="*/ 302444 h 843396"/>
                    <a:gd name="connsiteX373" fmla="*/ 1369879 w 2015486"/>
                    <a:gd name="connsiteY373" fmla="*/ 299764 h 843396"/>
                    <a:gd name="connsiteX374" fmla="*/ 1386626 w 2015486"/>
                    <a:gd name="connsiteY374" fmla="*/ 298090 h 843396"/>
                    <a:gd name="connsiteX375" fmla="*/ 1451940 w 2015486"/>
                    <a:gd name="connsiteY375" fmla="*/ 295243 h 843396"/>
                    <a:gd name="connsiteX376" fmla="*/ 1566659 w 2015486"/>
                    <a:gd name="connsiteY376" fmla="*/ 292061 h 843396"/>
                    <a:gd name="connsiteX377" fmla="*/ 1716547 w 2015486"/>
                    <a:gd name="connsiteY377" fmla="*/ 287706 h 843396"/>
                    <a:gd name="connsiteX378" fmla="*/ 1827917 w 2015486"/>
                    <a:gd name="connsiteY378" fmla="*/ 285194 h 843396"/>
                    <a:gd name="connsiteX379" fmla="*/ 1889044 w 2015486"/>
                    <a:gd name="connsiteY379" fmla="*/ 283520 h 843396"/>
                    <a:gd name="connsiteX380" fmla="*/ 2009290 w 2015486"/>
                    <a:gd name="connsiteY380" fmla="*/ 273471 h 843396"/>
                    <a:gd name="connsiteX381" fmla="*/ 2015486 w 2015486"/>
                    <a:gd name="connsiteY381" fmla="*/ 271127 h 843396"/>
                    <a:gd name="connsiteX382" fmla="*/ 2005940 w 2015486"/>
                    <a:gd name="connsiteY382" fmla="*/ 271127 h 843396"/>
                    <a:gd name="connsiteX383" fmla="*/ 1955699 w 2015486"/>
                    <a:gd name="connsiteY383" fmla="*/ 273471 h 843396"/>
                    <a:gd name="connsiteX384" fmla="*/ 1866436 w 2015486"/>
                    <a:gd name="connsiteY384" fmla="*/ 277658 h 843396"/>
                    <a:gd name="connsiteX385" fmla="*/ 1801121 w 2015486"/>
                    <a:gd name="connsiteY385" fmla="*/ 280170 h 843396"/>
                    <a:gd name="connsiteX386" fmla="*/ 1730783 w 2015486"/>
                    <a:gd name="connsiteY386" fmla="*/ 281845 h 843396"/>
                    <a:gd name="connsiteX387" fmla="*/ 1662956 w 2015486"/>
                    <a:gd name="connsiteY387" fmla="*/ 283520 h 843396"/>
                    <a:gd name="connsiteX388" fmla="*/ 1528140 w 2015486"/>
                    <a:gd name="connsiteY388" fmla="*/ 285362 h 843396"/>
                    <a:gd name="connsiteX389" fmla="*/ 1375070 w 2015486"/>
                    <a:gd name="connsiteY389" fmla="*/ 279500 h 843396"/>
                    <a:gd name="connsiteX390" fmla="*/ 1448591 w 2015486"/>
                    <a:gd name="connsiteY390" fmla="*/ 231268 h 843396"/>
                    <a:gd name="connsiteX391" fmla="*/ 1516417 w 2015486"/>
                    <a:gd name="connsiteY391" fmla="*/ 201458 h 843396"/>
                    <a:gd name="connsiteX392" fmla="*/ 1572186 w 2015486"/>
                    <a:gd name="connsiteY392" fmla="*/ 176840 h 843396"/>
                    <a:gd name="connsiteX393" fmla="*/ 1611542 w 2015486"/>
                    <a:gd name="connsiteY393" fmla="*/ 160260 h 843396"/>
                    <a:gd name="connsiteX394" fmla="*/ 1700135 w 2015486"/>
                    <a:gd name="connsiteY394" fmla="*/ 121406 h 843396"/>
                    <a:gd name="connsiteX395" fmla="*/ 1742506 w 2015486"/>
                    <a:gd name="connsiteY395" fmla="*/ 103319 h 843396"/>
                    <a:gd name="connsiteX396" fmla="*/ 1759588 w 2015486"/>
                    <a:gd name="connsiteY396" fmla="*/ 95615 h 843396"/>
                    <a:gd name="connsiteX397" fmla="*/ 1779182 w 2015486"/>
                    <a:gd name="connsiteY397" fmla="*/ 86907 h 843396"/>
                    <a:gd name="connsiteX398" fmla="*/ 1799111 w 2015486"/>
                    <a:gd name="connsiteY398" fmla="*/ 78533 h 843396"/>
                    <a:gd name="connsiteX399" fmla="*/ 1809160 w 2015486"/>
                    <a:gd name="connsiteY399" fmla="*/ 75016 h 843396"/>
                    <a:gd name="connsiteX400" fmla="*/ 1813682 w 2015486"/>
                    <a:gd name="connsiteY400" fmla="*/ 72504 h 843396"/>
                    <a:gd name="connsiteX401" fmla="*/ 1819208 w 2015486"/>
                    <a:gd name="connsiteY401" fmla="*/ 69992 h 843396"/>
                    <a:gd name="connsiteX402" fmla="*/ 1832773 w 2015486"/>
                    <a:gd name="connsiteY402" fmla="*/ 65135 h 843396"/>
                    <a:gd name="connsiteX403" fmla="*/ 1845501 w 2015486"/>
                    <a:gd name="connsiteY403" fmla="*/ 59274 h 843396"/>
                    <a:gd name="connsiteX404" fmla="*/ 1853875 w 2015486"/>
                    <a:gd name="connsiteY404" fmla="*/ 54752 h 843396"/>
                    <a:gd name="connsiteX405" fmla="*/ 1861411 w 2015486"/>
                    <a:gd name="connsiteY405" fmla="*/ 50733 h 843396"/>
                    <a:gd name="connsiteX406" fmla="*/ 1911486 w 2015486"/>
                    <a:gd name="connsiteY406" fmla="*/ 27789 h 843396"/>
                    <a:gd name="connsiteX407" fmla="*/ 1928400 w 2015486"/>
                    <a:gd name="connsiteY407" fmla="*/ 17573 h 843396"/>
                    <a:gd name="connsiteX408" fmla="*/ 1934932 w 2015486"/>
                    <a:gd name="connsiteY408" fmla="*/ 13051 h 843396"/>
                    <a:gd name="connsiteX409" fmla="*/ 1940626 w 2015486"/>
                    <a:gd name="connsiteY409" fmla="*/ 7525 h 843396"/>
                    <a:gd name="connsiteX410" fmla="*/ 1943306 w 2015486"/>
                    <a:gd name="connsiteY410" fmla="*/ 4510 h 843396"/>
                    <a:gd name="connsiteX411" fmla="*/ 1940124 w 2015486"/>
                    <a:gd name="connsiteY411" fmla="*/ 2668 h 843396"/>
                    <a:gd name="connsiteX412" fmla="*/ 1906629 w 2015486"/>
                    <a:gd name="connsiteY412" fmla="*/ 323 h 843396"/>
                    <a:gd name="connsiteX413" fmla="*/ 1873972 w 2015486"/>
                    <a:gd name="connsiteY413" fmla="*/ 1663 h 843396"/>
                    <a:gd name="connsiteX414" fmla="*/ 1329685 w 2015486"/>
                    <a:gd name="connsiteY414" fmla="*/ 259236 h 843396"/>
                    <a:gd name="connsiteX415" fmla="*/ 1327006 w 2015486"/>
                    <a:gd name="connsiteY415" fmla="*/ 260911 h 843396"/>
                    <a:gd name="connsiteX416" fmla="*/ 1325498 w 2015486"/>
                    <a:gd name="connsiteY416" fmla="*/ 259236 h 843396"/>
                    <a:gd name="connsiteX417" fmla="*/ 1328178 w 2015486"/>
                    <a:gd name="connsiteY417" fmla="*/ 257561 h 843396"/>
                    <a:gd name="connsiteX418" fmla="*/ 1329685 w 2015486"/>
                    <a:gd name="connsiteY418" fmla="*/ 259236 h 843396"/>
                    <a:gd name="connsiteX419" fmla="*/ 1368539 w 2015486"/>
                    <a:gd name="connsiteY419" fmla="*/ 279668 h 843396"/>
                    <a:gd name="connsiteX420" fmla="*/ 1366529 w 2015486"/>
                    <a:gd name="connsiteY420" fmla="*/ 280003 h 843396"/>
                    <a:gd name="connsiteX421" fmla="*/ 1369711 w 2015486"/>
                    <a:gd name="connsiteY421" fmla="*/ 276821 h 843396"/>
                    <a:gd name="connsiteX422" fmla="*/ 1368539 w 2015486"/>
                    <a:gd name="connsiteY422" fmla="*/ 279668 h 843396"/>
                    <a:gd name="connsiteX423" fmla="*/ 1342246 w 2015486"/>
                    <a:gd name="connsiteY423" fmla="*/ 307803 h 843396"/>
                    <a:gd name="connsiteX424" fmla="*/ 1350787 w 2015486"/>
                    <a:gd name="connsiteY424" fmla="*/ 324550 h 843396"/>
                    <a:gd name="connsiteX425" fmla="*/ 1342916 w 2015486"/>
                    <a:gd name="connsiteY425" fmla="*/ 339623 h 843396"/>
                    <a:gd name="connsiteX426" fmla="*/ 1337556 w 2015486"/>
                    <a:gd name="connsiteY426" fmla="*/ 336441 h 843396"/>
                    <a:gd name="connsiteX427" fmla="*/ 1329853 w 2015486"/>
                    <a:gd name="connsiteY427" fmla="*/ 332087 h 843396"/>
                    <a:gd name="connsiteX428" fmla="*/ 1322986 w 2015486"/>
                    <a:gd name="connsiteY428" fmla="*/ 330914 h 843396"/>
                    <a:gd name="connsiteX429" fmla="*/ 1322986 w 2015486"/>
                    <a:gd name="connsiteY429" fmla="*/ 319359 h 843396"/>
                    <a:gd name="connsiteX430" fmla="*/ 1322819 w 2015486"/>
                    <a:gd name="connsiteY430" fmla="*/ 306463 h 843396"/>
                    <a:gd name="connsiteX431" fmla="*/ 1335044 w 2015486"/>
                    <a:gd name="connsiteY431" fmla="*/ 305626 h 843396"/>
                    <a:gd name="connsiteX432" fmla="*/ 1342246 w 2015486"/>
                    <a:gd name="connsiteY432" fmla="*/ 307803 h 843396"/>
                    <a:gd name="connsiteX433" fmla="*/ 1283463 w 2015486"/>
                    <a:gd name="connsiteY433" fmla="*/ 312995 h 843396"/>
                    <a:gd name="connsiteX434" fmla="*/ 1284467 w 2015486"/>
                    <a:gd name="connsiteY434" fmla="*/ 325220 h 843396"/>
                    <a:gd name="connsiteX435" fmla="*/ 1277769 w 2015486"/>
                    <a:gd name="connsiteY435" fmla="*/ 335101 h 843396"/>
                    <a:gd name="connsiteX436" fmla="*/ 1257672 w 2015486"/>
                    <a:gd name="connsiteY436" fmla="*/ 334934 h 843396"/>
                    <a:gd name="connsiteX437" fmla="*/ 1256667 w 2015486"/>
                    <a:gd name="connsiteY437" fmla="*/ 325723 h 843396"/>
                    <a:gd name="connsiteX438" fmla="*/ 1258342 w 2015486"/>
                    <a:gd name="connsiteY438" fmla="*/ 319526 h 843396"/>
                    <a:gd name="connsiteX439" fmla="*/ 1261021 w 2015486"/>
                    <a:gd name="connsiteY439" fmla="*/ 317014 h 843396"/>
                    <a:gd name="connsiteX440" fmla="*/ 1263198 w 2015486"/>
                    <a:gd name="connsiteY440" fmla="*/ 314502 h 843396"/>
                    <a:gd name="connsiteX441" fmla="*/ 1271070 w 2015486"/>
                    <a:gd name="connsiteY441" fmla="*/ 311320 h 843396"/>
                    <a:gd name="connsiteX442" fmla="*/ 1283463 w 2015486"/>
                    <a:gd name="connsiteY442" fmla="*/ 312995 h 843396"/>
                    <a:gd name="connsiteX443" fmla="*/ 1292004 w 2015486"/>
                    <a:gd name="connsiteY443" fmla="*/ 327900 h 843396"/>
                    <a:gd name="connsiteX444" fmla="*/ 1291334 w 2015486"/>
                    <a:gd name="connsiteY444" fmla="*/ 329574 h 843396"/>
                    <a:gd name="connsiteX445" fmla="*/ 1289492 w 2015486"/>
                    <a:gd name="connsiteY445" fmla="*/ 327900 h 843396"/>
                    <a:gd name="connsiteX446" fmla="*/ 1290162 w 2015486"/>
                    <a:gd name="connsiteY446" fmla="*/ 326225 h 843396"/>
                    <a:gd name="connsiteX447" fmla="*/ 1292004 w 2015486"/>
                    <a:gd name="connsiteY447" fmla="*/ 327900 h 843396"/>
                    <a:gd name="connsiteX448" fmla="*/ 1698628 w 2015486"/>
                    <a:gd name="connsiteY448" fmla="*/ 417832 h 843396"/>
                    <a:gd name="connsiteX449" fmla="*/ 1708174 w 2015486"/>
                    <a:gd name="connsiteY449" fmla="*/ 432068 h 843396"/>
                    <a:gd name="connsiteX450" fmla="*/ 1707001 w 2015486"/>
                    <a:gd name="connsiteY450" fmla="*/ 436757 h 843396"/>
                    <a:gd name="connsiteX451" fmla="*/ 1689752 w 2015486"/>
                    <a:gd name="connsiteY451" fmla="*/ 418837 h 843396"/>
                    <a:gd name="connsiteX452" fmla="*/ 1687240 w 2015486"/>
                    <a:gd name="connsiteY452" fmla="*/ 415655 h 843396"/>
                    <a:gd name="connsiteX453" fmla="*/ 1686905 w 2015486"/>
                    <a:gd name="connsiteY453" fmla="*/ 408287 h 843396"/>
                    <a:gd name="connsiteX454" fmla="*/ 1698628 w 2015486"/>
                    <a:gd name="connsiteY454" fmla="*/ 417832 h 843396"/>
                    <a:gd name="connsiteX455" fmla="*/ 121201 w 2015486"/>
                    <a:gd name="connsiteY455" fmla="*/ 415823 h 843396"/>
                    <a:gd name="connsiteX456" fmla="*/ 119527 w 2015486"/>
                    <a:gd name="connsiteY456" fmla="*/ 418335 h 843396"/>
                    <a:gd name="connsiteX457" fmla="*/ 118857 w 2015486"/>
                    <a:gd name="connsiteY457" fmla="*/ 415823 h 843396"/>
                    <a:gd name="connsiteX458" fmla="*/ 120531 w 2015486"/>
                    <a:gd name="connsiteY458" fmla="*/ 413311 h 843396"/>
                    <a:gd name="connsiteX459" fmla="*/ 121201 w 2015486"/>
                    <a:gd name="connsiteY459" fmla="*/ 415823 h 843396"/>
                    <a:gd name="connsiteX460" fmla="*/ 1678029 w 2015486"/>
                    <a:gd name="connsiteY460" fmla="*/ 427713 h 843396"/>
                    <a:gd name="connsiteX461" fmla="*/ 1685565 w 2015486"/>
                    <a:gd name="connsiteY461" fmla="*/ 440441 h 843396"/>
                    <a:gd name="connsiteX462" fmla="*/ 1682215 w 2015486"/>
                    <a:gd name="connsiteY462" fmla="*/ 442116 h 843396"/>
                    <a:gd name="connsiteX463" fmla="*/ 1676019 w 2015486"/>
                    <a:gd name="connsiteY463" fmla="*/ 443288 h 843396"/>
                    <a:gd name="connsiteX464" fmla="*/ 1667813 w 2015486"/>
                    <a:gd name="connsiteY464" fmla="*/ 442451 h 843396"/>
                    <a:gd name="connsiteX465" fmla="*/ 1665636 w 2015486"/>
                    <a:gd name="connsiteY465" fmla="*/ 416660 h 843396"/>
                    <a:gd name="connsiteX466" fmla="*/ 1678029 w 2015486"/>
                    <a:gd name="connsiteY466" fmla="*/ 427713 h 843396"/>
                    <a:gd name="connsiteX467" fmla="*/ 79501 w 2015486"/>
                    <a:gd name="connsiteY467" fmla="*/ 453504 h 843396"/>
                    <a:gd name="connsiteX468" fmla="*/ 75984 w 2015486"/>
                    <a:gd name="connsiteY468" fmla="*/ 455179 h 843396"/>
                    <a:gd name="connsiteX469" fmla="*/ 74476 w 2015486"/>
                    <a:gd name="connsiteY469" fmla="*/ 453504 h 843396"/>
                    <a:gd name="connsiteX470" fmla="*/ 77993 w 2015486"/>
                    <a:gd name="connsiteY470" fmla="*/ 451829 h 843396"/>
                    <a:gd name="connsiteX471" fmla="*/ 79501 w 2015486"/>
                    <a:gd name="connsiteY471" fmla="*/ 453504 h 843396"/>
                    <a:gd name="connsiteX472" fmla="*/ 1666306 w 2015486"/>
                    <a:gd name="connsiteY472" fmla="*/ 592339 h 843396"/>
                    <a:gd name="connsiteX473" fmla="*/ 1646376 w 2015486"/>
                    <a:gd name="connsiteY473" fmla="*/ 595688 h 843396"/>
                    <a:gd name="connsiteX474" fmla="*/ 1652070 w 2015486"/>
                    <a:gd name="connsiteY474" fmla="*/ 593344 h 843396"/>
                    <a:gd name="connsiteX475" fmla="*/ 1666306 w 2015486"/>
                    <a:gd name="connsiteY475" fmla="*/ 592339 h 843396"/>
                    <a:gd name="connsiteX476" fmla="*/ 1620753 w 2015486"/>
                    <a:gd name="connsiteY476" fmla="*/ 607914 h 843396"/>
                    <a:gd name="connsiteX477" fmla="*/ 1613719 w 2015486"/>
                    <a:gd name="connsiteY477" fmla="*/ 610091 h 843396"/>
                    <a:gd name="connsiteX478" fmla="*/ 1617906 w 2015486"/>
                    <a:gd name="connsiteY478" fmla="*/ 604229 h 843396"/>
                    <a:gd name="connsiteX479" fmla="*/ 1620753 w 2015486"/>
                    <a:gd name="connsiteY479" fmla="*/ 607914 h 843396"/>
                    <a:gd name="connsiteX480" fmla="*/ 1555773 w 2015486"/>
                    <a:gd name="connsiteY480" fmla="*/ 607244 h 843396"/>
                    <a:gd name="connsiteX481" fmla="*/ 1548907 w 2015486"/>
                    <a:gd name="connsiteY481" fmla="*/ 614278 h 843396"/>
                    <a:gd name="connsiteX482" fmla="*/ 1537016 w 2015486"/>
                    <a:gd name="connsiteY482" fmla="*/ 625498 h 843396"/>
                    <a:gd name="connsiteX483" fmla="*/ 1530318 w 2015486"/>
                    <a:gd name="connsiteY483" fmla="*/ 632532 h 843396"/>
                    <a:gd name="connsiteX484" fmla="*/ 1524121 w 2015486"/>
                    <a:gd name="connsiteY484" fmla="*/ 638226 h 843396"/>
                    <a:gd name="connsiteX485" fmla="*/ 1525126 w 2015486"/>
                    <a:gd name="connsiteY485" fmla="*/ 624996 h 843396"/>
                    <a:gd name="connsiteX486" fmla="*/ 1526801 w 2015486"/>
                    <a:gd name="connsiteY486" fmla="*/ 611096 h 843396"/>
                    <a:gd name="connsiteX487" fmla="*/ 1540366 w 2015486"/>
                    <a:gd name="connsiteY487" fmla="*/ 608249 h 843396"/>
                    <a:gd name="connsiteX488" fmla="*/ 1554601 w 2015486"/>
                    <a:gd name="connsiteY488" fmla="*/ 606072 h 843396"/>
                    <a:gd name="connsiteX489" fmla="*/ 1555773 w 2015486"/>
                    <a:gd name="connsiteY489" fmla="*/ 607244 h 843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</a:cxnLst>
                  <a:rect l="l" t="t" r="r" b="b"/>
                  <a:pathLst>
                    <a:path w="2015486" h="843396">
                      <a:moveTo>
                        <a:pt x="1873972" y="1663"/>
                      </a:moveTo>
                      <a:cubicBezTo>
                        <a:pt x="1864928" y="6687"/>
                        <a:pt x="1859569" y="10539"/>
                        <a:pt x="1855382" y="15229"/>
                      </a:cubicBezTo>
                      <a:cubicBezTo>
                        <a:pt x="1852870" y="17741"/>
                        <a:pt x="1844329" y="23100"/>
                        <a:pt x="1836458" y="27119"/>
                      </a:cubicBezTo>
                      <a:cubicBezTo>
                        <a:pt x="1828419" y="31138"/>
                        <a:pt x="1820548" y="35660"/>
                        <a:pt x="1819041" y="37000"/>
                      </a:cubicBezTo>
                      <a:cubicBezTo>
                        <a:pt x="1817533" y="38340"/>
                        <a:pt x="1810332" y="41522"/>
                        <a:pt x="1802963" y="44201"/>
                      </a:cubicBezTo>
                      <a:cubicBezTo>
                        <a:pt x="1795762" y="46713"/>
                        <a:pt x="1787388" y="50398"/>
                        <a:pt x="1784541" y="52407"/>
                      </a:cubicBezTo>
                      <a:cubicBezTo>
                        <a:pt x="1779015" y="56259"/>
                        <a:pt x="1751047" y="69992"/>
                        <a:pt x="1748870" y="69992"/>
                      </a:cubicBezTo>
                      <a:cubicBezTo>
                        <a:pt x="1748367" y="69992"/>
                        <a:pt x="1746525" y="70997"/>
                        <a:pt x="1745185" y="72337"/>
                      </a:cubicBezTo>
                      <a:cubicBezTo>
                        <a:pt x="1743678" y="73509"/>
                        <a:pt x="1737649" y="77026"/>
                        <a:pt x="1731620" y="80040"/>
                      </a:cubicBezTo>
                      <a:cubicBezTo>
                        <a:pt x="1725591" y="83055"/>
                        <a:pt x="1718557" y="87242"/>
                        <a:pt x="1715710" y="89251"/>
                      </a:cubicBezTo>
                      <a:cubicBezTo>
                        <a:pt x="1713030" y="91094"/>
                        <a:pt x="1706499" y="94778"/>
                        <a:pt x="1701475" y="97123"/>
                      </a:cubicBezTo>
                      <a:cubicBezTo>
                        <a:pt x="1696451" y="99635"/>
                        <a:pt x="1684393" y="105329"/>
                        <a:pt x="1674512" y="110018"/>
                      </a:cubicBezTo>
                      <a:cubicBezTo>
                        <a:pt x="1664798" y="114707"/>
                        <a:pt x="1656090" y="118559"/>
                        <a:pt x="1654917" y="118559"/>
                      </a:cubicBezTo>
                      <a:cubicBezTo>
                        <a:pt x="1653745" y="118559"/>
                        <a:pt x="1652908" y="119229"/>
                        <a:pt x="1652908" y="120234"/>
                      </a:cubicBezTo>
                      <a:cubicBezTo>
                        <a:pt x="1652908" y="121071"/>
                        <a:pt x="1651568" y="121909"/>
                        <a:pt x="1649893" y="121909"/>
                      </a:cubicBezTo>
                      <a:cubicBezTo>
                        <a:pt x="1648218" y="121909"/>
                        <a:pt x="1646041" y="122746"/>
                        <a:pt x="1645204" y="123583"/>
                      </a:cubicBezTo>
                      <a:cubicBezTo>
                        <a:pt x="1644199" y="124588"/>
                        <a:pt x="1636160" y="129110"/>
                        <a:pt x="1627284" y="133464"/>
                      </a:cubicBezTo>
                      <a:cubicBezTo>
                        <a:pt x="1618408" y="137986"/>
                        <a:pt x="1607523" y="143680"/>
                        <a:pt x="1603168" y="146025"/>
                      </a:cubicBezTo>
                      <a:cubicBezTo>
                        <a:pt x="1598814" y="148369"/>
                        <a:pt x="1575870" y="159590"/>
                        <a:pt x="1552424" y="170978"/>
                      </a:cubicBezTo>
                      <a:cubicBezTo>
                        <a:pt x="1452275" y="219712"/>
                        <a:pt x="1413254" y="238469"/>
                        <a:pt x="1399354" y="244163"/>
                      </a:cubicBezTo>
                      <a:cubicBezTo>
                        <a:pt x="1387463" y="249020"/>
                        <a:pt x="1366529" y="254714"/>
                        <a:pt x="1366529" y="253040"/>
                      </a:cubicBezTo>
                      <a:cubicBezTo>
                        <a:pt x="1366529" y="252537"/>
                        <a:pt x="1365524" y="253040"/>
                        <a:pt x="1364185" y="254044"/>
                      </a:cubicBezTo>
                      <a:cubicBezTo>
                        <a:pt x="1362845" y="255217"/>
                        <a:pt x="1359328" y="255887"/>
                        <a:pt x="1356313" y="255719"/>
                      </a:cubicBezTo>
                      <a:cubicBezTo>
                        <a:pt x="1353131" y="255552"/>
                        <a:pt x="1347437" y="256222"/>
                        <a:pt x="1343585" y="257226"/>
                      </a:cubicBezTo>
                      <a:cubicBezTo>
                        <a:pt x="1338226" y="258399"/>
                        <a:pt x="1336049" y="258399"/>
                        <a:pt x="1334709" y="256724"/>
                      </a:cubicBezTo>
                      <a:cubicBezTo>
                        <a:pt x="1333537" y="255217"/>
                        <a:pt x="1333537" y="254212"/>
                        <a:pt x="1335044" y="252872"/>
                      </a:cubicBezTo>
                      <a:cubicBezTo>
                        <a:pt x="1337221" y="251197"/>
                        <a:pt x="1351959" y="246676"/>
                        <a:pt x="1359830" y="245336"/>
                      </a:cubicBezTo>
                      <a:lnTo>
                        <a:pt x="1364017" y="244666"/>
                      </a:lnTo>
                      <a:lnTo>
                        <a:pt x="1359663" y="244331"/>
                      </a:lnTo>
                      <a:cubicBezTo>
                        <a:pt x="1351792" y="243996"/>
                        <a:pt x="1332532" y="250862"/>
                        <a:pt x="1327173" y="256054"/>
                      </a:cubicBezTo>
                      <a:cubicBezTo>
                        <a:pt x="1320642" y="262251"/>
                        <a:pt x="1315617" y="262251"/>
                        <a:pt x="1311766" y="256222"/>
                      </a:cubicBezTo>
                      <a:cubicBezTo>
                        <a:pt x="1310258" y="253709"/>
                        <a:pt x="1308751" y="251365"/>
                        <a:pt x="1308584" y="251197"/>
                      </a:cubicBezTo>
                      <a:cubicBezTo>
                        <a:pt x="1308416" y="250862"/>
                        <a:pt x="1303224" y="251030"/>
                        <a:pt x="1297028" y="251700"/>
                      </a:cubicBezTo>
                      <a:cubicBezTo>
                        <a:pt x="1286645" y="252872"/>
                        <a:pt x="1285640" y="253374"/>
                        <a:pt x="1284133" y="257729"/>
                      </a:cubicBezTo>
                      <a:cubicBezTo>
                        <a:pt x="1283295" y="260408"/>
                        <a:pt x="1281453" y="262585"/>
                        <a:pt x="1280448" y="262585"/>
                      </a:cubicBezTo>
                      <a:cubicBezTo>
                        <a:pt x="1279276" y="262585"/>
                        <a:pt x="1275759" y="263758"/>
                        <a:pt x="1272744" y="265265"/>
                      </a:cubicBezTo>
                      <a:cubicBezTo>
                        <a:pt x="1267385" y="267945"/>
                        <a:pt x="1266883" y="267945"/>
                        <a:pt x="1259849" y="264093"/>
                      </a:cubicBezTo>
                      <a:cubicBezTo>
                        <a:pt x="1252983" y="260408"/>
                        <a:pt x="1252313" y="260241"/>
                        <a:pt x="1250805" y="262920"/>
                      </a:cubicBezTo>
                      <a:cubicBezTo>
                        <a:pt x="1248963" y="266270"/>
                        <a:pt x="1245111" y="266940"/>
                        <a:pt x="1243437" y="264260"/>
                      </a:cubicBezTo>
                      <a:cubicBezTo>
                        <a:pt x="1242934" y="263255"/>
                        <a:pt x="1244107" y="261916"/>
                        <a:pt x="1246284" y="261078"/>
                      </a:cubicBezTo>
                      <a:cubicBezTo>
                        <a:pt x="1249298" y="259738"/>
                        <a:pt x="1247623" y="259403"/>
                        <a:pt x="1239250" y="259403"/>
                      </a:cubicBezTo>
                      <a:cubicBezTo>
                        <a:pt x="1232551" y="259236"/>
                        <a:pt x="1229201" y="259906"/>
                        <a:pt x="1230541" y="260743"/>
                      </a:cubicBezTo>
                      <a:cubicBezTo>
                        <a:pt x="1232216" y="261748"/>
                        <a:pt x="1231714" y="262418"/>
                        <a:pt x="1228532" y="263255"/>
                      </a:cubicBezTo>
                      <a:cubicBezTo>
                        <a:pt x="1225852" y="263925"/>
                        <a:pt x="1209607" y="261581"/>
                        <a:pt x="1188506" y="257394"/>
                      </a:cubicBezTo>
                      <a:cubicBezTo>
                        <a:pt x="1149484" y="249858"/>
                        <a:pt x="1024215" y="225407"/>
                        <a:pt x="1005625" y="221555"/>
                      </a:cubicBezTo>
                      <a:cubicBezTo>
                        <a:pt x="999261" y="220215"/>
                        <a:pt x="977657" y="216196"/>
                        <a:pt x="957895" y="212344"/>
                      </a:cubicBezTo>
                      <a:cubicBezTo>
                        <a:pt x="938134" y="208659"/>
                        <a:pt x="918539" y="204807"/>
                        <a:pt x="914353" y="203803"/>
                      </a:cubicBezTo>
                      <a:cubicBezTo>
                        <a:pt x="910166" y="202798"/>
                        <a:pt x="900787" y="200956"/>
                        <a:pt x="893418" y="199616"/>
                      </a:cubicBezTo>
                      <a:cubicBezTo>
                        <a:pt x="865450" y="194759"/>
                        <a:pt x="854062" y="192414"/>
                        <a:pt x="828941" y="186218"/>
                      </a:cubicBezTo>
                      <a:cubicBezTo>
                        <a:pt x="814706" y="182869"/>
                        <a:pt x="800806" y="179687"/>
                        <a:pt x="797959" y="179352"/>
                      </a:cubicBezTo>
                      <a:cubicBezTo>
                        <a:pt x="795279" y="178849"/>
                        <a:pt x="785398" y="177174"/>
                        <a:pt x="776187" y="175500"/>
                      </a:cubicBezTo>
                      <a:cubicBezTo>
                        <a:pt x="766976" y="173825"/>
                        <a:pt x="753746" y="171480"/>
                        <a:pt x="746880" y="170476"/>
                      </a:cubicBezTo>
                      <a:cubicBezTo>
                        <a:pt x="728458" y="167629"/>
                        <a:pt x="691614" y="160595"/>
                        <a:pt x="685752" y="158752"/>
                      </a:cubicBezTo>
                      <a:cubicBezTo>
                        <a:pt x="683073" y="157915"/>
                        <a:pt x="676541" y="156743"/>
                        <a:pt x="671517" y="156240"/>
                      </a:cubicBezTo>
                      <a:cubicBezTo>
                        <a:pt x="666493" y="155571"/>
                        <a:pt x="656779" y="153728"/>
                        <a:pt x="649913" y="151886"/>
                      </a:cubicBezTo>
                      <a:cubicBezTo>
                        <a:pt x="643047" y="150044"/>
                        <a:pt x="628644" y="147197"/>
                        <a:pt x="617926" y="145355"/>
                      </a:cubicBezTo>
                      <a:cubicBezTo>
                        <a:pt x="607375" y="143512"/>
                        <a:pt x="596824" y="141670"/>
                        <a:pt x="594479" y="141168"/>
                      </a:cubicBezTo>
                      <a:cubicBezTo>
                        <a:pt x="578905" y="137818"/>
                        <a:pt x="571033" y="136814"/>
                        <a:pt x="548090" y="135306"/>
                      </a:cubicBezTo>
                      <a:lnTo>
                        <a:pt x="522466" y="133632"/>
                      </a:lnTo>
                      <a:lnTo>
                        <a:pt x="506891" y="139326"/>
                      </a:lnTo>
                      <a:cubicBezTo>
                        <a:pt x="498518" y="142508"/>
                        <a:pt x="488469" y="146694"/>
                        <a:pt x="484785" y="148872"/>
                      </a:cubicBezTo>
                      <a:cubicBezTo>
                        <a:pt x="475071" y="154566"/>
                        <a:pt x="463851" y="163944"/>
                        <a:pt x="464856" y="165619"/>
                      </a:cubicBezTo>
                      <a:cubicBezTo>
                        <a:pt x="465190" y="166456"/>
                        <a:pt x="479593" y="166959"/>
                        <a:pt x="496508" y="167126"/>
                      </a:cubicBezTo>
                      <a:cubicBezTo>
                        <a:pt x="513590" y="167126"/>
                        <a:pt x="530672" y="167796"/>
                        <a:pt x="534524" y="168633"/>
                      </a:cubicBezTo>
                      <a:cubicBezTo>
                        <a:pt x="538544" y="169638"/>
                        <a:pt x="545577" y="170811"/>
                        <a:pt x="550099" y="171313"/>
                      </a:cubicBezTo>
                      <a:cubicBezTo>
                        <a:pt x="554788" y="171983"/>
                        <a:pt x="559143" y="173155"/>
                        <a:pt x="559980" y="173992"/>
                      </a:cubicBezTo>
                      <a:cubicBezTo>
                        <a:pt x="560985" y="174830"/>
                        <a:pt x="563497" y="175500"/>
                        <a:pt x="565842" y="175500"/>
                      </a:cubicBezTo>
                      <a:cubicBezTo>
                        <a:pt x="568354" y="175500"/>
                        <a:pt x="574048" y="176672"/>
                        <a:pt x="578570" y="178179"/>
                      </a:cubicBezTo>
                      <a:cubicBezTo>
                        <a:pt x="586776" y="180691"/>
                        <a:pt x="619935" y="187223"/>
                        <a:pt x="645894" y="191410"/>
                      </a:cubicBezTo>
                      <a:cubicBezTo>
                        <a:pt x="647736" y="191577"/>
                        <a:pt x="650918" y="192414"/>
                        <a:pt x="652760" y="192917"/>
                      </a:cubicBezTo>
                      <a:cubicBezTo>
                        <a:pt x="654602" y="193587"/>
                        <a:pt x="658957" y="194424"/>
                        <a:pt x="662473" y="194759"/>
                      </a:cubicBezTo>
                      <a:cubicBezTo>
                        <a:pt x="666158" y="195094"/>
                        <a:pt x="678048" y="196936"/>
                        <a:pt x="689102" y="198778"/>
                      </a:cubicBezTo>
                      <a:cubicBezTo>
                        <a:pt x="700155" y="200621"/>
                        <a:pt x="717907" y="203300"/>
                        <a:pt x="728458" y="204975"/>
                      </a:cubicBezTo>
                      <a:cubicBezTo>
                        <a:pt x="739009" y="206482"/>
                        <a:pt x="755253" y="209497"/>
                        <a:pt x="764464" y="211506"/>
                      </a:cubicBezTo>
                      <a:cubicBezTo>
                        <a:pt x="773675" y="213683"/>
                        <a:pt x="790590" y="217033"/>
                        <a:pt x="802146" y="219043"/>
                      </a:cubicBezTo>
                      <a:cubicBezTo>
                        <a:pt x="844516" y="226579"/>
                        <a:pt x="927415" y="243661"/>
                        <a:pt x="1020698" y="264093"/>
                      </a:cubicBezTo>
                      <a:cubicBezTo>
                        <a:pt x="1037278" y="267777"/>
                        <a:pt x="1079648" y="276653"/>
                        <a:pt x="1114818" y="283687"/>
                      </a:cubicBezTo>
                      <a:lnTo>
                        <a:pt x="1178792" y="296750"/>
                      </a:lnTo>
                      <a:lnTo>
                        <a:pt x="1185826" y="291056"/>
                      </a:lnTo>
                      <a:cubicBezTo>
                        <a:pt x="1195204" y="283520"/>
                        <a:pt x="1217143" y="279668"/>
                        <a:pt x="1222168" y="284692"/>
                      </a:cubicBezTo>
                      <a:cubicBezTo>
                        <a:pt x="1225182" y="287706"/>
                        <a:pt x="1224680" y="292731"/>
                        <a:pt x="1221330" y="293735"/>
                      </a:cubicBezTo>
                      <a:cubicBezTo>
                        <a:pt x="1219656" y="294238"/>
                        <a:pt x="1216808" y="295410"/>
                        <a:pt x="1214966" y="296080"/>
                      </a:cubicBezTo>
                      <a:cubicBezTo>
                        <a:pt x="1213124" y="296917"/>
                        <a:pt x="1201066" y="299429"/>
                        <a:pt x="1188171" y="301774"/>
                      </a:cubicBezTo>
                      <a:cubicBezTo>
                        <a:pt x="1175275" y="304286"/>
                        <a:pt x="1125536" y="313665"/>
                        <a:pt x="1077639" y="322876"/>
                      </a:cubicBezTo>
                      <a:cubicBezTo>
                        <a:pt x="1029741" y="332254"/>
                        <a:pt x="980839" y="341632"/>
                        <a:pt x="968781" y="343810"/>
                      </a:cubicBezTo>
                      <a:cubicBezTo>
                        <a:pt x="956891" y="345987"/>
                        <a:pt x="924401" y="352016"/>
                        <a:pt x="896768" y="357207"/>
                      </a:cubicBezTo>
                      <a:cubicBezTo>
                        <a:pt x="869135" y="362399"/>
                        <a:pt x="840497" y="367591"/>
                        <a:pt x="833128" y="368931"/>
                      </a:cubicBezTo>
                      <a:cubicBezTo>
                        <a:pt x="750732" y="382998"/>
                        <a:pt x="746712" y="383836"/>
                        <a:pt x="739343" y="389195"/>
                      </a:cubicBezTo>
                      <a:lnTo>
                        <a:pt x="734487" y="392879"/>
                      </a:lnTo>
                      <a:lnTo>
                        <a:pt x="743530" y="395559"/>
                      </a:lnTo>
                      <a:cubicBezTo>
                        <a:pt x="766474" y="402425"/>
                        <a:pt x="786571" y="403095"/>
                        <a:pt x="798964" y="397568"/>
                      </a:cubicBezTo>
                      <a:cubicBezTo>
                        <a:pt x="805495" y="394721"/>
                        <a:pt x="813534" y="393047"/>
                        <a:pt x="828104" y="391707"/>
                      </a:cubicBezTo>
                      <a:cubicBezTo>
                        <a:pt x="850378" y="389697"/>
                        <a:pt x="876001" y="386013"/>
                        <a:pt x="902629" y="381323"/>
                      </a:cubicBezTo>
                      <a:cubicBezTo>
                        <a:pt x="918372" y="378476"/>
                        <a:pt x="954713" y="372782"/>
                        <a:pt x="1120344" y="346992"/>
                      </a:cubicBezTo>
                      <a:cubicBezTo>
                        <a:pt x="1188171" y="336608"/>
                        <a:pt x="1247958" y="326392"/>
                        <a:pt x="1249131" y="325220"/>
                      </a:cubicBezTo>
                      <a:cubicBezTo>
                        <a:pt x="1249633" y="324718"/>
                        <a:pt x="1247623" y="322206"/>
                        <a:pt x="1244609" y="319694"/>
                      </a:cubicBezTo>
                      <a:cubicBezTo>
                        <a:pt x="1238412" y="314669"/>
                        <a:pt x="1238747" y="312995"/>
                        <a:pt x="1245781" y="314167"/>
                      </a:cubicBezTo>
                      <a:cubicBezTo>
                        <a:pt x="1250471" y="314837"/>
                        <a:pt x="1250638" y="315172"/>
                        <a:pt x="1251810" y="326560"/>
                      </a:cubicBezTo>
                      <a:cubicBezTo>
                        <a:pt x="1252480" y="332924"/>
                        <a:pt x="1252313" y="338785"/>
                        <a:pt x="1251643" y="339623"/>
                      </a:cubicBezTo>
                      <a:cubicBezTo>
                        <a:pt x="1250805" y="340293"/>
                        <a:pt x="1241092" y="342470"/>
                        <a:pt x="1230039" y="344480"/>
                      </a:cubicBezTo>
                      <a:cubicBezTo>
                        <a:pt x="1188003" y="352016"/>
                        <a:pt x="1139101" y="364744"/>
                        <a:pt x="1095558" y="379146"/>
                      </a:cubicBezTo>
                      <a:cubicBezTo>
                        <a:pt x="1077304" y="385343"/>
                        <a:pt x="1061729" y="389530"/>
                        <a:pt x="1060054" y="389027"/>
                      </a:cubicBezTo>
                      <a:cubicBezTo>
                        <a:pt x="1058379" y="388525"/>
                        <a:pt x="1050675" y="389865"/>
                        <a:pt x="1042972" y="392209"/>
                      </a:cubicBezTo>
                      <a:cubicBezTo>
                        <a:pt x="991223" y="408119"/>
                        <a:pt x="968614" y="413646"/>
                        <a:pt x="957393" y="413478"/>
                      </a:cubicBezTo>
                      <a:cubicBezTo>
                        <a:pt x="943995" y="413143"/>
                        <a:pt x="936626" y="415990"/>
                        <a:pt x="928923" y="425034"/>
                      </a:cubicBezTo>
                      <a:cubicBezTo>
                        <a:pt x="925908" y="428383"/>
                        <a:pt x="922391" y="431565"/>
                        <a:pt x="920884" y="432068"/>
                      </a:cubicBezTo>
                      <a:cubicBezTo>
                        <a:pt x="918037" y="433240"/>
                        <a:pt x="904304" y="455514"/>
                        <a:pt x="904304" y="459031"/>
                      </a:cubicBezTo>
                      <a:cubicBezTo>
                        <a:pt x="904304" y="461208"/>
                        <a:pt x="902964" y="462213"/>
                        <a:pt x="890404" y="469079"/>
                      </a:cubicBezTo>
                      <a:cubicBezTo>
                        <a:pt x="884375" y="472596"/>
                        <a:pt x="881695" y="473266"/>
                        <a:pt x="879351" y="471926"/>
                      </a:cubicBezTo>
                      <a:cubicBezTo>
                        <a:pt x="875666" y="470084"/>
                        <a:pt x="871480" y="473768"/>
                        <a:pt x="872987" y="477620"/>
                      </a:cubicBezTo>
                      <a:cubicBezTo>
                        <a:pt x="874159" y="480467"/>
                        <a:pt x="853895" y="494702"/>
                        <a:pt x="846359" y="496210"/>
                      </a:cubicBezTo>
                      <a:cubicBezTo>
                        <a:pt x="842004" y="497047"/>
                        <a:pt x="840999" y="496545"/>
                        <a:pt x="839325" y="492860"/>
                      </a:cubicBezTo>
                      <a:cubicBezTo>
                        <a:pt x="836478" y="486496"/>
                        <a:pt x="830951" y="487334"/>
                        <a:pt x="829779" y="494367"/>
                      </a:cubicBezTo>
                      <a:cubicBezTo>
                        <a:pt x="828941" y="498052"/>
                        <a:pt x="827434" y="500396"/>
                        <a:pt x="825424" y="500899"/>
                      </a:cubicBezTo>
                      <a:cubicBezTo>
                        <a:pt x="823582" y="501401"/>
                        <a:pt x="821740" y="503746"/>
                        <a:pt x="821238" y="506593"/>
                      </a:cubicBezTo>
                      <a:cubicBezTo>
                        <a:pt x="820233" y="511617"/>
                        <a:pt x="816883" y="513627"/>
                        <a:pt x="795614" y="521665"/>
                      </a:cubicBezTo>
                      <a:cubicBezTo>
                        <a:pt x="783891" y="526020"/>
                        <a:pt x="780374" y="525852"/>
                        <a:pt x="780374" y="520493"/>
                      </a:cubicBezTo>
                      <a:cubicBezTo>
                        <a:pt x="780374" y="516641"/>
                        <a:pt x="779537" y="516474"/>
                        <a:pt x="769321" y="519153"/>
                      </a:cubicBezTo>
                      <a:cubicBezTo>
                        <a:pt x="761952" y="521163"/>
                        <a:pt x="761785" y="521331"/>
                        <a:pt x="762790" y="526690"/>
                      </a:cubicBezTo>
                      <a:lnTo>
                        <a:pt x="763794" y="532049"/>
                      </a:lnTo>
                      <a:lnTo>
                        <a:pt x="747382" y="537073"/>
                      </a:lnTo>
                      <a:cubicBezTo>
                        <a:pt x="698648" y="551811"/>
                        <a:pt x="656612" y="564036"/>
                        <a:pt x="654100" y="564036"/>
                      </a:cubicBezTo>
                      <a:cubicBezTo>
                        <a:pt x="652425" y="564036"/>
                        <a:pt x="648741" y="562194"/>
                        <a:pt x="646061" y="559849"/>
                      </a:cubicBezTo>
                      <a:cubicBezTo>
                        <a:pt x="642042" y="556332"/>
                        <a:pt x="639865" y="555662"/>
                        <a:pt x="635678" y="556667"/>
                      </a:cubicBezTo>
                      <a:cubicBezTo>
                        <a:pt x="628142" y="558174"/>
                        <a:pt x="627472" y="559514"/>
                        <a:pt x="631491" y="564706"/>
                      </a:cubicBezTo>
                      <a:cubicBezTo>
                        <a:pt x="633501" y="567218"/>
                        <a:pt x="634673" y="569730"/>
                        <a:pt x="634171" y="570233"/>
                      </a:cubicBezTo>
                      <a:cubicBezTo>
                        <a:pt x="633668" y="570735"/>
                        <a:pt x="624625" y="573582"/>
                        <a:pt x="614241" y="576596"/>
                      </a:cubicBezTo>
                      <a:cubicBezTo>
                        <a:pt x="599504" y="580783"/>
                        <a:pt x="594647" y="581621"/>
                        <a:pt x="592302" y="580113"/>
                      </a:cubicBezTo>
                      <a:cubicBezTo>
                        <a:pt x="589958" y="578606"/>
                        <a:pt x="588785" y="578941"/>
                        <a:pt x="586441" y="581956"/>
                      </a:cubicBezTo>
                      <a:cubicBezTo>
                        <a:pt x="584431" y="584635"/>
                        <a:pt x="577900" y="587482"/>
                        <a:pt x="564334" y="591502"/>
                      </a:cubicBezTo>
                      <a:cubicBezTo>
                        <a:pt x="553784" y="594516"/>
                        <a:pt x="535362" y="600210"/>
                        <a:pt x="523304" y="603894"/>
                      </a:cubicBezTo>
                      <a:cubicBezTo>
                        <a:pt x="511413" y="607579"/>
                        <a:pt x="487967" y="614445"/>
                        <a:pt x="471387" y="619302"/>
                      </a:cubicBezTo>
                      <a:cubicBezTo>
                        <a:pt x="454807" y="624159"/>
                        <a:pt x="434041" y="630188"/>
                        <a:pt x="425332" y="632867"/>
                      </a:cubicBezTo>
                      <a:cubicBezTo>
                        <a:pt x="401383" y="640236"/>
                        <a:pt x="398201" y="639734"/>
                        <a:pt x="382124" y="627341"/>
                      </a:cubicBezTo>
                      <a:cubicBezTo>
                        <a:pt x="356166" y="606909"/>
                        <a:pt x="209962" y="491353"/>
                        <a:pt x="202258" y="484989"/>
                      </a:cubicBezTo>
                      <a:lnTo>
                        <a:pt x="194387" y="478458"/>
                      </a:lnTo>
                      <a:lnTo>
                        <a:pt x="197904" y="472596"/>
                      </a:lnTo>
                      <a:cubicBezTo>
                        <a:pt x="200583" y="468074"/>
                        <a:pt x="201086" y="464725"/>
                        <a:pt x="200583" y="456854"/>
                      </a:cubicBezTo>
                      <a:cubicBezTo>
                        <a:pt x="199914" y="447978"/>
                        <a:pt x="200248" y="446973"/>
                        <a:pt x="203263" y="446135"/>
                      </a:cubicBezTo>
                      <a:cubicBezTo>
                        <a:pt x="210297" y="444293"/>
                        <a:pt x="226877" y="445298"/>
                        <a:pt x="230226" y="447643"/>
                      </a:cubicBezTo>
                      <a:cubicBezTo>
                        <a:pt x="232738" y="449652"/>
                        <a:pt x="236590" y="449987"/>
                        <a:pt x="247811" y="449317"/>
                      </a:cubicBezTo>
                      <a:cubicBezTo>
                        <a:pt x="255682" y="448815"/>
                        <a:pt x="264391" y="447810"/>
                        <a:pt x="267070" y="447308"/>
                      </a:cubicBezTo>
                      <a:cubicBezTo>
                        <a:pt x="269917" y="446805"/>
                        <a:pt x="273602" y="446135"/>
                        <a:pt x="275444" y="445800"/>
                      </a:cubicBezTo>
                      <a:cubicBezTo>
                        <a:pt x="290349" y="443791"/>
                        <a:pt x="294703" y="442786"/>
                        <a:pt x="294703" y="441614"/>
                      </a:cubicBezTo>
                      <a:cubicBezTo>
                        <a:pt x="294703" y="440776"/>
                        <a:pt x="293866" y="440106"/>
                        <a:pt x="292861" y="440106"/>
                      </a:cubicBezTo>
                      <a:cubicBezTo>
                        <a:pt x="292024" y="440106"/>
                        <a:pt x="291521" y="439436"/>
                        <a:pt x="292024" y="438599"/>
                      </a:cubicBezTo>
                      <a:cubicBezTo>
                        <a:pt x="293363" y="436589"/>
                        <a:pt x="291354" y="431565"/>
                        <a:pt x="289679" y="432570"/>
                      </a:cubicBezTo>
                      <a:cubicBezTo>
                        <a:pt x="288842" y="433072"/>
                        <a:pt x="289177" y="431565"/>
                        <a:pt x="290181" y="429221"/>
                      </a:cubicBezTo>
                      <a:cubicBezTo>
                        <a:pt x="291354" y="426876"/>
                        <a:pt x="292693" y="425034"/>
                        <a:pt x="293531" y="425034"/>
                      </a:cubicBezTo>
                      <a:cubicBezTo>
                        <a:pt x="294201" y="425034"/>
                        <a:pt x="294703" y="424531"/>
                        <a:pt x="294703" y="423694"/>
                      </a:cubicBezTo>
                      <a:cubicBezTo>
                        <a:pt x="294703" y="423024"/>
                        <a:pt x="276114" y="422689"/>
                        <a:pt x="253337" y="423024"/>
                      </a:cubicBezTo>
                      <a:cubicBezTo>
                        <a:pt x="182999" y="424029"/>
                        <a:pt x="182496" y="424029"/>
                        <a:pt x="179817" y="420512"/>
                      </a:cubicBezTo>
                      <a:cubicBezTo>
                        <a:pt x="177975" y="418000"/>
                        <a:pt x="177305" y="417832"/>
                        <a:pt x="175965" y="419842"/>
                      </a:cubicBezTo>
                      <a:cubicBezTo>
                        <a:pt x="174793" y="421684"/>
                        <a:pt x="173285" y="421684"/>
                        <a:pt x="169601" y="420345"/>
                      </a:cubicBezTo>
                      <a:cubicBezTo>
                        <a:pt x="166921" y="419507"/>
                        <a:pt x="163572" y="419340"/>
                        <a:pt x="162232" y="420010"/>
                      </a:cubicBezTo>
                      <a:cubicBezTo>
                        <a:pt x="159385" y="421517"/>
                        <a:pt x="149002" y="420177"/>
                        <a:pt x="149002" y="418335"/>
                      </a:cubicBezTo>
                      <a:cubicBezTo>
                        <a:pt x="149002" y="417498"/>
                        <a:pt x="150509" y="417330"/>
                        <a:pt x="152351" y="417832"/>
                      </a:cubicBezTo>
                      <a:cubicBezTo>
                        <a:pt x="157208" y="419172"/>
                        <a:pt x="156706" y="413143"/>
                        <a:pt x="151514" y="406947"/>
                      </a:cubicBezTo>
                      <a:cubicBezTo>
                        <a:pt x="146490" y="400918"/>
                        <a:pt x="146322" y="399243"/>
                        <a:pt x="150677" y="396396"/>
                      </a:cubicBezTo>
                      <a:cubicBezTo>
                        <a:pt x="153691" y="394386"/>
                        <a:pt x="154361" y="391707"/>
                        <a:pt x="155031" y="376634"/>
                      </a:cubicBezTo>
                      <a:cubicBezTo>
                        <a:pt x="155701" y="362734"/>
                        <a:pt x="156538" y="357877"/>
                        <a:pt x="159385" y="353356"/>
                      </a:cubicBezTo>
                      <a:cubicBezTo>
                        <a:pt x="162232" y="348666"/>
                        <a:pt x="162902" y="344480"/>
                        <a:pt x="163237" y="329909"/>
                      </a:cubicBezTo>
                      <a:cubicBezTo>
                        <a:pt x="163572" y="320029"/>
                        <a:pt x="164242" y="307636"/>
                        <a:pt x="164912" y="302276"/>
                      </a:cubicBezTo>
                      <a:cubicBezTo>
                        <a:pt x="166084" y="291726"/>
                        <a:pt x="165247" y="290888"/>
                        <a:pt x="157878" y="295745"/>
                      </a:cubicBezTo>
                      <a:cubicBezTo>
                        <a:pt x="155366" y="297252"/>
                        <a:pt x="153858" y="297587"/>
                        <a:pt x="154528" y="296415"/>
                      </a:cubicBezTo>
                      <a:cubicBezTo>
                        <a:pt x="155366" y="295243"/>
                        <a:pt x="155031" y="294405"/>
                        <a:pt x="153356" y="294405"/>
                      </a:cubicBezTo>
                      <a:cubicBezTo>
                        <a:pt x="151849" y="294405"/>
                        <a:pt x="150677" y="295075"/>
                        <a:pt x="150677" y="296080"/>
                      </a:cubicBezTo>
                      <a:cubicBezTo>
                        <a:pt x="150677" y="296917"/>
                        <a:pt x="149504" y="297252"/>
                        <a:pt x="148164" y="296750"/>
                      </a:cubicBezTo>
                      <a:cubicBezTo>
                        <a:pt x="144815" y="295410"/>
                        <a:pt x="144982" y="293233"/>
                        <a:pt x="148667" y="292228"/>
                      </a:cubicBezTo>
                      <a:cubicBezTo>
                        <a:pt x="150174" y="291726"/>
                        <a:pt x="149504" y="291558"/>
                        <a:pt x="146992" y="291558"/>
                      </a:cubicBezTo>
                      <a:cubicBezTo>
                        <a:pt x="144480" y="291726"/>
                        <a:pt x="142973" y="292396"/>
                        <a:pt x="143475" y="293233"/>
                      </a:cubicBezTo>
                      <a:cubicBezTo>
                        <a:pt x="143978" y="294070"/>
                        <a:pt x="142805" y="295745"/>
                        <a:pt x="141131" y="296917"/>
                      </a:cubicBezTo>
                      <a:cubicBezTo>
                        <a:pt x="138786" y="298592"/>
                        <a:pt x="137781" y="301439"/>
                        <a:pt x="137614" y="306463"/>
                      </a:cubicBezTo>
                      <a:cubicBezTo>
                        <a:pt x="137446" y="310315"/>
                        <a:pt x="136944" y="314669"/>
                        <a:pt x="136441" y="316177"/>
                      </a:cubicBezTo>
                      <a:cubicBezTo>
                        <a:pt x="136106" y="317516"/>
                        <a:pt x="134934" y="331082"/>
                        <a:pt x="133929" y="346322"/>
                      </a:cubicBezTo>
                      <a:cubicBezTo>
                        <a:pt x="131082" y="389697"/>
                        <a:pt x="130747" y="391539"/>
                        <a:pt x="122206" y="397233"/>
                      </a:cubicBezTo>
                      <a:cubicBezTo>
                        <a:pt x="118689" y="399411"/>
                        <a:pt x="115842" y="402425"/>
                        <a:pt x="116010" y="403597"/>
                      </a:cubicBezTo>
                      <a:cubicBezTo>
                        <a:pt x="116177" y="409459"/>
                        <a:pt x="115340" y="413311"/>
                        <a:pt x="113832" y="413311"/>
                      </a:cubicBezTo>
                      <a:cubicBezTo>
                        <a:pt x="112828" y="413311"/>
                        <a:pt x="109143" y="416325"/>
                        <a:pt x="105459" y="420010"/>
                      </a:cubicBezTo>
                      <a:cubicBezTo>
                        <a:pt x="98927" y="426541"/>
                        <a:pt x="92898" y="428551"/>
                        <a:pt x="89381" y="425201"/>
                      </a:cubicBezTo>
                      <a:cubicBezTo>
                        <a:pt x="88544" y="424364"/>
                        <a:pt x="79668" y="424531"/>
                        <a:pt x="67777" y="425704"/>
                      </a:cubicBezTo>
                      <a:cubicBezTo>
                        <a:pt x="52537" y="427211"/>
                        <a:pt x="46341" y="427043"/>
                        <a:pt x="41819" y="425704"/>
                      </a:cubicBezTo>
                      <a:cubicBezTo>
                        <a:pt x="38637" y="424531"/>
                        <a:pt x="31436" y="424029"/>
                        <a:pt x="25909" y="424364"/>
                      </a:cubicBezTo>
                      <a:cubicBezTo>
                        <a:pt x="20383" y="424699"/>
                        <a:pt x="12679" y="425034"/>
                        <a:pt x="8827" y="425201"/>
                      </a:cubicBezTo>
                      <a:cubicBezTo>
                        <a:pt x="3468" y="425536"/>
                        <a:pt x="1626" y="426206"/>
                        <a:pt x="1458" y="428216"/>
                      </a:cubicBezTo>
                      <a:cubicBezTo>
                        <a:pt x="1458" y="429723"/>
                        <a:pt x="1123" y="434077"/>
                        <a:pt x="453" y="438097"/>
                      </a:cubicBezTo>
                      <a:cubicBezTo>
                        <a:pt x="-384" y="445298"/>
                        <a:pt x="-384" y="445298"/>
                        <a:pt x="3300" y="443121"/>
                      </a:cubicBezTo>
                      <a:cubicBezTo>
                        <a:pt x="5980" y="441614"/>
                        <a:pt x="7320" y="441446"/>
                        <a:pt x="7822" y="442786"/>
                      </a:cubicBezTo>
                      <a:cubicBezTo>
                        <a:pt x="8157" y="443958"/>
                        <a:pt x="16028" y="444461"/>
                        <a:pt x="31436" y="444126"/>
                      </a:cubicBezTo>
                      <a:cubicBezTo>
                        <a:pt x="43996" y="443958"/>
                        <a:pt x="58399" y="444126"/>
                        <a:pt x="63423" y="444628"/>
                      </a:cubicBezTo>
                      <a:lnTo>
                        <a:pt x="72467" y="445633"/>
                      </a:lnTo>
                      <a:lnTo>
                        <a:pt x="64763" y="449485"/>
                      </a:lnTo>
                      <a:cubicBezTo>
                        <a:pt x="51030" y="456519"/>
                        <a:pt x="51533" y="457523"/>
                        <a:pt x="80673" y="485994"/>
                      </a:cubicBezTo>
                      <a:cubicBezTo>
                        <a:pt x="94908" y="499894"/>
                        <a:pt x="107803" y="512287"/>
                        <a:pt x="109311" y="513459"/>
                      </a:cubicBezTo>
                      <a:cubicBezTo>
                        <a:pt x="112158" y="515636"/>
                        <a:pt x="111823" y="522335"/>
                        <a:pt x="108641" y="526522"/>
                      </a:cubicBezTo>
                      <a:cubicBezTo>
                        <a:pt x="107803" y="527527"/>
                        <a:pt x="106799" y="531714"/>
                        <a:pt x="106296" y="535733"/>
                      </a:cubicBezTo>
                      <a:cubicBezTo>
                        <a:pt x="105961" y="539753"/>
                        <a:pt x="104789" y="545614"/>
                        <a:pt x="103952" y="548796"/>
                      </a:cubicBezTo>
                      <a:cubicBezTo>
                        <a:pt x="102947" y="551978"/>
                        <a:pt x="102277" y="554825"/>
                        <a:pt x="102612" y="554993"/>
                      </a:cubicBezTo>
                      <a:cubicBezTo>
                        <a:pt x="102779" y="555160"/>
                        <a:pt x="107971" y="555830"/>
                        <a:pt x="114167" y="556332"/>
                      </a:cubicBezTo>
                      <a:lnTo>
                        <a:pt x="125388" y="557505"/>
                      </a:lnTo>
                      <a:lnTo>
                        <a:pt x="127063" y="551141"/>
                      </a:lnTo>
                      <a:cubicBezTo>
                        <a:pt x="128068" y="547624"/>
                        <a:pt x="128905" y="543269"/>
                        <a:pt x="128905" y="541260"/>
                      </a:cubicBezTo>
                      <a:cubicBezTo>
                        <a:pt x="128905" y="535566"/>
                        <a:pt x="130747" y="535398"/>
                        <a:pt x="137446" y="540757"/>
                      </a:cubicBezTo>
                      <a:cubicBezTo>
                        <a:pt x="144815" y="546451"/>
                        <a:pt x="145485" y="549968"/>
                        <a:pt x="140796" y="555997"/>
                      </a:cubicBezTo>
                      <a:cubicBezTo>
                        <a:pt x="134432" y="564036"/>
                        <a:pt x="134767" y="567218"/>
                        <a:pt x="143978" y="582123"/>
                      </a:cubicBezTo>
                      <a:cubicBezTo>
                        <a:pt x="148499" y="589827"/>
                        <a:pt x="152351" y="596693"/>
                        <a:pt x="152351" y="597531"/>
                      </a:cubicBezTo>
                      <a:cubicBezTo>
                        <a:pt x="152351" y="598535"/>
                        <a:pt x="150342" y="599708"/>
                        <a:pt x="147829" y="600210"/>
                      </a:cubicBezTo>
                      <a:cubicBezTo>
                        <a:pt x="140628" y="601885"/>
                        <a:pt x="139456" y="603560"/>
                        <a:pt x="140461" y="610426"/>
                      </a:cubicBezTo>
                      <a:cubicBezTo>
                        <a:pt x="141465" y="616622"/>
                        <a:pt x="141633" y="616790"/>
                        <a:pt x="149337" y="617292"/>
                      </a:cubicBezTo>
                      <a:cubicBezTo>
                        <a:pt x="157543" y="617795"/>
                        <a:pt x="155868" y="616287"/>
                        <a:pt x="184841" y="648945"/>
                      </a:cubicBezTo>
                      <a:cubicBezTo>
                        <a:pt x="188525" y="653299"/>
                        <a:pt x="187855" y="655644"/>
                        <a:pt x="179817" y="666194"/>
                      </a:cubicBezTo>
                      <a:lnTo>
                        <a:pt x="175295" y="672056"/>
                      </a:lnTo>
                      <a:lnTo>
                        <a:pt x="179817" y="667367"/>
                      </a:lnTo>
                      <a:cubicBezTo>
                        <a:pt x="182161" y="664854"/>
                        <a:pt x="184171" y="663347"/>
                        <a:pt x="184171" y="664185"/>
                      </a:cubicBezTo>
                      <a:cubicBezTo>
                        <a:pt x="184171" y="665189"/>
                        <a:pt x="181659" y="668036"/>
                        <a:pt x="178644" y="670716"/>
                      </a:cubicBezTo>
                      <a:cubicBezTo>
                        <a:pt x="170773" y="677750"/>
                        <a:pt x="163907" y="686291"/>
                        <a:pt x="164912" y="687966"/>
                      </a:cubicBezTo>
                      <a:cubicBezTo>
                        <a:pt x="165917" y="689640"/>
                        <a:pt x="199914" y="715934"/>
                        <a:pt x="221852" y="732178"/>
                      </a:cubicBezTo>
                      <a:cubicBezTo>
                        <a:pt x="229221" y="737705"/>
                        <a:pt x="235585" y="742562"/>
                        <a:pt x="236088" y="743064"/>
                      </a:cubicBezTo>
                      <a:cubicBezTo>
                        <a:pt x="236590" y="743567"/>
                        <a:pt x="240107" y="746246"/>
                        <a:pt x="243959" y="748758"/>
                      </a:cubicBezTo>
                      <a:cubicBezTo>
                        <a:pt x="252332" y="754620"/>
                        <a:pt x="251998" y="754620"/>
                        <a:pt x="273267" y="737035"/>
                      </a:cubicBezTo>
                      <a:lnTo>
                        <a:pt x="288507" y="724307"/>
                      </a:lnTo>
                      <a:lnTo>
                        <a:pt x="341428" y="725312"/>
                      </a:lnTo>
                      <a:cubicBezTo>
                        <a:pt x="424662" y="726819"/>
                        <a:pt x="473732" y="728159"/>
                        <a:pt x="480430" y="729164"/>
                      </a:cubicBezTo>
                      <a:cubicBezTo>
                        <a:pt x="483780" y="729666"/>
                        <a:pt x="486794" y="731006"/>
                        <a:pt x="487129" y="732011"/>
                      </a:cubicBezTo>
                      <a:cubicBezTo>
                        <a:pt x="487464" y="733183"/>
                        <a:pt x="489809" y="735863"/>
                        <a:pt x="492154" y="738207"/>
                      </a:cubicBezTo>
                      <a:cubicBezTo>
                        <a:pt x="494498" y="740552"/>
                        <a:pt x="498685" y="745409"/>
                        <a:pt x="501532" y="749093"/>
                      </a:cubicBezTo>
                      <a:cubicBezTo>
                        <a:pt x="508733" y="758974"/>
                        <a:pt x="510911" y="760314"/>
                        <a:pt x="514427" y="757132"/>
                      </a:cubicBezTo>
                      <a:cubicBezTo>
                        <a:pt x="516940" y="754955"/>
                        <a:pt x="516940" y="754117"/>
                        <a:pt x="515097" y="752610"/>
                      </a:cubicBezTo>
                      <a:cubicBezTo>
                        <a:pt x="511413" y="749596"/>
                        <a:pt x="502369" y="735360"/>
                        <a:pt x="502369" y="732513"/>
                      </a:cubicBezTo>
                      <a:cubicBezTo>
                        <a:pt x="502369" y="730336"/>
                        <a:pt x="504547" y="729834"/>
                        <a:pt x="514595" y="729834"/>
                      </a:cubicBezTo>
                      <a:cubicBezTo>
                        <a:pt x="521126" y="729834"/>
                        <a:pt x="528328" y="730336"/>
                        <a:pt x="530337" y="730839"/>
                      </a:cubicBezTo>
                      <a:lnTo>
                        <a:pt x="534022" y="731844"/>
                      </a:lnTo>
                      <a:lnTo>
                        <a:pt x="530672" y="737705"/>
                      </a:lnTo>
                      <a:cubicBezTo>
                        <a:pt x="528830" y="740887"/>
                        <a:pt x="522969" y="748926"/>
                        <a:pt x="517777" y="755290"/>
                      </a:cubicBezTo>
                      <a:cubicBezTo>
                        <a:pt x="512585" y="761821"/>
                        <a:pt x="507059" y="768687"/>
                        <a:pt x="505551" y="770530"/>
                      </a:cubicBezTo>
                      <a:cubicBezTo>
                        <a:pt x="503542" y="773042"/>
                        <a:pt x="502202" y="773377"/>
                        <a:pt x="500025" y="772204"/>
                      </a:cubicBezTo>
                      <a:cubicBezTo>
                        <a:pt x="496173" y="770195"/>
                        <a:pt x="489474" y="771367"/>
                        <a:pt x="488302" y="774214"/>
                      </a:cubicBezTo>
                      <a:cubicBezTo>
                        <a:pt x="487799" y="775554"/>
                        <a:pt x="488637" y="779573"/>
                        <a:pt x="490144" y="783090"/>
                      </a:cubicBezTo>
                      <a:cubicBezTo>
                        <a:pt x="492656" y="789454"/>
                        <a:pt x="492489" y="789956"/>
                        <a:pt x="488804" y="795148"/>
                      </a:cubicBezTo>
                      <a:cubicBezTo>
                        <a:pt x="485455" y="799502"/>
                        <a:pt x="483947" y="800340"/>
                        <a:pt x="479928" y="799502"/>
                      </a:cubicBezTo>
                      <a:cubicBezTo>
                        <a:pt x="469210" y="797325"/>
                        <a:pt x="456314" y="807374"/>
                        <a:pt x="455310" y="818762"/>
                      </a:cubicBezTo>
                      <a:cubicBezTo>
                        <a:pt x="454305" y="830485"/>
                        <a:pt x="461339" y="841036"/>
                        <a:pt x="471387" y="843045"/>
                      </a:cubicBezTo>
                      <a:cubicBezTo>
                        <a:pt x="487967" y="846060"/>
                        <a:pt x="503039" y="829145"/>
                        <a:pt x="497513" y="813403"/>
                      </a:cubicBezTo>
                      <a:cubicBezTo>
                        <a:pt x="496005" y="808881"/>
                        <a:pt x="496173" y="807206"/>
                        <a:pt x="499187" y="802517"/>
                      </a:cubicBezTo>
                      <a:cubicBezTo>
                        <a:pt x="501030" y="799335"/>
                        <a:pt x="503709" y="796823"/>
                        <a:pt x="504882" y="796823"/>
                      </a:cubicBezTo>
                      <a:cubicBezTo>
                        <a:pt x="506054" y="796823"/>
                        <a:pt x="507561" y="794478"/>
                        <a:pt x="508231" y="791799"/>
                      </a:cubicBezTo>
                      <a:cubicBezTo>
                        <a:pt x="508901" y="788617"/>
                        <a:pt x="511078" y="785770"/>
                        <a:pt x="514093" y="784262"/>
                      </a:cubicBezTo>
                      <a:cubicBezTo>
                        <a:pt x="516772" y="782923"/>
                        <a:pt x="519452" y="780745"/>
                        <a:pt x="520122" y="779741"/>
                      </a:cubicBezTo>
                      <a:cubicBezTo>
                        <a:pt x="521126" y="778066"/>
                        <a:pt x="520791" y="777898"/>
                        <a:pt x="518949" y="779741"/>
                      </a:cubicBezTo>
                      <a:cubicBezTo>
                        <a:pt x="514260" y="784095"/>
                        <a:pt x="512083" y="781918"/>
                        <a:pt x="516102" y="776894"/>
                      </a:cubicBezTo>
                      <a:cubicBezTo>
                        <a:pt x="520456" y="771200"/>
                        <a:pt x="522801" y="770195"/>
                        <a:pt x="521294" y="774549"/>
                      </a:cubicBezTo>
                      <a:cubicBezTo>
                        <a:pt x="520791" y="776224"/>
                        <a:pt x="522299" y="774716"/>
                        <a:pt x="524811" y="771200"/>
                      </a:cubicBezTo>
                      <a:cubicBezTo>
                        <a:pt x="527155" y="767683"/>
                        <a:pt x="529165" y="763998"/>
                        <a:pt x="529165" y="762993"/>
                      </a:cubicBezTo>
                      <a:cubicBezTo>
                        <a:pt x="529165" y="761989"/>
                        <a:pt x="534859" y="754285"/>
                        <a:pt x="541726" y="745744"/>
                      </a:cubicBezTo>
                      <a:lnTo>
                        <a:pt x="554119" y="730336"/>
                      </a:lnTo>
                      <a:lnTo>
                        <a:pt x="568019" y="726484"/>
                      </a:lnTo>
                      <a:cubicBezTo>
                        <a:pt x="575723" y="724307"/>
                        <a:pt x="586106" y="722465"/>
                        <a:pt x="591130" y="722130"/>
                      </a:cubicBezTo>
                      <a:cubicBezTo>
                        <a:pt x="599504" y="721963"/>
                        <a:pt x="691781" y="712752"/>
                        <a:pt x="710203" y="710407"/>
                      </a:cubicBezTo>
                      <a:lnTo>
                        <a:pt x="717907" y="709402"/>
                      </a:lnTo>
                      <a:lnTo>
                        <a:pt x="719079" y="715431"/>
                      </a:lnTo>
                      <a:cubicBezTo>
                        <a:pt x="720084" y="720455"/>
                        <a:pt x="720921" y="721460"/>
                        <a:pt x="724271" y="721460"/>
                      </a:cubicBezTo>
                      <a:cubicBezTo>
                        <a:pt x="727453" y="721460"/>
                        <a:pt x="728458" y="720623"/>
                        <a:pt x="728458" y="717608"/>
                      </a:cubicBezTo>
                      <a:cubicBezTo>
                        <a:pt x="728458" y="709737"/>
                        <a:pt x="731305" y="708397"/>
                        <a:pt x="754918" y="705885"/>
                      </a:cubicBezTo>
                      <a:cubicBezTo>
                        <a:pt x="767144" y="704713"/>
                        <a:pt x="777527" y="704211"/>
                        <a:pt x="777862" y="704713"/>
                      </a:cubicBezTo>
                      <a:cubicBezTo>
                        <a:pt x="778365" y="705383"/>
                        <a:pt x="777862" y="708397"/>
                        <a:pt x="777025" y="711412"/>
                      </a:cubicBezTo>
                      <a:cubicBezTo>
                        <a:pt x="776187" y="714594"/>
                        <a:pt x="775685" y="717273"/>
                        <a:pt x="776020" y="717608"/>
                      </a:cubicBezTo>
                      <a:cubicBezTo>
                        <a:pt x="777527" y="719283"/>
                        <a:pt x="782719" y="715264"/>
                        <a:pt x="787073" y="708900"/>
                      </a:cubicBezTo>
                      <a:lnTo>
                        <a:pt x="792097" y="701698"/>
                      </a:lnTo>
                      <a:lnTo>
                        <a:pt x="810017" y="700526"/>
                      </a:lnTo>
                      <a:cubicBezTo>
                        <a:pt x="822912" y="699521"/>
                        <a:pt x="828104" y="699856"/>
                        <a:pt x="828606" y="701196"/>
                      </a:cubicBezTo>
                      <a:cubicBezTo>
                        <a:pt x="829611" y="704043"/>
                        <a:pt x="832961" y="703373"/>
                        <a:pt x="835975" y="699856"/>
                      </a:cubicBezTo>
                      <a:cubicBezTo>
                        <a:pt x="837985" y="697344"/>
                        <a:pt x="842004" y="696507"/>
                        <a:pt x="854230" y="695502"/>
                      </a:cubicBezTo>
                      <a:cubicBezTo>
                        <a:pt x="862938" y="694832"/>
                        <a:pt x="872819" y="693827"/>
                        <a:pt x="876336" y="692990"/>
                      </a:cubicBezTo>
                      <a:cubicBezTo>
                        <a:pt x="881193" y="691985"/>
                        <a:pt x="883035" y="692153"/>
                        <a:pt x="883705" y="693995"/>
                      </a:cubicBezTo>
                      <a:cubicBezTo>
                        <a:pt x="885212" y="698014"/>
                        <a:pt x="890739" y="696674"/>
                        <a:pt x="891911" y="691985"/>
                      </a:cubicBezTo>
                      <a:cubicBezTo>
                        <a:pt x="892581" y="689640"/>
                        <a:pt x="894758" y="686961"/>
                        <a:pt x="896935" y="686124"/>
                      </a:cubicBezTo>
                      <a:cubicBezTo>
                        <a:pt x="902127" y="684281"/>
                        <a:pt x="932775" y="682104"/>
                        <a:pt x="932775" y="683611"/>
                      </a:cubicBezTo>
                      <a:cubicBezTo>
                        <a:pt x="932775" y="684281"/>
                        <a:pt x="931602" y="686961"/>
                        <a:pt x="930262" y="689640"/>
                      </a:cubicBezTo>
                      <a:cubicBezTo>
                        <a:pt x="926243" y="697512"/>
                        <a:pt x="930262" y="697009"/>
                        <a:pt x="937129" y="688803"/>
                      </a:cubicBezTo>
                      <a:cubicBezTo>
                        <a:pt x="943493" y="681434"/>
                        <a:pt x="943660" y="681267"/>
                        <a:pt x="953876" y="681267"/>
                      </a:cubicBezTo>
                      <a:cubicBezTo>
                        <a:pt x="959403" y="681267"/>
                        <a:pt x="969954" y="682774"/>
                        <a:pt x="977155" y="684616"/>
                      </a:cubicBezTo>
                      <a:cubicBezTo>
                        <a:pt x="984356" y="686458"/>
                        <a:pt x="993735" y="687966"/>
                        <a:pt x="997921" y="687966"/>
                      </a:cubicBezTo>
                      <a:cubicBezTo>
                        <a:pt x="1006798" y="687966"/>
                        <a:pt x="1008305" y="688803"/>
                        <a:pt x="1010984" y="695167"/>
                      </a:cubicBezTo>
                      <a:cubicBezTo>
                        <a:pt x="1014669" y="703206"/>
                        <a:pt x="1026559" y="699689"/>
                        <a:pt x="1026559" y="690478"/>
                      </a:cubicBezTo>
                      <a:cubicBezTo>
                        <a:pt x="1026559" y="687798"/>
                        <a:pt x="1027732" y="686291"/>
                        <a:pt x="1031081" y="685454"/>
                      </a:cubicBezTo>
                      <a:cubicBezTo>
                        <a:pt x="1033593" y="684951"/>
                        <a:pt x="1037613" y="682774"/>
                        <a:pt x="1039957" y="680597"/>
                      </a:cubicBezTo>
                      <a:cubicBezTo>
                        <a:pt x="1044144" y="677247"/>
                        <a:pt x="1047158" y="676745"/>
                        <a:pt x="1081156" y="674735"/>
                      </a:cubicBezTo>
                      <a:cubicBezTo>
                        <a:pt x="1122186" y="672391"/>
                        <a:pt x="1155178" y="669209"/>
                        <a:pt x="1179797" y="665357"/>
                      </a:cubicBezTo>
                      <a:cubicBezTo>
                        <a:pt x="1189008" y="663850"/>
                        <a:pt x="1198219" y="663180"/>
                        <a:pt x="1200564" y="663682"/>
                      </a:cubicBezTo>
                      <a:cubicBezTo>
                        <a:pt x="1204750" y="664687"/>
                        <a:pt x="1204750" y="664854"/>
                        <a:pt x="1201736" y="667199"/>
                      </a:cubicBezTo>
                      <a:cubicBezTo>
                        <a:pt x="1199894" y="668371"/>
                        <a:pt x="1198721" y="669879"/>
                        <a:pt x="1199224" y="670214"/>
                      </a:cubicBezTo>
                      <a:cubicBezTo>
                        <a:pt x="1199559" y="670549"/>
                        <a:pt x="1206258" y="669711"/>
                        <a:pt x="1214129" y="668371"/>
                      </a:cubicBezTo>
                      <a:cubicBezTo>
                        <a:pt x="1222000" y="667032"/>
                        <a:pt x="1234561" y="665859"/>
                        <a:pt x="1242264" y="665692"/>
                      </a:cubicBezTo>
                      <a:cubicBezTo>
                        <a:pt x="1257169" y="665357"/>
                        <a:pt x="1256332" y="664854"/>
                        <a:pt x="1258509" y="675740"/>
                      </a:cubicBezTo>
                      <a:cubicBezTo>
                        <a:pt x="1259514" y="680764"/>
                        <a:pt x="1260184" y="681267"/>
                        <a:pt x="1265711" y="681099"/>
                      </a:cubicBezTo>
                      <a:cubicBezTo>
                        <a:pt x="1269060" y="681099"/>
                        <a:pt x="1286310" y="678587"/>
                        <a:pt x="1303727" y="675740"/>
                      </a:cubicBezTo>
                      <a:lnTo>
                        <a:pt x="1335547" y="670381"/>
                      </a:lnTo>
                      <a:lnTo>
                        <a:pt x="1335044" y="661840"/>
                      </a:lnTo>
                      <a:lnTo>
                        <a:pt x="1334374" y="653131"/>
                      </a:lnTo>
                      <a:lnTo>
                        <a:pt x="1344255" y="648777"/>
                      </a:lnTo>
                      <a:cubicBezTo>
                        <a:pt x="1349614" y="646265"/>
                        <a:pt x="1355811" y="642413"/>
                        <a:pt x="1358156" y="640236"/>
                      </a:cubicBezTo>
                      <a:cubicBezTo>
                        <a:pt x="1361840" y="636719"/>
                        <a:pt x="1366362" y="635547"/>
                        <a:pt x="1390980" y="631862"/>
                      </a:cubicBezTo>
                      <a:cubicBezTo>
                        <a:pt x="1406555" y="629518"/>
                        <a:pt x="1425312" y="626671"/>
                        <a:pt x="1432513" y="625331"/>
                      </a:cubicBezTo>
                      <a:cubicBezTo>
                        <a:pt x="1441892" y="623656"/>
                        <a:pt x="1445576" y="623656"/>
                        <a:pt x="1446079" y="624996"/>
                      </a:cubicBezTo>
                      <a:cubicBezTo>
                        <a:pt x="1446246" y="626001"/>
                        <a:pt x="1447419" y="630020"/>
                        <a:pt x="1448423" y="634040"/>
                      </a:cubicBezTo>
                      <a:cubicBezTo>
                        <a:pt x="1449763" y="638561"/>
                        <a:pt x="1453280" y="644088"/>
                        <a:pt x="1458137" y="649112"/>
                      </a:cubicBezTo>
                      <a:lnTo>
                        <a:pt x="1465841" y="656983"/>
                      </a:lnTo>
                      <a:lnTo>
                        <a:pt x="1466008" y="669544"/>
                      </a:lnTo>
                      <a:cubicBezTo>
                        <a:pt x="1466175" y="680094"/>
                        <a:pt x="1466845" y="683444"/>
                        <a:pt x="1470865" y="690143"/>
                      </a:cubicBezTo>
                      <a:cubicBezTo>
                        <a:pt x="1477731" y="701698"/>
                        <a:pt x="1486607" y="707058"/>
                        <a:pt x="1500340" y="707727"/>
                      </a:cubicBezTo>
                      <a:cubicBezTo>
                        <a:pt x="1512900" y="708397"/>
                        <a:pt x="1519934" y="706220"/>
                        <a:pt x="1528643" y="698851"/>
                      </a:cubicBezTo>
                      <a:cubicBezTo>
                        <a:pt x="1541036" y="688468"/>
                        <a:pt x="1545055" y="672056"/>
                        <a:pt x="1539194" y="655978"/>
                      </a:cubicBezTo>
                      <a:cubicBezTo>
                        <a:pt x="1537016" y="650452"/>
                        <a:pt x="1535677" y="645595"/>
                        <a:pt x="1536012" y="645428"/>
                      </a:cubicBezTo>
                      <a:cubicBezTo>
                        <a:pt x="1536179" y="645093"/>
                        <a:pt x="1543548" y="639231"/>
                        <a:pt x="1552089" y="632197"/>
                      </a:cubicBezTo>
                      <a:cubicBezTo>
                        <a:pt x="1560630" y="624996"/>
                        <a:pt x="1568334" y="619302"/>
                        <a:pt x="1569339" y="619302"/>
                      </a:cubicBezTo>
                      <a:cubicBezTo>
                        <a:pt x="1570176" y="619302"/>
                        <a:pt x="1571683" y="617292"/>
                        <a:pt x="1572521" y="614948"/>
                      </a:cubicBezTo>
                      <a:cubicBezTo>
                        <a:pt x="1573526" y="612603"/>
                        <a:pt x="1574865" y="611096"/>
                        <a:pt x="1575703" y="611598"/>
                      </a:cubicBezTo>
                      <a:cubicBezTo>
                        <a:pt x="1576540" y="612101"/>
                        <a:pt x="1582904" y="611096"/>
                        <a:pt x="1589938" y="609254"/>
                      </a:cubicBezTo>
                      <a:lnTo>
                        <a:pt x="1602666" y="605904"/>
                      </a:lnTo>
                      <a:lnTo>
                        <a:pt x="1609532" y="610928"/>
                      </a:lnTo>
                      <a:cubicBezTo>
                        <a:pt x="1613384" y="613608"/>
                        <a:pt x="1617236" y="615953"/>
                        <a:pt x="1618241" y="615953"/>
                      </a:cubicBezTo>
                      <a:cubicBezTo>
                        <a:pt x="1619078" y="615953"/>
                        <a:pt x="1622595" y="612771"/>
                        <a:pt x="1626112" y="609086"/>
                      </a:cubicBezTo>
                      <a:cubicBezTo>
                        <a:pt x="1631639" y="602890"/>
                        <a:pt x="1633146" y="602220"/>
                        <a:pt x="1638003" y="603057"/>
                      </a:cubicBezTo>
                      <a:cubicBezTo>
                        <a:pt x="1644199" y="604062"/>
                        <a:pt x="1674847" y="600043"/>
                        <a:pt x="1681043" y="597531"/>
                      </a:cubicBezTo>
                      <a:cubicBezTo>
                        <a:pt x="1683053" y="596693"/>
                        <a:pt x="1684728" y="595018"/>
                        <a:pt x="1684728" y="594014"/>
                      </a:cubicBezTo>
                      <a:cubicBezTo>
                        <a:pt x="1684728" y="593009"/>
                        <a:pt x="1686402" y="589994"/>
                        <a:pt x="1688244" y="587147"/>
                      </a:cubicBezTo>
                      <a:cubicBezTo>
                        <a:pt x="1691091" y="583128"/>
                        <a:pt x="1692766" y="582291"/>
                        <a:pt x="1696618" y="582793"/>
                      </a:cubicBezTo>
                      <a:cubicBezTo>
                        <a:pt x="1699298" y="583295"/>
                        <a:pt x="1701475" y="582960"/>
                        <a:pt x="1701475" y="582291"/>
                      </a:cubicBezTo>
                      <a:cubicBezTo>
                        <a:pt x="1701475" y="581621"/>
                        <a:pt x="1705327" y="580113"/>
                        <a:pt x="1710183" y="579109"/>
                      </a:cubicBezTo>
                      <a:cubicBezTo>
                        <a:pt x="1716715" y="577434"/>
                        <a:pt x="1719059" y="577434"/>
                        <a:pt x="1719562" y="578941"/>
                      </a:cubicBezTo>
                      <a:cubicBezTo>
                        <a:pt x="1720567" y="582123"/>
                        <a:pt x="1725088" y="580951"/>
                        <a:pt x="1733965" y="575257"/>
                      </a:cubicBezTo>
                      <a:cubicBezTo>
                        <a:pt x="1738654" y="572410"/>
                        <a:pt x="1744683" y="569060"/>
                        <a:pt x="1747530" y="568055"/>
                      </a:cubicBezTo>
                      <a:cubicBezTo>
                        <a:pt x="1778680" y="556500"/>
                        <a:pt x="1778512" y="556500"/>
                        <a:pt x="1781862" y="558677"/>
                      </a:cubicBezTo>
                      <a:cubicBezTo>
                        <a:pt x="1785379" y="560854"/>
                        <a:pt x="1794925" y="561356"/>
                        <a:pt x="1799279" y="559682"/>
                      </a:cubicBezTo>
                      <a:cubicBezTo>
                        <a:pt x="1800786" y="559179"/>
                        <a:pt x="1801958" y="556835"/>
                        <a:pt x="1801958" y="554825"/>
                      </a:cubicBezTo>
                      <a:cubicBezTo>
                        <a:pt x="1801958" y="550638"/>
                        <a:pt x="1805810" y="545782"/>
                        <a:pt x="1809160" y="545447"/>
                      </a:cubicBezTo>
                      <a:cubicBezTo>
                        <a:pt x="1813347" y="544944"/>
                        <a:pt x="1816361" y="546116"/>
                        <a:pt x="1838635" y="555997"/>
                      </a:cubicBezTo>
                      <a:lnTo>
                        <a:pt x="1861411" y="566046"/>
                      </a:lnTo>
                      <a:lnTo>
                        <a:pt x="1872799" y="564204"/>
                      </a:lnTo>
                      <a:cubicBezTo>
                        <a:pt x="1891556" y="561022"/>
                        <a:pt x="1899428" y="555160"/>
                        <a:pt x="1901605" y="542265"/>
                      </a:cubicBezTo>
                      <a:cubicBezTo>
                        <a:pt x="1903112" y="533556"/>
                        <a:pt x="1897920" y="521833"/>
                        <a:pt x="1890384" y="517144"/>
                      </a:cubicBezTo>
                      <a:cubicBezTo>
                        <a:pt x="1885862" y="514297"/>
                        <a:pt x="1882680" y="513794"/>
                        <a:pt x="1872799" y="514129"/>
                      </a:cubicBezTo>
                      <a:cubicBezTo>
                        <a:pt x="1866101" y="514464"/>
                        <a:pt x="1860574" y="514297"/>
                        <a:pt x="1860574" y="513794"/>
                      </a:cubicBezTo>
                      <a:cubicBezTo>
                        <a:pt x="1860574" y="513292"/>
                        <a:pt x="1862416" y="510110"/>
                        <a:pt x="1864761" y="506760"/>
                      </a:cubicBezTo>
                      <a:cubicBezTo>
                        <a:pt x="1867943" y="501904"/>
                        <a:pt x="1868948" y="498387"/>
                        <a:pt x="1868948" y="491185"/>
                      </a:cubicBezTo>
                      <a:cubicBezTo>
                        <a:pt x="1868948" y="479630"/>
                        <a:pt x="1866101" y="473936"/>
                        <a:pt x="1856387" y="466065"/>
                      </a:cubicBezTo>
                      <a:cubicBezTo>
                        <a:pt x="1852200" y="462548"/>
                        <a:pt x="1848851" y="459198"/>
                        <a:pt x="1848851" y="458528"/>
                      </a:cubicBezTo>
                      <a:cubicBezTo>
                        <a:pt x="1848851" y="457691"/>
                        <a:pt x="1851698" y="456519"/>
                        <a:pt x="1855215" y="455681"/>
                      </a:cubicBezTo>
                      <a:cubicBezTo>
                        <a:pt x="1861076" y="454174"/>
                        <a:pt x="1860574" y="454007"/>
                        <a:pt x="1847846" y="453002"/>
                      </a:cubicBezTo>
                      <a:cubicBezTo>
                        <a:pt x="1833443" y="451662"/>
                        <a:pt x="1823730" y="449150"/>
                        <a:pt x="1823730" y="446638"/>
                      </a:cubicBezTo>
                      <a:cubicBezTo>
                        <a:pt x="1823730" y="445800"/>
                        <a:pt x="1822390" y="445131"/>
                        <a:pt x="1820715" y="445131"/>
                      </a:cubicBezTo>
                      <a:cubicBezTo>
                        <a:pt x="1819041" y="445131"/>
                        <a:pt x="1812174" y="443288"/>
                        <a:pt x="1805475" y="440944"/>
                      </a:cubicBezTo>
                      <a:cubicBezTo>
                        <a:pt x="1798944" y="438599"/>
                        <a:pt x="1789900" y="435920"/>
                        <a:pt x="1785379" y="434915"/>
                      </a:cubicBezTo>
                      <a:cubicBezTo>
                        <a:pt x="1778177" y="433407"/>
                        <a:pt x="1777340" y="432738"/>
                        <a:pt x="1778010" y="429556"/>
                      </a:cubicBezTo>
                      <a:cubicBezTo>
                        <a:pt x="1778680" y="426374"/>
                        <a:pt x="1778512" y="426206"/>
                        <a:pt x="1776838" y="428718"/>
                      </a:cubicBezTo>
                      <a:cubicBezTo>
                        <a:pt x="1774493" y="432570"/>
                        <a:pt x="1770139" y="430728"/>
                        <a:pt x="1770641" y="426206"/>
                      </a:cubicBezTo>
                      <a:cubicBezTo>
                        <a:pt x="1770976" y="423192"/>
                        <a:pt x="1769469" y="422019"/>
                        <a:pt x="1761932" y="419507"/>
                      </a:cubicBezTo>
                      <a:cubicBezTo>
                        <a:pt x="1757076" y="417832"/>
                        <a:pt x="1752554" y="416995"/>
                        <a:pt x="1752052" y="417330"/>
                      </a:cubicBezTo>
                      <a:cubicBezTo>
                        <a:pt x="1751549" y="417832"/>
                        <a:pt x="1752721" y="418670"/>
                        <a:pt x="1754396" y="419172"/>
                      </a:cubicBezTo>
                      <a:cubicBezTo>
                        <a:pt x="1760258" y="421014"/>
                        <a:pt x="1765617" y="424196"/>
                        <a:pt x="1766454" y="426206"/>
                      </a:cubicBezTo>
                      <a:cubicBezTo>
                        <a:pt x="1767627" y="429891"/>
                        <a:pt x="1761598" y="428551"/>
                        <a:pt x="1754061" y="423862"/>
                      </a:cubicBezTo>
                      <a:cubicBezTo>
                        <a:pt x="1746860" y="419172"/>
                        <a:pt x="1742338" y="413646"/>
                        <a:pt x="1747530" y="415655"/>
                      </a:cubicBezTo>
                      <a:cubicBezTo>
                        <a:pt x="1751884" y="417330"/>
                        <a:pt x="1750377" y="415655"/>
                        <a:pt x="1741166" y="409459"/>
                      </a:cubicBezTo>
                      <a:cubicBezTo>
                        <a:pt x="1736142" y="405942"/>
                        <a:pt x="1730448" y="401420"/>
                        <a:pt x="1728438" y="399243"/>
                      </a:cubicBezTo>
                      <a:cubicBezTo>
                        <a:pt x="1726093" y="396898"/>
                        <a:pt x="1723414" y="395559"/>
                        <a:pt x="1721572" y="396061"/>
                      </a:cubicBezTo>
                      <a:cubicBezTo>
                        <a:pt x="1719897" y="396563"/>
                        <a:pt x="1716380" y="395391"/>
                        <a:pt x="1713700" y="393716"/>
                      </a:cubicBezTo>
                      <a:cubicBezTo>
                        <a:pt x="1673339" y="366083"/>
                        <a:pt x="1653243" y="358045"/>
                        <a:pt x="1630801" y="360389"/>
                      </a:cubicBezTo>
                      <a:cubicBezTo>
                        <a:pt x="1623098" y="361059"/>
                        <a:pt x="1619581" y="360724"/>
                        <a:pt x="1614724" y="358212"/>
                      </a:cubicBezTo>
                      <a:cubicBezTo>
                        <a:pt x="1585584" y="343810"/>
                        <a:pt x="1477564" y="332924"/>
                        <a:pt x="1396507" y="336273"/>
                      </a:cubicBezTo>
                      <a:cubicBezTo>
                        <a:pt x="1375070" y="337111"/>
                        <a:pt x="1357151" y="337613"/>
                        <a:pt x="1356816" y="337278"/>
                      </a:cubicBezTo>
                      <a:cubicBezTo>
                        <a:pt x="1356481" y="336943"/>
                        <a:pt x="1355811" y="329574"/>
                        <a:pt x="1355308" y="320866"/>
                      </a:cubicBezTo>
                      <a:lnTo>
                        <a:pt x="1354471" y="305291"/>
                      </a:lnTo>
                      <a:lnTo>
                        <a:pt x="1359998" y="302444"/>
                      </a:lnTo>
                      <a:cubicBezTo>
                        <a:pt x="1363180" y="300937"/>
                        <a:pt x="1367534" y="299597"/>
                        <a:pt x="1369879" y="299764"/>
                      </a:cubicBezTo>
                      <a:cubicBezTo>
                        <a:pt x="1372223" y="299932"/>
                        <a:pt x="1379760" y="299094"/>
                        <a:pt x="1386626" y="298090"/>
                      </a:cubicBezTo>
                      <a:cubicBezTo>
                        <a:pt x="1393492" y="296917"/>
                        <a:pt x="1422968" y="295745"/>
                        <a:pt x="1451940" y="295243"/>
                      </a:cubicBezTo>
                      <a:cubicBezTo>
                        <a:pt x="1480913" y="294908"/>
                        <a:pt x="1532662" y="293400"/>
                        <a:pt x="1566659" y="292061"/>
                      </a:cubicBezTo>
                      <a:cubicBezTo>
                        <a:pt x="1600824" y="290553"/>
                        <a:pt x="1668148" y="288711"/>
                        <a:pt x="1716547" y="287706"/>
                      </a:cubicBezTo>
                      <a:cubicBezTo>
                        <a:pt x="1764947" y="286869"/>
                        <a:pt x="1815021" y="285697"/>
                        <a:pt x="1827917" y="285194"/>
                      </a:cubicBezTo>
                      <a:cubicBezTo>
                        <a:pt x="1840812" y="284692"/>
                        <a:pt x="1868278" y="284022"/>
                        <a:pt x="1889044" y="283520"/>
                      </a:cubicBezTo>
                      <a:cubicBezTo>
                        <a:pt x="1952851" y="282012"/>
                        <a:pt x="1995725" y="278495"/>
                        <a:pt x="2009290" y="273471"/>
                      </a:cubicBezTo>
                      <a:lnTo>
                        <a:pt x="2015486" y="271127"/>
                      </a:lnTo>
                      <a:lnTo>
                        <a:pt x="2005940" y="271127"/>
                      </a:lnTo>
                      <a:cubicBezTo>
                        <a:pt x="2000749" y="270959"/>
                        <a:pt x="1978140" y="272131"/>
                        <a:pt x="1955699" y="273471"/>
                      </a:cubicBezTo>
                      <a:cubicBezTo>
                        <a:pt x="1933257" y="274811"/>
                        <a:pt x="1893231" y="276653"/>
                        <a:pt x="1866436" y="277658"/>
                      </a:cubicBezTo>
                      <a:cubicBezTo>
                        <a:pt x="1839807" y="278495"/>
                        <a:pt x="1810332" y="279668"/>
                        <a:pt x="1801121" y="280170"/>
                      </a:cubicBezTo>
                      <a:cubicBezTo>
                        <a:pt x="1791910" y="280505"/>
                        <a:pt x="1760258" y="281342"/>
                        <a:pt x="1730783" y="281845"/>
                      </a:cubicBezTo>
                      <a:cubicBezTo>
                        <a:pt x="1701307" y="282347"/>
                        <a:pt x="1670827" y="283185"/>
                        <a:pt x="1662956" y="283520"/>
                      </a:cubicBezTo>
                      <a:cubicBezTo>
                        <a:pt x="1655085" y="283854"/>
                        <a:pt x="1594460" y="284692"/>
                        <a:pt x="1528140" y="285362"/>
                      </a:cubicBezTo>
                      <a:cubicBezTo>
                        <a:pt x="1400861" y="286534"/>
                        <a:pt x="1381434" y="285864"/>
                        <a:pt x="1375070" y="279500"/>
                      </a:cubicBezTo>
                      <a:cubicBezTo>
                        <a:pt x="1366697" y="271127"/>
                        <a:pt x="1384114" y="259738"/>
                        <a:pt x="1448591" y="231268"/>
                      </a:cubicBezTo>
                      <a:cubicBezTo>
                        <a:pt x="1479071" y="217870"/>
                        <a:pt x="1479741" y="217535"/>
                        <a:pt x="1516417" y="201458"/>
                      </a:cubicBezTo>
                      <a:cubicBezTo>
                        <a:pt x="1534839" y="193419"/>
                        <a:pt x="1559960" y="182366"/>
                        <a:pt x="1572186" y="176840"/>
                      </a:cubicBezTo>
                      <a:cubicBezTo>
                        <a:pt x="1584411" y="171480"/>
                        <a:pt x="1602163" y="163944"/>
                        <a:pt x="1611542" y="160260"/>
                      </a:cubicBezTo>
                      <a:cubicBezTo>
                        <a:pt x="1625945" y="154398"/>
                        <a:pt x="1668315" y="135809"/>
                        <a:pt x="1700135" y="121406"/>
                      </a:cubicBezTo>
                      <a:cubicBezTo>
                        <a:pt x="1714873" y="114707"/>
                        <a:pt x="1731955" y="107506"/>
                        <a:pt x="1742506" y="103319"/>
                      </a:cubicBezTo>
                      <a:cubicBezTo>
                        <a:pt x="1748032" y="101142"/>
                        <a:pt x="1755736" y="97792"/>
                        <a:pt x="1759588" y="95615"/>
                      </a:cubicBezTo>
                      <a:cubicBezTo>
                        <a:pt x="1763440" y="93606"/>
                        <a:pt x="1772316" y="89754"/>
                        <a:pt x="1779182" y="86907"/>
                      </a:cubicBezTo>
                      <a:cubicBezTo>
                        <a:pt x="1786049" y="84227"/>
                        <a:pt x="1795092" y="80375"/>
                        <a:pt x="1799111" y="78533"/>
                      </a:cubicBezTo>
                      <a:cubicBezTo>
                        <a:pt x="1803298" y="76523"/>
                        <a:pt x="1807820" y="75016"/>
                        <a:pt x="1809160" y="75016"/>
                      </a:cubicBezTo>
                      <a:cubicBezTo>
                        <a:pt x="1810500" y="75016"/>
                        <a:pt x="1812509" y="73844"/>
                        <a:pt x="1813682" y="72504"/>
                      </a:cubicBezTo>
                      <a:cubicBezTo>
                        <a:pt x="1814854" y="71164"/>
                        <a:pt x="1817366" y="69992"/>
                        <a:pt x="1819208" y="69992"/>
                      </a:cubicBezTo>
                      <a:cubicBezTo>
                        <a:pt x="1821050" y="69992"/>
                        <a:pt x="1827247" y="67815"/>
                        <a:pt x="1832773" y="65135"/>
                      </a:cubicBezTo>
                      <a:cubicBezTo>
                        <a:pt x="1838468" y="62456"/>
                        <a:pt x="1844162" y="59944"/>
                        <a:pt x="1845501" y="59274"/>
                      </a:cubicBezTo>
                      <a:cubicBezTo>
                        <a:pt x="1846841" y="58771"/>
                        <a:pt x="1850693" y="56594"/>
                        <a:pt x="1853875" y="54752"/>
                      </a:cubicBezTo>
                      <a:cubicBezTo>
                        <a:pt x="1857057" y="52742"/>
                        <a:pt x="1860574" y="51068"/>
                        <a:pt x="1861411" y="50733"/>
                      </a:cubicBezTo>
                      <a:cubicBezTo>
                        <a:pt x="1864928" y="49895"/>
                        <a:pt x="1899763" y="33985"/>
                        <a:pt x="1911486" y="27789"/>
                      </a:cubicBezTo>
                      <a:cubicBezTo>
                        <a:pt x="1922036" y="22262"/>
                        <a:pt x="1926893" y="19248"/>
                        <a:pt x="1928400" y="17573"/>
                      </a:cubicBezTo>
                      <a:cubicBezTo>
                        <a:pt x="1929405" y="16401"/>
                        <a:pt x="1932252" y="14391"/>
                        <a:pt x="1934932" y="13051"/>
                      </a:cubicBezTo>
                      <a:cubicBezTo>
                        <a:pt x="1937611" y="11712"/>
                        <a:pt x="1940124" y="9200"/>
                        <a:pt x="1940626" y="7525"/>
                      </a:cubicBezTo>
                      <a:cubicBezTo>
                        <a:pt x="1940961" y="6018"/>
                        <a:pt x="1942133" y="4678"/>
                        <a:pt x="1943306" y="4510"/>
                      </a:cubicBezTo>
                      <a:cubicBezTo>
                        <a:pt x="1944310" y="4510"/>
                        <a:pt x="1942971" y="3673"/>
                        <a:pt x="1940124" y="2668"/>
                      </a:cubicBezTo>
                      <a:cubicBezTo>
                        <a:pt x="1937444" y="1831"/>
                        <a:pt x="1922371" y="658"/>
                        <a:pt x="1906629" y="323"/>
                      </a:cubicBezTo>
                      <a:cubicBezTo>
                        <a:pt x="1884355" y="-346"/>
                        <a:pt x="1877321" y="-11"/>
                        <a:pt x="1873972" y="1663"/>
                      </a:cubicBezTo>
                      <a:close/>
                      <a:moveTo>
                        <a:pt x="1329685" y="259236"/>
                      </a:moveTo>
                      <a:cubicBezTo>
                        <a:pt x="1329685" y="260073"/>
                        <a:pt x="1328513" y="260911"/>
                        <a:pt x="1327006" y="260911"/>
                      </a:cubicBezTo>
                      <a:cubicBezTo>
                        <a:pt x="1325666" y="260911"/>
                        <a:pt x="1324996" y="260073"/>
                        <a:pt x="1325498" y="259236"/>
                      </a:cubicBezTo>
                      <a:cubicBezTo>
                        <a:pt x="1326001" y="258231"/>
                        <a:pt x="1327173" y="257561"/>
                        <a:pt x="1328178" y="257561"/>
                      </a:cubicBezTo>
                      <a:cubicBezTo>
                        <a:pt x="1329015" y="257561"/>
                        <a:pt x="1329685" y="258231"/>
                        <a:pt x="1329685" y="259236"/>
                      </a:cubicBezTo>
                      <a:close/>
                      <a:moveTo>
                        <a:pt x="1368539" y="279668"/>
                      </a:moveTo>
                      <a:cubicBezTo>
                        <a:pt x="1367367" y="280840"/>
                        <a:pt x="1366529" y="281007"/>
                        <a:pt x="1366529" y="280003"/>
                      </a:cubicBezTo>
                      <a:cubicBezTo>
                        <a:pt x="1366529" y="277658"/>
                        <a:pt x="1368539" y="275648"/>
                        <a:pt x="1369711" y="276821"/>
                      </a:cubicBezTo>
                      <a:cubicBezTo>
                        <a:pt x="1370046" y="277323"/>
                        <a:pt x="1369544" y="278663"/>
                        <a:pt x="1368539" y="279668"/>
                      </a:cubicBezTo>
                      <a:close/>
                      <a:moveTo>
                        <a:pt x="1342246" y="307803"/>
                      </a:moveTo>
                      <a:cubicBezTo>
                        <a:pt x="1347270" y="307803"/>
                        <a:pt x="1349447" y="312325"/>
                        <a:pt x="1350787" y="324550"/>
                      </a:cubicBezTo>
                      <a:cubicBezTo>
                        <a:pt x="1351959" y="337781"/>
                        <a:pt x="1351122" y="339623"/>
                        <a:pt x="1342916" y="339623"/>
                      </a:cubicBezTo>
                      <a:cubicBezTo>
                        <a:pt x="1339901" y="339623"/>
                        <a:pt x="1338226" y="338618"/>
                        <a:pt x="1337556" y="336441"/>
                      </a:cubicBezTo>
                      <a:cubicBezTo>
                        <a:pt x="1337054" y="334264"/>
                        <a:pt x="1334709" y="332924"/>
                        <a:pt x="1329853" y="332087"/>
                      </a:cubicBezTo>
                      <a:lnTo>
                        <a:pt x="1322986" y="330914"/>
                      </a:lnTo>
                      <a:lnTo>
                        <a:pt x="1322986" y="319359"/>
                      </a:lnTo>
                      <a:cubicBezTo>
                        <a:pt x="1322986" y="312995"/>
                        <a:pt x="1322986" y="307301"/>
                        <a:pt x="1322819" y="306463"/>
                      </a:cubicBezTo>
                      <a:cubicBezTo>
                        <a:pt x="1322651" y="303951"/>
                        <a:pt x="1330690" y="303449"/>
                        <a:pt x="1335044" y="305626"/>
                      </a:cubicBezTo>
                      <a:cubicBezTo>
                        <a:pt x="1337556" y="306798"/>
                        <a:pt x="1340738" y="307803"/>
                        <a:pt x="1342246" y="307803"/>
                      </a:cubicBezTo>
                      <a:close/>
                      <a:moveTo>
                        <a:pt x="1283463" y="312995"/>
                      </a:moveTo>
                      <a:cubicBezTo>
                        <a:pt x="1283965" y="315842"/>
                        <a:pt x="1284467" y="321368"/>
                        <a:pt x="1284467" y="325220"/>
                      </a:cubicBezTo>
                      <a:cubicBezTo>
                        <a:pt x="1284467" y="331752"/>
                        <a:pt x="1283965" y="332254"/>
                        <a:pt x="1277769" y="335101"/>
                      </a:cubicBezTo>
                      <a:cubicBezTo>
                        <a:pt x="1268725" y="338953"/>
                        <a:pt x="1257672" y="338953"/>
                        <a:pt x="1257672" y="334934"/>
                      </a:cubicBezTo>
                      <a:cubicBezTo>
                        <a:pt x="1257672" y="333426"/>
                        <a:pt x="1257169" y="329240"/>
                        <a:pt x="1256667" y="325723"/>
                      </a:cubicBezTo>
                      <a:cubicBezTo>
                        <a:pt x="1255830" y="320698"/>
                        <a:pt x="1255997" y="319526"/>
                        <a:pt x="1258342" y="319526"/>
                      </a:cubicBezTo>
                      <a:cubicBezTo>
                        <a:pt x="1259849" y="319526"/>
                        <a:pt x="1261021" y="318354"/>
                        <a:pt x="1261021" y="317014"/>
                      </a:cubicBezTo>
                      <a:cubicBezTo>
                        <a:pt x="1261021" y="315674"/>
                        <a:pt x="1262026" y="314502"/>
                        <a:pt x="1263198" y="314502"/>
                      </a:cubicBezTo>
                      <a:cubicBezTo>
                        <a:pt x="1264371" y="314502"/>
                        <a:pt x="1267888" y="312995"/>
                        <a:pt x="1271070" y="311320"/>
                      </a:cubicBezTo>
                      <a:cubicBezTo>
                        <a:pt x="1279611" y="306463"/>
                        <a:pt x="1282123" y="306966"/>
                        <a:pt x="1283463" y="312995"/>
                      </a:cubicBezTo>
                      <a:close/>
                      <a:moveTo>
                        <a:pt x="1292004" y="327900"/>
                      </a:moveTo>
                      <a:cubicBezTo>
                        <a:pt x="1292506" y="328737"/>
                        <a:pt x="1292171" y="329574"/>
                        <a:pt x="1291334" y="329574"/>
                      </a:cubicBezTo>
                      <a:cubicBezTo>
                        <a:pt x="1290329" y="329574"/>
                        <a:pt x="1289492" y="328737"/>
                        <a:pt x="1289492" y="327900"/>
                      </a:cubicBezTo>
                      <a:cubicBezTo>
                        <a:pt x="1289492" y="326895"/>
                        <a:pt x="1289827" y="326225"/>
                        <a:pt x="1290162" y="326225"/>
                      </a:cubicBezTo>
                      <a:cubicBezTo>
                        <a:pt x="1290664" y="326225"/>
                        <a:pt x="1291501" y="326895"/>
                        <a:pt x="1292004" y="327900"/>
                      </a:cubicBezTo>
                      <a:close/>
                      <a:moveTo>
                        <a:pt x="1698628" y="417832"/>
                      </a:moveTo>
                      <a:cubicBezTo>
                        <a:pt x="1705829" y="424866"/>
                        <a:pt x="1708174" y="428383"/>
                        <a:pt x="1708174" y="432068"/>
                      </a:cubicBezTo>
                      <a:cubicBezTo>
                        <a:pt x="1708174" y="434580"/>
                        <a:pt x="1707671" y="436757"/>
                        <a:pt x="1707001" y="436757"/>
                      </a:cubicBezTo>
                      <a:cubicBezTo>
                        <a:pt x="1704824" y="436757"/>
                        <a:pt x="1689752" y="421014"/>
                        <a:pt x="1689752" y="418837"/>
                      </a:cubicBezTo>
                      <a:cubicBezTo>
                        <a:pt x="1689752" y="417498"/>
                        <a:pt x="1688579" y="416158"/>
                        <a:pt x="1687240" y="415655"/>
                      </a:cubicBezTo>
                      <a:cubicBezTo>
                        <a:pt x="1684225" y="414483"/>
                        <a:pt x="1683890" y="408287"/>
                        <a:pt x="1686905" y="408287"/>
                      </a:cubicBezTo>
                      <a:cubicBezTo>
                        <a:pt x="1688077" y="408287"/>
                        <a:pt x="1693269" y="412473"/>
                        <a:pt x="1698628" y="417832"/>
                      </a:cubicBezTo>
                      <a:close/>
                      <a:moveTo>
                        <a:pt x="121201" y="415823"/>
                      </a:moveTo>
                      <a:cubicBezTo>
                        <a:pt x="120531" y="417163"/>
                        <a:pt x="119862" y="418335"/>
                        <a:pt x="119527" y="418335"/>
                      </a:cubicBezTo>
                      <a:cubicBezTo>
                        <a:pt x="119192" y="418335"/>
                        <a:pt x="118857" y="417163"/>
                        <a:pt x="118857" y="415823"/>
                      </a:cubicBezTo>
                      <a:cubicBezTo>
                        <a:pt x="118857" y="414483"/>
                        <a:pt x="119527" y="413311"/>
                        <a:pt x="120531" y="413311"/>
                      </a:cubicBezTo>
                      <a:cubicBezTo>
                        <a:pt x="121369" y="413311"/>
                        <a:pt x="121704" y="414483"/>
                        <a:pt x="121201" y="415823"/>
                      </a:cubicBezTo>
                      <a:close/>
                      <a:moveTo>
                        <a:pt x="1678029" y="427713"/>
                      </a:moveTo>
                      <a:cubicBezTo>
                        <a:pt x="1688244" y="437929"/>
                        <a:pt x="1688747" y="438767"/>
                        <a:pt x="1685565" y="440441"/>
                      </a:cubicBezTo>
                      <a:cubicBezTo>
                        <a:pt x="1683723" y="441614"/>
                        <a:pt x="1682215" y="442283"/>
                        <a:pt x="1682215" y="442116"/>
                      </a:cubicBezTo>
                      <a:cubicBezTo>
                        <a:pt x="1682215" y="442116"/>
                        <a:pt x="1679368" y="442618"/>
                        <a:pt x="1676019" y="443288"/>
                      </a:cubicBezTo>
                      <a:cubicBezTo>
                        <a:pt x="1671330" y="444461"/>
                        <a:pt x="1669320" y="444126"/>
                        <a:pt x="1667813" y="442451"/>
                      </a:cubicBezTo>
                      <a:cubicBezTo>
                        <a:pt x="1665468" y="439604"/>
                        <a:pt x="1663626" y="416660"/>
                        <a:pt x="1665636" y="416660"/>
                      </a:cubicBezTo>
                      <a:cubicBezTo>
                        <a:pt x="1666473" y="416660"/>
                        <a:pt x="1672167" y="421517"/>
                        <a:pt x="1678029" y="427713"/>
                      </a:cubicBezTo>
                      <a:close/>
                      <a:moveTo>
                        <a:pt x="79501" y="453504"/>
                      </a:moveTo>
                      <a:cubicBezTo>
                        <a:pt x="78998" y="454342"/>
                        <a:pt x="77323" y="455179"/>
                        <a:pt x="75984" y="455179"/>
                      </a:cubicBezTo>
                      <a:cubicBezTo>
                        <a:pt x="74644" y="455179"/>
                        <a:pt x="73974" y="454342"/>
                        <a:pt x="74476" y="453504"/>
                      </a:cubicBezTo>
                      <a:cubicBezTo>
                        <a:pt x="74979" y="452499"/>
                        <a:pt x="76654" y="451829"/>
                        <a:pt x="77993" y="451829"/>
                      </a:cubicBezTo>
                      <a:cubicBezTo>
                        <a:pt x="79333" y="451829"/>
                        <a:pt x="80003" y="452499"/>
                        <a:pt x="79501" y="453504"/>
                      </a:cubicBezTo>
                      <a:close/>
                      <a:moveTo>
                        <a:pt x="1666306" y="592339"/>
                      </a:moveTo>
                      <a:cubicBezTo>
                        <a:pt x="1666306" y="593846"/>
                        <a:pt x="1653745" y="596023"/>
                        <a:pt x="1646376" y="595688"/>
                      </a:cubicBezTo>
                      <a:cubicBezTo>
                        <a:pt x="1644032" y="595521"/>
                        <a:pt x="1646544" y="594516"/>
                        <a:pt x="1652070" y="593344"/>
                      </a:cubicBezTo>
                      <a:cubicBezTo>
                        <a:pt x="1665133" y="590664"/>
                        <a:pt x="1666306" y="590497"/>
                        <a:pt x="1666306" y="592339"/>
                      </a:cubicBezTo>
                      <a:close/>
                      <a:moveTo>
                        <a:pt x="1620753" y="607914"/>
                      </a:moveTo>
                      <a:cubicBezTo>
                        <a:pt x="1620083" y="612436"/>
                        <a:pt x="1615226" y="613943"/>
                        <a:pt x="1613719" y="610091"/>
                      </a:cubicBezTo>
                      <a:cubicBezTo>
                        <a:pt x="1612379" y="606407"/>
                        <a:pt x="1613887" y="604229"/>
                        <a:pt x="1617906" y="604229"/>
                      </a:cubicBezTo>
                      <a:cubicBezTo>
                        <a:pt x="1620418" y="604229"/>
                        <a:pt x="1621255" y="605234"/>
                        <a:pt x="1620753" y="607914"/>
                      </a:cubicBezTo>
                      <a:close/>
                      <a:moveTo>
                        <a:pt x="1555773" y="607244"/>
                      </a:moveTo>
                      <a:cubicBezTo>
                        <a:pt x="1555773" y="607914"/>
                        <a:pt x="1552591" y="611096"/>
                        <a:pt x="1548907" y="614278"/>
                      </a:cubicBezTo>
                      <a:cubicBezTo>
                        <a:pt x="1541036" y="620809"/>
                        <a:pt x="1537854" y="623656"/>
                        <a:pt x="1537016" y="625498"/>
                      </a:cubicBezTo>
                      <a:cubicBezTo>
                        <a:pt x="1536682" y="626336"/>
                        <a:pt x="1533667" y="629350"/>
                        <a:pt x="1530318" y="632532"/>
                      </a:cubicBezTo>
                      <a:lnTo>
                        <a:pt x="1524121" y="638226"/>
                      </a:lnTo>
                      <a:lnTo>
                        <a:pt x="1525126" y="624996"/>
                      </a:lnTo>
                      <a:cubicBezTo>
                        <a:pt x="1525628" y="617627"/>
                        <a:pt x="1526298" y="611431"/>
                        <a:pt x="1526801" y="611096"/>
                      </a:cubicBezTo>
                      <a:cubicBezTo>
                        <a:pt x="1527136" y="610593"/>
                        <a:pt x="1533165" y="609421"/>
                        <a:pt x="1540366" y="608249"/>
                      </a:cubicBezTo>
                      <a:cubicBezTo>
                        <a:pt x="1547400" y="607244"/>
                        <a:pt x="1553764" y="606239"/>
                        <a:pt x="1554601" y="606072"/>
                      </a:cubicBezTo>
                      <a:cubicBezTo>
                        <a:pt x="1555271" y="606072"/>
                        <a:pt x="1555773" y="606574"/>
                        <a:pt x="1555773" y="607244"/>
                      </a:cubicBezTo>
                      <a:close/>
                    </a:path>
                  </a:pathLst>
                </a:custGeom>
                <a:grpFill/>
                <a:ln w="1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97E7FD0A-33A9-274D-A6F7-4055A2067510}"/>
                    </a:ext>
                  </a:extLst>
                </p:cNvPr>
                <p:cNvSpPr/>
                <p:nvPr/>
              </p:nvSpPr>
              <p:spPr>
                <a:xfrm flipV="1">
                  <a:off x="7034624" y="13158270"/>
                  <a:ext cx="8488" cy="6571"/>
                </a:xfrm>
                <a:custGeom>
                  <a:avLst/>
                  <a:gdLst>
                    <a:gd name="connsiteX0" fmla="*/ 3060 w 8488"/>
                    <a:gd name="connsiteY0" fmla="*/ 1853 h 6571"/>
                    <a:gd name="connsiteX1" fmla="*/ 1050 w 8488"/>
                    <a:gd name="connsiteY1" fmla="*/ 3192 h 6571"/>
                    <a:gd name="connsiteX2" fmla="*/ 1218 w 8488"/>
                    <a:gd name="connsiteY2" fmla="*/ 4867 h 6571"/>
                    <a:gd name="connsiteX3" fmla="*/ 4567 w 8488"/>
                    <a:gd name="connsiteY3" fmla="*/ 6207 h 6571"/>
                    <a:gd name="connsiteX4" fmla="*/ 7749 w 8488"/>
                    <a:gd name="connsiteY4" fmla="*/ 4030 h 6571"/>
                    <a:gd name="connsiteX5" fmla="*/ 6409 w 8488"/>
                    <a:gd name="connsiteY5" fmla="*/ 1183 h 6571"/>
                    <a:gd name="connsiteX6" fmla="*/ 3060 w 8488"/>
                    <a:gd name="connsiteY6" fmla="*/ 1853 h 6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88" h="6571">
                      <a:moveTo>
                        <a:pt x="3060" y="1853"/>
                      </a:moveTo>
                      <a:cubicBezTo>
                        <a:pt x="3060" y="3360"/>
                        <a:pt x="2222" y="3862"/>
                        <a:pt x="1050" y="3192"/>
                      </a:cubicBezTo>
                      <a:cubicBezTo>
                        <a:pt x="-457" y="2355"/>
                        <a:pt x="-290" y="2858"/>
                        <a:pt x="1218" y="4867"/>
                      </a:cubicBezTo>
                      <a:cubicBezTo>
                        <a:pt x="2557" y="6374"/>
                        <a:pt x="4065" y="7044"/>
                        <a:pt x="4567" y="6207"/>
                      </a:cubicBezTo>
                      <a:cubicBezTo>
                        <a:pt x="5070" y="5370"/>
                        <a:pt x="6577" y="4365"/>
                        <a:pt x="7749" y="4030"/>
                      </a:cubicBezTo>
                      <a:cubicBezTo>
                        <a:pt x="9089" y="3527"/>
                        <a:pt x="8586" y="2690"/>
                        <a:pt x="6409" y="1183"/>
                      </a:cubicBezTo>
                      <a:cubicBezTo>
                        <a:pt x="3562" y="-492"/>
                        <a:pt x="3060" y="-492"/>
                        <a:pt x="3060" y="1853"/>
                      </a:cubicBezTo>
                      <a:close/>
                    </a:path>
                  </a:pathLst>
                </a:custGeom>
                <a:grpFill/>
                <a:ln w="1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D2BAEA56-E171-404F-AE76-D70E981AFCDB}"/>
                    </a:ext>
                  </a:extLst>
                </p:cNvPr>
                <p:cNvSpPr/>
                <p:nvPr/>
              </p:nvSpPr>
              <p:spPr>
                <a:xfrm flipV="1">
                  <a:off x="7175860" y="13298155"/>
                  <a:ext cx="2501" cy="6255"/>
                </a:xfrm>
                <a:custGeom>
                  <a:avLst/>
                  <a:gdLst>
                    <a:gd name="connsiteX0" fmla="*/ 157 w 2501"/>
                    <a:gd name="connsiteY0" fmla="*/ 1304 h 6255"/>
                    <a:gd name="connsiteX1" fmla="*/ 994 w 2501"/>
                    <a:gd name="connsiteY1" fmla="*/ 4989 h 6255"/>
                    <a:gd name="connsiteX2" fmla="*/ 2501 w 2501"/>
                    <a:gd name="connsiteY2" fmla="*/ 3649 h 6255"/>
                    <a:gd name="connsiteX3" fmla="*/ 157 w 2501"/>
                    <a:gd name="connsiteY3" fmla="*/ 1304 h 6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01" h="6255">
                      <a:moveTo>
                        <a:pt x="157" y="1304"/>
                      </a:moveTo>
                      <a:cubicBezTo>
                        <a:pt x="-178" y="1974"/>
                        <a:pt x="-11" y="3649"/>
                        <a:pt x="994" y="4989"/>
                      </a:cubicBezTo>
                      <a:cubicBezTo>
                        <a:pt x="2166" y="6998"/>
                        <a:pt x="2501" y="6663"/>
                        <a:pt x="2501" y="3649"/>
                      </a:cubicBezTo>
                      <a:cubicBezTo>
                        <a:pt x="2501" y="-203"/>
                        <a:pt x="1664" y="-1040"/>
                        <a:pt x="157" y="1304"/>
                      </a:cubicBezTo>
                      <a:close/>
                    </a:path>
                  </a:pathLst>
                </a:custGeom>
                <a:grpFill/>
                <a:ln w="1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43" name="Graphic 4">
                <a:extLst>
                  <a:ext uri="{FF2B5EF4-FFF2-40B4-BE49-F238E27FC236}">
                    <a16:creationId xmlns:a16="http://schemas.microsoft.com/office/drawing/2014/main" id="{400BB49E-62EB-F842-9A43-06015D0993AF}"/>
                  </a:ext>
                </a:extLst>
              </p:cNvPr>
              <p:cNvSpPr/>
              <p:nvPr/>
            </p:nvSpPr>
            <p:spPr>
              <a:xfrm rot="10800000" flipV="1">
                <a:off x="19408438" y="6900515"/>
                <a:ext cx="1222302" cy="950402"/>
              </a:xfrm>
              <a:custGeom>
                <a:avLst/>
                <a:gdLst>
                  <a:gd name="connsiteX0" fmla="*/ 214620 w 1234645"/>
                  <a:gd name="connsiteY0" fmla="*/ 1611 h 914165"/>
                  <a:gd name="connsiteX1" fmla="*/ 209605 w 1234645"/>
                  <a:gd name="connsiteY1" fmla="*/ 5080 h 914165"/>
                  <a:gd name="connsiteX2" fmla="*/ 207386 w 1234645"/>
                  <a:gd name="connsiteY2" fmla="*/ 7007 h 914165"/>
                  <a:gd name="connsiteX3" fmla="*/ 207386 w 1234645"/>
                  <a:gd name="connsiteY3" fmla="*/ 190754 h 914165"/>
                  <a:gd name="connsiteX4" fmla="*/ 207386 w 1234645"/>
                  <a:gd name="connsiteY4" fmla="*/ 374405 h 914165"/>
                  <a:gd name="connsiteX5" fmla="*/ 203046 w 1234645"/>
                  <a:gd name="connsiteY5" fmla="*/ 405624 h 914165"/>
                  <a:gd name="connsiteX6" fmla="*/ 197258 w 1234645"/>
                  <a:gd name="connsiteY6" fmla="*/ 452355 h 914165"/>
                  <a:gd name="connsiteX7" fmla="*/ 192918 w 1234645"/>
                  <a:gd name="connsiteY7" fmla="*/ 497160 h 914165"/>
                  <a:gd name="connsiteX8" fmla="*/ 190024 w 1234645"/>
                  <a:gd name="connsiteY8" fmla="*/ 528475 h 914165"/>
                  <a:gd name="connsiteX9" fmla="*/ 185105 w 1234645"/>
                  <a:gd name="connsiteY9" fmla="*/ 579735 h 914165"/>
                  <a:gd name="connsiteX10" fmla="*/ 183948 w 1234645"/>
                  <a:gd name="connsiteY10" fmla="*/ 590623 h 914165"/>
                  <a:gd name="connsiteX11" fmla="*/ 153275 w 1234645"/>
                  <a:gd name="connsiteY11" fmla="*/ 590623 h 914165"/>
                  <a:gd name="connsiteX12" fmla="*/ 122505 w 1234645"/>
                  <a:gd name="connsiteY12" fmla="*/ 590623 h 914165"/>
                  <a:gd name="connsiteX13" fmla="*/ 119419 w 1234645"/>
                  <a:gd name="connsiteY13" fmla="*/ 593418 h 914165"/>
                  <a:gd name="connsiteX14" fmla="*/ 116236 w 1234645"/>
                  <a:gd name="connsiteY14" fmla="*/ 596212 h 914165"/>
                  <a:gd name="connsiteX15" fmla="*/ 115946 w 1234645"/>
                  <a:gd name="connsiteY15" fmla="*/ 620300 h 914165"/>
                  <a:gd name="connsiteX16" fmla="*/ 115657 w 1234645"/>
                  <a:gd name="connsiteY16" fmla="*/ 644389 h 914165"/>
                  <a:gd name="connsiteX17" fmla="*/ 90675 w 1234645"/>
                  <a:gd name="connsiteY17" fmla="*/ 658457 h 914165"/>
                  <a:gd name="connsiteX18" fmla="*/ 65693 w 1234645"/>
                  <a:gd name="connsiteY18" fmla="*/ 672524 h 914165"/>
                  <a:gd name="connsiteX19" fmla="*/ 37914 w 1234645"/>
                  <a:gd name="connsiteY19" fmla="*/ 672524 h 914165"/>
                  <a:gd name="connsiteX20" fmla="*/ 6759 w 1234645"/>
                  <a:gd name="connsiteY20" fmla="*/ 674259 h 914165"/>
                  <a:gd name="connsiteX21" fmla="*/ 7 w 1234645"/>
                  <a:gd name="connsiteY21" fmla="*/ 793063 h 914165"/>
                  <a:gd name="connsiteX22" fmla="*/ 7 w 1234645"/>
                  <a:gd name="connsiteY22" fmla="*/ 903485 h 914165"/>
                  <a:gd name="connsiteX23" fmla="*/ 2225 w 1234645"/>
                  <a:gd name="connsiteY23" fmla="*/ 906761 h 914165"/>
                  <a:gd name="connsiteX24" fmla="*/ 65982 w 1234645"/>
                  <a:gd name="connsiteY24" fmla="*/ 913602 h 914165"/>
                  <a:gd name="connsiteX25" fmla="*/ 131476 w 1234645"/>
                  <a:gd name="connsiteY25" fmla="*/ 912639 h 914165"/>
                  <a:gd name="connsiteX26" fmla="*/ 147198 w 1234645"/>
                  <a:gd name="connsiteY26" fmla="*/ 907725 h 914165"/>
                  <a:gd name="connsiteX27" fmla="*/ 166007 w 1234645"/>
                  <a:gd name="connsiteY27" fmla="*/ 889706 h 914165"/>
                  <a:gd name="connsiteX28" fmla="*/ 168225 w 1234645"/>
                  <a:gd name="connsiteY28" fmla="*/ 884503 h 914165"/>
                  <a:gd name="connsiteX29" fmla="*/ 172566 w 1234645"/>
                  <a:gd name="connsiteY29" fmla="*/ 884503 h 914165"/>
                  <a:gd name="connsiteX30" fmla="*/ 204010 w 1234645"/>
                  <a:gd name="connsiteY30" fmla="*/ 885949 h 914165"/>
                  <a:gd name="connsiteX31" fmla="*/ 1038352 w 1234645"/>
                  <a:gd name="connsiteY31" fmla="*/ 886912 h 914165"/>
                  <a:gd name="connsiteX32" fmla="*/ 1065070 w 1234645"/>
                  <a:gd name="connsiteY32" fmla="*/ 885467 h 914165"/>
                  <a:gd name="connsiteX33" fmla="*/ 1068832 w 1234645"/>
                  <a:gd name="connsiteY33" fmla="*/ 890285 h 914165"/>
                  <a:gd name="connsiteX34" fmla="*/ 1087447 w 1234645"/>
                  <a:gd name="connsiteY34" fmla="*/ 907725 h 914165"/>
                  <a:gd name="connsiteX35" fmla="*/ 1103170 w 1234645"/>
                  <a:gd name="connsiteY35" fmla="*/ 912639 h 914165"/>
                  <a:gd name="connsiteX36" fmla="*/ 1168663 w 1234645"/>
                  <a:gd name="connsiteY36" fmla="*/ 913602 h 914165"/>
                  <a:gd name="connsiteX37" fmla="*/ 1232420 w 1234645"/>
                  <a:gd name="connsiteY37" fmla="*/ 906761 h 914165"/>
                  <a:gd name="connsiteX38" fmla="*/ 1234639 w 1234645"/>
                  <a:gd name="connsiteY38" fmla="*/ 903485 h 914165"/>
                  <a:gd name="connsiteX39" fmla="*/ 1234639 w 1234645"/>
                  <a:gd name="connsiteY39" fmla="*/ 793063 h 914165"/>
                  <a:gd name="connsiteX40" fmla="*/ 1227887 w 1234645"/>
                  <a:gd name="connsiteY40" fmla="*/ 674259 h 914165"/>
                  <a:gd name="connsiteX41" fmla="*/ 1192970 w 1234645"/>
                  <a:gd name="connsiteY41" fmla="*/ 672524 h 914165"/>
                  <a:gd name="connsiteX42" fmla="*/ 1161332 w 1234645"/>
                  <a:gd name="connsiteY42" fmla="*/ 672524 h 914165"/>
                  <a:gd name="connsiteX43" fmla="*/ 1140112 w 1234645"/>
                  <a:gd name="connsiteY43" fmla="*/ 662696 h 914165"/>
                  <a:gd name="connsiteX44" fmla="*/ 1118988 w 1234645"/>
                  <a:gd name="connsiteY44" fmla="*/ 652964 h 914165"/>
                  <a:gd name="connsiteX45" fmla="*/ 1118699 w 1234645"/>
                  <a:gd name="connsiteY45" fmla="*/ 624636 h 914165"/>
                  <a:gd name="connsiteX46" fmla="*/ 1118410 w 1234645"/>
                  <a:gd name="connsiteY46" fmla="*/ 596212 h 914165"/>
                  <a:gd name="connsiteX47" fmla="*/ 1115227 w 1234645"/>
                  <a:gd name="connsiteY47" fmla="*/ 593418 h 914165"/>
                  <a:gd name="connsiteX48" fmla="*/ 1112140 w 1234645"/>
                  <a:gd name="connsiteY48" fmla="*/ 590623 h 914165"/>
                  <a:gd name="connsiteX49" fmla="*/ 1081371 w 1234645"/>
                  <a:gd name="connsiteY49" fmla="*/ 590623 h 914165"/>
                  <a:gd name="connsiteX50" fmla="*/ 1050698 w 1234645"/>
                  <a:gd name="connsiteY50" fmla="*/ 590623 h 914165"/>
                  <a:gd name="connsiteX51" fmla="*/ 1049540 w 1234645"/>
                  <a:gd name="connsiteY51" fmla="*/ 579832 h 914165"/>
                  <a:gd name="connsiteX52" fmla="*/ 1044621 w 1234645"/>
                  <a:gd name="connsiteY52" fmla="*/ 528475 h 914165"/>
                  <a:gd name="connsiteX53" fmla="*/ 1039798 w 1234645"/>
                  <a:gd name="connsiteY53" fmla="*/ 477600 h 914165"/>
                  <a:gd name="connsiteX54" fmla="*/ 1037387 w 1234645"/>
                  <a:gd name="connsiteY54" fmla="*/ 452355 h 914165"/>
                  <a:gd name="connsiteX55" fmla="*/ 1031600 w 1234645"/>
                  <a:gd name="connsiteY55" fmla="*/ 405624 h 914165"/>
                  <a:gd name="connsiteX56" fmla="*/ 1027259 w 1234645"/>
                  <a:gd name="connsiteY56" fmla="*/ 374405 h 914165"/>
                  <a:gd name="connsiteX57" fmla="*/ 1027259 w 1234645"/>
                  <a:gd name="connsiteY57" fmla="*/ 190754 h 914165"/>
                  <a:gd name="connsiteX58" fmla="*/ 1027259 w 1234645"/>
                  <a:gd name="connsiteY58" fmla="*/ 7007 h 914165"/>
                  <a:gd name="connsiteX59" fmla="*/ 1025137 w 1234645"/>
                  <a:gd name="connsiteY59" fmla="*/ 5080 h 914165"/>
                  <a:gd name="connsiteX60" fmla="*/ 1003724 w 1234645"/>
                  <a:gd name="connsiteY60" fmla="*/ 4791 h 914165"/>
                  <a:gd name="connsiteX61" fmla="*/ 1000252 w 1234645"/>
                  <a:gd name="connsiteY61" fmla="*/ 7874 h 914165"/>
                  <a:gd name="connsiteX62" fmla="*/ 1000252 w 1234645"/>
                  <a:gd name="connsiteY62" fmla="*/ 195475 h 914165"/>
                  <a:gd name="connsiteX63" fmla="*/ 1000252 w 1234645"/>
                  <a:gd name="connsiteY63" fmla="*/ 382980 h 914165"/>
                  <a:gd name="connsiteX64" fmla="*/ 996876 w 1234645"/>
                  <a:gd name="connsiteY64" fmla="*/ 408996 h 914165"/>
                  <a:gd name="connsiteX65" fmla="*/ 992439 w 1234645"/>
                  <a:gd name="connsiteY65" fmla="*/ 447056 h 914165"/>
                  <a:gd name="connsiteX66" fmla="*/ 988580 w 1234645"/>
                  <a:gd name="connsiteY66" fmla="*/ 497642 h 914165"/>
                  <a:gd name="connsiteX67" fmla="*/ 986748 w 1234645"/>
                  <a:gd name="connsiteY67" fmla="*/ 522694 h 914165"/>
                  <a:gd name="connsiteX68" fmla="*/ 984143 w 1234645"/>
                  <a:gd name="connsiteY68" fmla="*/ 557092 h 914165"/>
                  <a:gd name="connsiteX69" fmla="*/ 982504 w 1234645"/>
                  <a:gd name="connsiteY69" fmla="*/ 579832 h 914165"/>
                  <a:gd name="connsiteX70" fmla="*/ 979996 w 1234645"/>
                  <a:gd name="connsiteY70" fmla="*/ 578579 h 914165"/>
                  <a:gd name="connsiteX71" fmla="*/ 845440 w 1234645"/>
                  <a:gd name="connsiteY71" fmla="*/ 572316 h 914165"/>
                  <a:gd name="connsiteX72" fmla="*/ 373772 w 1234645"/>
                  <a:gd name="connsiteY72" fmla="*/ 571353 h 914165"/>
                  <a:gd name="connsiteX73" fmla="*/ 261691 w 1234645"/>
                  <a:gd name="connsiteY73" fmla="*/ 575785 h 914165"/>
                  <a:gd name="connsiteX74" fmla="*/ 251756 w 1234645"/>
                  <a:gd name="connsiteY74" fmla="*/ 574340 h 914165"/>
                  <a:gd name="connsiteX75" fmla="*/ 249827 w 1234645"/>
                  <a:gd name="connsiteY75" fmla="*/ 547457 h 914165"/>
                  <a:gd name="connsiteX76" fmla="*/ 246933 w 1234645"/>
                  <a:gd name="connsiteY76" fmla="*/ 509204 h 914165"/>
                  <a:gd name="connsiteX77" fmla="*/ 245004 w 1234645"/>
                  <a:gd name="connsiteY77" fmla="*/ 484152 h 914165"/>
                  <a:gd name="connsiteX78" fmla="*/ 243075 w 1234645"/>
                  <a:gd name="connsiteY78" fmla="*/ 458618 h 914165"/>
                  <a:gd name="connsiteX79" fmla="*/ 237770 w 1234645"/>
                  <a:gd name="connsiteY79" fmla="*/ 408996 h 914165"/>
                  <a:gd name="connsiteX80" fmla="*/ 234394 w 1234645"/>
                  <a:gd name="connsiteY80" fmla="*/ 382980 h 914165"/>
                  <a:gd name="connsiteX81" fmla="*/ 234394 w 1234645"/>
                  <a:gd name="connsiteY81" fmla="*/ 195475 h 914165"/>
                  <a:gd name="connsiteX82" fmla="*/ 234394 w 1234645"/>
                  <a:gd name="connsiteY82" fmla="*/ 7874 h 914165"/>
                  <a:gd name="connsiteX83" fmla="*/ 230921 w 1234645"/>
                  <a:gd name="connsiteY83" fmla="*/ 4791 h 914165"/>
                  <a:gd name="connsiteX84" fmla="*/ 214620 w 1234645"/>
                  <a:gd name="connsiteY84" fmla="*/ 1611 h 914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1234645" h="914165">
                    <a:moveTo>
                      <a:pt x="214620" y="1611"/>
                    </a:moveTo>
                    <a:cubicBezTo>
                      <a:pt x="213077" y="2382"/>
                      <a:pt x="210762" y="4020"/>
                      <a:pt x="209605" y="5080"/>
                    </a:cubicBezTo>
                    <a:lnTo>
                      <a:pt x="207386" y="7007"/>
                    </a:lnTo>
                    <a:lnTo>
                      <a:pt x="207386" y="190754"/>
                    </a:lnTo>
                    <a:lnTo>
                      <a:pt x="207386" y="374405"/>
                    </a:lnTo>
                    <a:lnTo>
                      <a:pt x="203046" y="405624"/>
                    </a:lnTo>
                    <a:cubicBezTo>
                      <a:pt x="200634" y="422871"/>
                      <a:pt x="198030" y="443876"/>
                      <a:pt x="197258" y="452355"/>
                    </a:cubicBezTo>
                    <a:cubicBezTo>
                      <a:pt x="195908" y="466808"/>
                      <a:pt x="195426" y="471433"/>
                      <a:pt x="192918" y="497160"/>
                    </a:cubicBezTo>
                    <a:cubicBezTo>
                      <a:pt x="192436" y="502749"/>
                      <a:pt x="191085" y="516816"/>
                      <a:pt x="190024" y="528475"/>
                    </a:cubicBezTo>
                    <a:cubicBezTo>
                      <a:pt x="187902" y="551889"/>
                      <a:pt x="186745" y="563548"/>
                      <a:pt x="185105" y="579735"/>
                    </a:cubicBezTo>
                    <a:lnTo>
                      <a:pt x="183948" y="590623"/>
                    </a:lnTo>
                    <a:lnTo>
                      <a:pt x="153275" y="590623"/>
                    </a:lnTo>
                    <a:lnTo>
                      <a:pt x="122505" y="590623"/>
                    </a:lnTo>
                    <a:lnTo>
                      <a:pt x="119419" y="593418"/>
                    </a:lnTo>
                    <a:lnTo>
                      <a:pt x="116236" y="596212"/>
                    </a:lnTo>
                    <a:lnTo>
                      <a:pt x="115946" y="620300"/>
                    </a:lnTo>
                    <a:lnTo>
                      <a:pt x="115657" y="644389"/>
                    </a:lnTo>
                    <a:lnTo>
                      <a:pt x="90675" y="658457"/>
                    </a:lnTo>
                    <a:lnTo>
                      <a:pt x="65693" y="672524"/>
                    </a:lnTo>
                    <a:lnTo>
                      <a:pt x="37914" y="672524"/>
                    </a:lnTo>
                    <a:cubicBezTo>
                      <a:pt x="12835" y="672524"/>
                      <a:pt x="9749" y="672717"/>
                      <a:pt x="6759" y="674259"/>
                    </a:cubicBezTo>
                    <a:cubicBezTo>
                      <a:pt x="-476" y="678113"/>
                      <a:pt x="7" y="669730"/>
                      <a:pt x="7" y="793063"/>
                    </a:cubicBezTo>
                    <a:lnTo>
                      <a:pt x="7" y="903485"/>
                    </a:lnTo>
                    <a:lnTo>
                      <a:pt x="2225" y="906761"/>
                    </a:lnTo>
                    <a:cubicBezTo>
                      <a:pt x="6276" y="912735"/>
                      <a:pt x="4637" y="912542"/>
                      <a:pt x="65982" y="913602"/>
                    </a:cubicBezTo>
                    <a:cubicBezTo>
                      <a:pt x="120383" y="914469"/>
                      <a:pt x="122312" y="914469"/>
                      <a:pt x="131476" y="912639"/>
                    </a:cubicBezTo>
                    <a:cubicBezTo>
                      <a:pt x="136684" y="911482"/>
                      <a:pt x="143726" y="909363"/>
                      <a:pt x="147198" y="907725"/>
                    </a:cubicBezTo>
                    <a:cubicBezTo>
                      <a:pt x="155493" y="903870"/>
                      <a:pt x="163210" y="896451"/>
                      <a:pt x="166007" y="889706"/>
                    </a:cubicBezTo>
                    <a:lnTo>
                      <a:pt x="168225" y="884503"/>
                    </a:lnTo>
                    <a:lnTo>
                      <a:pt x="172566" y="884503"/>
                    </a:lnTo>
                    <a:cubicBezTo>
                      <a:pt x="174977" y="884503"/>
                      <a:pt x="189156" y="885178"/>
                      <a:pt x="204010" y="885949"/>
                    </a:cubicBezTo>
                    <a:cubicBezTo>
                      <a:pt x="492606" y="901076"/>
                      <a:pt x="783130" y="901365"/>
                      <a:pt x="1038352" y="886912"/>
                    </a:cubicBezTo>
                    <a:cubicBezTo>
                      <a:pt x="1052145" y="886141"/>
                      <a:pt x="1064202" y="885467"/>
                      <a:pt x="1065070" y="885467"/>
                    </a:cubicBezTo>
                    <a:cubicBezTo>
                      <a:pt x="1066131" y="885467"/>
                      <a:pt x="1067481" y="887201"/>
                      <a:pt x="1068832" y="890285"/>
                    </a:cubicBezTo>
                    <a:cubicBezTo>
                      <a:pt x="1071532" y="896451"/>
                      <a:pt x="1079538" y="904063"/>
                      <a:pt x="1087447" y="907725"/>
                    </a:cubicBezTo>
                    <a:cubicBezTo>
                      <a:pt x="1090920" y="909363"/>
                      <a:pt x="1097961" y="911482"/>
                      <a:pt x="1103170" y="912639"/>
                    </a:cubicBezTo>
                    <a:cubicBezTo>
                      <a:pt x="1112333" y="914469"/>
                      <a:pt x="1114262" y="914469"/>
                      <a:pt x="1168663" y="913602"/>
                    </a:cubicBezTo>
                    <a:cubicBezTo>
                      <a:pt x="1230009" y="912542"/>
                      <a:pt x="1228369" y="912735"/>
                      <a:pt x="1232420" y="906761"/>
                    </a:cubicBezTo>
                    <a:lnTo>
                      <a:pt x="1234639" y="903485"/>
                    </a:lnTo>
                    <a:lnTo>
                      <a:pt x="1234639" y="793063"/>
                    </a:lnTo>
                    <a:cubicBezTo>
                      <a:pt x="1234639" y="669730"/>
                      <a:pt x="1235121" y="678113"/>
                      <a:pt x="1227887" y="674259"/>
                    </a:cubicBezTo>
                    <a:cubicBezTo>
                      <a:pt x="1224800" y="672717"/>
                      <a:pt x="1221714" y="672524"/>
                      <a:pt x="1192970" y="672524"/>
                    </a:cubicBezTo>
                    <a:lnTo>
                      <a:pt x="1161332" y="672524"/>
                    </a:lnTo>
                    <a:lnTo>
                      <a:pt x="1140112" y="662696"/>
                    </a:lnTo>
                    <a:lnTo>
                      <a:pt x="1118988" y="652964"/>
                    </a:lnTo>
                    <a:lnTo>
                      <a:pt x="1118699" y="624636"/>
                    </a:lnTo>
                    <a:lnTo>
                      <a:pt x="1118410" y="596212"/>
                    </a:lnTo>
                    <a:lnTo>
                      <a:pt x="1115227" y="593418"/>
                    </a:lnTo>
                    <a:lnTo>
                      <a:pt x="1112140" y="590623"/>
                    </a:lnTo>
                    <a:lnTo>
                      <a:pt x="1081371" y="590623"/>
                    </a:lnTo>
                    <a:lnTo>
                      <a:pt x="1050698" y="590623"/>
                    </a:lnTo>
                    <a:lnTo>
                      <a:pt x="1049540" y="579832"/>
                    </a:lnTo>
                    <a:cubicBezTo>
                      <a:pt x="1047901" y="563548"/>
                      <a:pt x="1046743" y="551889"/>
                      <a:pt x="1044621" y="528475"/>
                    </a:cubicBezTo>
                    <a:cubicBezTo>
                      <a:pt x="1042788" y="508433"/>
                      <a:pt x="1042113" y="501496"/>
                      <a:pt x="1039798" y="477600"/>
                    </a:cubicBezTo>
                    <a:cubicBezTo>
                      <a:pt x="1039220" y="472204"/>
                      <a:pt x="1038159" y="460834"/>
                      <a:pt x="1037387" y="452355"/>
                    </a:cubicBezTo>
                    <a:cubicBezTo>
                      <a:pt x="1036615" y="443876"/>
                      <a:pt x="1034011" y="422871"/>
                      <a:pt x="1031600" y="405624"/>
                    </a:cubicBezTo>
                    <a:lnTo>
                      <a:pt x="1027259" y="374405"/>
                    </a:lnTo>
                    <a:lnTo>
                      <a:pt x="1027259" y="190754"/>
                    </a:lnTo>
                    <a:lnTo>
                      <a:pt x="1027259" y="7007"/>
                    </a:lnTo>
                    <a:lnTo>
                      <a:pt x="1025137" y="5080"/>
                    </a:lnTo>
                    <a:cubicBezTo>
                      <a:pt x="1017903" y="-1472"/>
                      <a:pt x="1011055" y="-1569"/>
                      <a:pt x="1003724" y="4791"/>
                    </a:cubicBezTo>
                    <a:lnTo>
                      <a:pt x="1000252" y="7874"/>
                    </a:lnTo>
                    <a:lnTo>
                      <a:pt x="1000252" y="195475"/>
                    </a:lnTo>
                    <a:lnTo>
                      <a:pt x="1000252" y="382980"/>
                    </a:lnTo>
                    <a:lnTo>
                      <a:pt x="996876" y="408996"/>
                    </a:lnTo>
                    <a:cubicBezTo>
                      <a:pt x="994946" y="423256"/>
                      <a:pt x="993017" y="440407"/>
                      <a:pt x="992439" y="447056"/>
                    </a:cubicBezTo>
                    <a:cubicBezTo>
                      <a:pt x="991571" y="459196"/>
                      <a:pt x="990510" y="472782"/>
                      <a:pt x="988580" y="497642"/>
                    </a:cubicBezTo>
                    <a:cubicBezTo>
                      <a:pt x="988098" y="505061"/>
                      <a:pt x="987230" y="516334"/>
                      <a:pt x="986748" y="522694"/>
                    </a:cubicBezTo>
                    <a:cubicBezTo>
                      <a:pt x="986265" y="529053"/>
                      <a:pt x="985108" y="544566"/>
                      <a:pt x="984143" y="557092"/>
                    </a:cubicBezTo>
                    <a:lnTo>
                      <a:pt x="982504" y="579832"/>
                    </a:lnTo>
                    <a:lnTo>
                      <a:pt x="979996" y="578579"/>
                    </a:lnTo>
                    <a:cubicBezTo>
                      <a:pt x="977488" y="577230"/>
                      <a:pt x="925402" y="574821"/>
                      <a:pt x="845440" y="572316"/>
                    </a:cubicBezTo>
                    <a:cubicBezTo>
                      <a:pt x="696127" y="567595"/>
                      <a:pt x="508907" y="567209"/>
                      <a:pt x="373772" y="571353"/>
                    </a:cubicBezTo>
                    <a:cubicBezTo>
                      <a:pt x="334997" y="572605"/>
                      <a:pt x="275580" y="574918"/>
                      <a:pt x="261691" y="575785"/>
                    </a:cubicBezTo>
                    <a:cubicBezTo>
                      <a:pt x="251949" y="576363"/>
                      <a:pt x="251756" y="576363"/>
                      <a:pt x="251756" y="574340"/>
                    </a:cubicBezTo>
                    <a:cubicBezTo>
                      <a:pt x="251756" y="573183"/>
                      <a:pt x="250888" y="561043"/>
                      <a:pt x="249827" y="547457"/>
                    </a:cubicBezTo>
                    <a:cubicBezTo>
                      <a:pt x="248766" y="533871"/>
                      <a:pt x="247512" y="516623"/>
                      <a:pt x="246933" y="509204"/>
                    </a:cubicBezTo>
                    <a:cubicBezTo>
                      <a:pt x="246354" y="501785"/>
                      <a:pt x="245486" y="490512"/>
                      <a:pt x="245004" y="484152"/>
                    </a:cubicBezTo>
                    <a:cubicBezTo>
                      <a:pt x="244522" y="477793"/>
                      <a:pt x="243654" y="466327"/>
                      <a:pt x="243075" y="458618"/>
                    </a:cubicBezTo>
                    <a:cubicBezTo>
                      <a:pt x="241724" y="439733"/>
                      <a:pt x="241628" y="438769"/>
                      <a:pt x="237770" y="408996"/>
                    </a:cubicBezTo>
                    <a:lnTo>
                      <a:pt x="234394" y="382980"/>
                    </a:lnTo>
                    <a:lnTo>
                      <a:pt x="234394" y="195475"/>
                    </a:lnTo>
                    <a:lnTo>
                      <a:pt x="234394" y="7874"/>
                    </a:lnTo>
                    <a:lnTo>
                      <a:pt x="230921" y="4791"/>
                    </a:lnTo>
                    <a:cubicBezTo>
                      <a:pt x="225134" y="-316"/>
                      <a:pt x="220022" y="-1280"/>
                      <a:pt x="214620" y="16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23C24DC-1A8F-8E4C-8D5A-2EE1412EA752}"/>
                  </a:ext>
                </a:extLst>
              </p:cNvPr>
              <p:cNvGrpSpPr/>
              <p:nvPr/>
            </p:nvGrpSpPr>
            <p:grpSpPr>
              <a:xfrm rot="780000">
                <a:off x="14516808" y="2803370"/>
                <a:ext cx="4410613" cy="4410614"/>
                <a:chOff x="14807142" y="3441431"/>
                <a:chExt cx="4410613" cy="4410614"/>
              </a:xfrm>
            </p:grpSpPr>
            <p:sp>
              <p:nvSpPr>
                <p:cNvPr id="47" name="Graphic 6">
                  <a:extLst>
                    <a:ext uri="{FF2B5EF4-FFF2-40B4-BE49-F238E27FC236}">
                      <a16:creationId xmlns:a16="http://schemas.microsoft.com/office/drawing/2014/main" id="{9203C837-0971-0444-B726-4990ADBB03DC}"/>
                    </a:ext>
                  </a:extLst>
                </p:cNvPr>
                <p:cNvSpPr/>
                <p:nvPr/>
              </p:nvSpPr>
              <p:spPr>
                <a:xfrm rot="10800000" flipV="1">
                  <a:off x="16652407" y="3441432"/>
                  <a:ext cx="720078" cy="4410613"/>
                </a:xfrm>
                <a:custGeom>
                  <a:avLst/>
                  <a:gdLst>
                    <a:gd name="connsiteX0" fmla="*/ 207273 w 214841"/>
                    <a:gd name="connsiteY0" fmla="*/ 21720 h 887757"/>
                    <a:gd name="connsiteX1" fmla="*/ 182666 w 214841"/>
                    <a:gd name="connsiteY1" fmla="*/ 96230 h 887757"/>
                    <a:gd name="connsiteX2" fmla="*/ 107417 w 214841"/>
                    <a:gd name="connsiteY2" fmla="*/ 324830 h 887757"/>
                    <a:gd name="connsiteX3" fmla="*/ 88159 w 214841"/>
                    <a:gd name="connsiteY3" fmla="*/ 383409 h 887757"/>
                    <a:gd name="connsiteX4" fmla="*/ 53637 w 214841"/>
                    <a:gd name="connsiteY4" fmla="*/ 488779 h 887757"/>
                    <a:gd name="connsiteX5" fmla="*/ 53066 w 214841"/>
                    <a:gd name="connsiteY5" fmla="*/ 490779 h 887757"/>
                    <a:gd name="connsiteX6" fmla="*/ 80170 w 214841"/>
                    <a:gd name="connsiteY6" fmla="*/ 491279 h 887757"/>
                    <a:gd name="connsiteX7" fmla="*/ 107132 w 214841"/>
                    <a:gd name="connsiteY7" fmla="*/ 492494 h 887757"/>
                    <a:gd name="connsiteX8" fmla="*/ 24750 w 214841"/>
                    <a:gd name="connsiteY8" fmla="*/ 795603 h 887757"/>
                    <a:gd name="connsiteX9" fmla="*/ 9700 w 214841"/>
                    <a:gd name="connsiteY9" fmla="*/ 851324 h 887757"/>
                    <a:gd name="connsiteX10" fmla="*/ 71 w 214841"/>
                    <a:gd name="connsiteY10" fmla="*/ 886829 h 887757"/>
                    <a:gd name="connsiteX11" fmla="*/ 285 w 214841"/>
                    <a:gd name="connsiteY11" fmla="*/ 887757 h 887757"/>
                    <a:gd name="connsiteX12" fmla="*/ 10200 w 214841"/>
                    <a:gd name="connsiteY12" fmla="*/ 865397 h 887757"/>
                    <a:gd name="connsiteX13" fmla="*/ 31526 w 214841"/>
                    <a:gd name="connsiteY13" fmla="*/ 815248 h 887757"/>
                    <a:gd name="connsiteX14" fmla="*/ 54636 w 214841"/>
                    <a:gd name="connsiteY14" fmla="*/ 760956 h 887757"/>
                    <a:gd name="connsiteX15" fmla="*/ 77460 w 214841"/>
                    <a:gd name="connsiteY15" fmla="*/ 707378 h 887757"/>
                    <a:gd name="connsiteX16" fmla="*/ 109557 w 214841"/>
                    <a:gd name="connsiteY16" fmla="*/ 632011 h 887757"/>
                    <a:gd name="connsiteX17" fmla="*/ 141582 w 214841"/>
                    <a:gd name="connsiteY17" fmla="*/ 556787 h 887757"/>
                    <a:gd name="connsiteX18" fmla="*/ 164549 w 214841"/>
                    <a:gd name="connsiteY18" fmla="*/ 502852 h 887757"/>
                    <a:gd name="connsiteX19" fmla="*/ 181596 w 214841"/>
                    <a:gd name="connsiteY19" fmla="*/ 462847 h 887757"/>
                    <a:gd name="connsiteX20" fmla="*/ 187159 w 214841"/>
                    <a:gd name="connsiteY20" fmla="*/ 449845 h 887757"/>
                    <a:gd name="connsiteX21" fmla="*/ 155847 w 214841"/>
                    <a:gd name="connsiteY21" fmla="*/ 449845 h 887757"/>
                    <a:gd name="connsiteX22" fmla="*/ 124535 w 214841"/>
                    <a:gd name="connsiteY22" fmla="*/ 449417 h 887757"/>
                    <a:gd name="connsiteX23" fmla="*/ 126390 w 214841"/>
                    <a:gd name="connsiteY23" fmla="*/ 439916 h 887757"/>
                    <a:gd name="connsiteX24" fmla="*/ 135234 w 214841"/>
                    <a:gd name="connsiteY24" fmla="*/ 395910 h 887757"/>
                    <a:gd name="connsiteX25" fmla="*/ 148786 w 214841"/>
                    <a:gd name="connsiteY25" fmla="*/ 328759 h 887757"/>
                    <a:gd name="connsiteX26" fmla="*/ 161625 w 214841"/>
                    <a:gd name="connsiteY26" fmla="*/ 265179 h 887757"/>
                    <a:gd name="connsiteX27" fmla="*/ 180883 w 214841"/>
                    <a:gd name="connsiteY27" fmla="*/ 169810 h 887757"/>
                    <a:gd name="connsiteX28" fmla="*/ 200141 w 214841"/>
                    <a:gd name="connsiteY28" fmla="*/ 74441 h 887757"/>
                    <a:gd name="connsiteX29" fmla="*/ 210768 w 214841"/>
                    <a:gd name="connsiteY29" fmla="*/ 21649 h 887757"/>
                    <a:gd name="connsiteX30" fmla="*/ 214834 w 214841"/>
                    <a:gd name="connsiteY30" fmla="*/ 3 h 887757"/>
                    <a:gd name="connsiteX31" fmla="*/ 207273 w 214841"/>
                    <a:gd name="connsiteY31" fmla="*/ 21720 h 887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14841" h="887757">
                      <a:moveTo>
                        <a:pt x="207273" y="21720"/>
                      </a:moveTo>
                      <a:cubicBezTo>
                        <a:pt x="203279" y="33793"/>
                        <a:pt x="192223" y="67369"/>
                        <a:pt x="182666" y="96230"/>
                      </a:cubicBezTo>
                      <a:cubicBezTo>
                        <a:pt x="160769" y="162381"/>
                        <a:pt x="144078" y="213244"/>
                        <a:pt x="107417" y="324830"/>
                      </a:cubicBezTo>
                      <a:cubicBezTo>
                        <a:pt x="97574" y="354905"/>
                        <a:pt x="88872" y="381265"/>
                        <a:pt x="88159" y="383409"/>
                      </a:cubicBezTo>
                      <a:cubicBezTo>
                        <a:pt x="85805" y="390409"/>
                        <a:pt x="54065" y="487279"/>
                        <a:pt x="53637" y="488779"/>
                      </a:cubicBezTo>
                      <a:cubicBezTo>
                        <a:pt x="53423" y="489565"/>
                        <a:pt x="53138" y="490493"/>
                        <a:pt x="53066" y="490779"/>
                      </a:cubicBezTo>
                      <a:cubicBezTo>
                        <a:pt x="52924" y="491065"/>
                        <a:pt x="65121" y="491351"/>
                        <a:pt x="80170" y="491279"/>
                      </a:cubicBezTo>
                      <a:cubicBezTo>
                        <a:pt x="106062" y="491279"/>
                        <a:pt x="107488" y="491351"/>
                        <a:pt x="107132" y="492494"/>
                      </a:cubicBezTo>
                      <a:cubicBezTo>
                        <a:pt x="106561" y="494708"/>
                        <a:pt x="30741" y="773457"/>
                        <a:pt x="24750" y="795603"/>
                      </a:cubicBezTo>
                      <a:cubicBezTo>
                        <a:pt x="21612" y="807176"/>
                        <a:pt x="14836" y="832250"/>
                        <a:pt x="9700" y="851324"/>
                      </a:cubicBezTo>
                      <a:cubicBezTo>
                        <a:pt x="4565" y="870398"/>
                        <a:pt x="214" y="886400"/>
                        <a:pt x="71" y="886829"/>
                      </a:cubicBezTo>
                      <a:cubicBezTo>
                        <a:pt x="-71" y="887329"/>
                        <a:pt x="0" y="887757"/>
                        <a:pt x="285" y="887757"/>
                      </a:cubicBezTo>
                      <a:cubicBezTo>
                        <a:pt x="571" y="887686"/>
                        <a:pt x="4993" y="877685"/>
                        <a:pt x="10200" y="865397"/>
                      </a:cubicBezTo>
                      <a:cubicBezTo>
                        <a:pt x="15406" y="853110"/>
                        <a:pt x="24964" y="830536"/>
                        <a:pt x="31526" y="815248"/>
                      </a:cubicBezTo>
                      <a:cubicBezTo>
                        <a:pt x="38017" y="799889"/>
                        <a:pt x="48430" y="775458"/>
                        <a:pt x="54636" y="760956"/>
                      </a:cubicBezTo>
                      <a:cubicBezTo>
                        <a:pt x="60841" y="746382"/>
                        <a:pt x="71112" y="722308"/>
                        <a:pt x="77460" y="707378"/>
                      </a:cubicBezTo>
                      <a:cubicBezTo>
                        <a:pt x="83808" y="692447"/>
                        <a:pt x="98287" y="658514"/>
                        <a:pt x="109557" y="632011"/>
                      </a:cubicBezTo>
                      <a:cubicBezTo>
                        <a:pt x="120826" y="605508"/>
                        <a:pt x="135234" y="571646"/>
                        <a:pt x="141582" y="556787"/>
                      </a:cubicBezTo>
                      <a:cubicBezTo>
                        <a:pt x="147930" y="542000"/>
                        <a:pt x="158201" y="517711"/>
                        <a:pt x="164549" y="502852"/>
                      </a:cubicBezTo>
                      <a:cubicBezTo>
                        <a:pt x="170897" y="488064"/>
                        <a:pt x="178529" y="470062"/>
                        <a:pt x="181596" y="462847"/>
                      </a:cubicBezTo>
                      <a:lnTo>
                        <a:pt x="187159" y="449845"/>
                      </a:lnTo>
                      <a:lnTo>
                        <a:pt x="155847" y="449845"/>
                      </a:lnTo>
                      <a:cubicBezTo>
                        <a:pt x="138658" y="449845"/>
                        <a:pt x="124535" y="449631"/>
                        <a:pt x="124535" y="449417"/>
                      </a:cubicBezTo>
                      <a:cubicBezTo>
                        <a:pt x="124535" y="449131"/>
                        <a:pt x="125391" y="444916"/>
                        <a:pt x="126390" y="439916"/>
                      </a:cubicBezTo>
                      <a:cubicBezTo>
                        <a:pt x="127388" y="434986"/>
                        <a:pt x="131382" y="415127"/>
                        <a:pt x="135234" y="395910"/>
                      </a:cubicBezTo>
                      <a:cubicBezTo>
                        <a:pt x="139157" y="376622"/>
                        <a:pt x="145220" y="346404"/>
                        <a:pt x="148786" y="328759"/>
                      </a:cubicBezTo>
                      <a:cubicBezTo>
                        <a:pt x="152352" y="311042"/>
                        <a:pt x="158130" y="282467"/>
                        <a:pt x="161625" y="265179"/>
                      </a:cubicBezTo>
                      <a:cubicBezTo>
                        <a:pt x="165120" y="247892"/>
                        <a:pt x="173750" y="204958"/>
                        <a:pt x="180883" y="169810"/>
                      </a:cubicBezTo>
                      <a:cubicBezTo>
                        <a:pt x="187944" y="134663"/>
                        <a:pt x="196646" y="91729"/>
                        <a:pt x="200141" y="74441"/>
                      </a:cubicBezTo>
                      <a:cubicBezTo>
                        <a:pt x="203636" y="57153"/>
                        <a:pt x="208414" y="33365"/>
                        <a:pt x="210768" y="21649"/>
                      </a:cubicBezTo>
                      <a:cubicBezTo>
                        <a:pt x="213193" y="9862"/>
                        <a:pt x="214976" y="146"/>
                        <a:pt x="214834" y="3"/>
                      </a:cubicBezTo>
                      <a:cubicBezTo>
                        <a:pt x="214691" y="-211"/>
                        <a:pt x="211267" y="9576"/>
                        <a:pt x="207273" y="217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8" name="Graphic 6">
                  <a:extLst>
                    <a:ext uri="{FF2B5EF4-FFF2-40B4-BE49-F238E27FC236}">
                      <a16:creationId xmlns:a16="http://schemas.microsoft.com/office/drawing/2014/main" id="{B722C75D-BDDD-F244-9CDC-AA9B643C12FA}"/>
                    </a:ext>
                  </a:extLst>
                </p:cNvPr>
                <p:cNvSpPr/>
                <p:nvPr/>
              </p:nvSpPr>
              <p:spPr>
                <a:xfrm rot="8100000" flipV="1">
                  <a:off x="16652408" y="3441431"/>
                  <a:ext cx="720078" cy="4410610"/>
                </a:xfrm>
                <a:custGeom>
                  <a:avLst/>
                  <a:gdLst>
                    <a:gd name="connsiteX0" fmla="*/ 207273 w 214841"/>
                    <a:gd name="connsiteY0" fmla="*/ 21720 h 887757"/>
                    <a:gd name="connsiteX1" fmla="*/ 182666 w 214841"/>
                    <a:gd name="connsiteY1" fmla="*/ 96230 h 887757"/>
                    <a:gd name="connsiteX2" fmla="*/ 107417 w 214841"/>
                    <a:gd name="connsiteY2" fmla="*/ 324830 h 887757"/>
                    <a:gd name="connsiteX3" fmla="*/ 88159 w 214841"/>
                    <a:gd name="connsiteY3" fmla="*/ 383409 h 887757"/>
                    <a:gd name="connsiteX4" fmla="*/ 53637 w 214841"/>
                    <a:gd name="connsiteY4" fmla="*/ 488779 h 887757"/>
                    <a:gd name="connsiteX5" fmla="*/ 53066 w 214841"/>
                    <a:gd name="connsiteY5" fmla="*/ 490779 h 887757"/>
                    <a:gd name="connsiteX6" fmla="*/ 80170 w 214841"/>
                    <a:gd name="connsiteY6" fmla="*/ 491279 h 887757"/>
                    <a:gd name="connsiteX7" fmla="*/ 107132 w 214841"/>
                    <a:gd name="connsiteY7" fmla="*/ 492494 h 887757"/>
                    <a:gd name="connsiteX8" fmla="*/ 24750 w 214841"/>
                    <a:gd name="connsiteY8" fmla="*/ 795603 h 887757"/>
                    <a:gd name="connsiteX9" fmla="*/ 9700 w 214841"/>
                    <a:gd name="connsiteY9" fmla="*/ 851324 h 887757"/>
                    <a:gd name="connsiteX10" fmla="*/ 71 w 214841"/>
                    <a:gd name="connsiteY10" fmla="*/ 886829 h 887757"/>
                    <a:gd name="connsiteX11" fmla="*/ 285 w 214841"/>
                    <a:gd name="connsiteY11" fmla="*/ 887757 h 887757"/>
                    <a:gd name="connsiteX12" fmla="*/ 10200 w 214841"/>
                    <a:gd name="connsiteY12" fmla="*/ 865397 h 887757"/>
                    <a:gd name="connsiteX13" fmla="*/ 31526 w 214841"/>
                    <a:gd name="connsiteY13" fmla="*/ 815248 h 887757"/>
                    <a:gd name="connsiteX14" fmla="*/ 54636 w 214841"/>
                    <a:gd name="connsiteY14" fmla="*/ 760956 h 887757"/>
                    <a:gd name="connsiteX15" fmla="*/ 77460 w 214841"/>
                    <a:gd name="connsiteY15" fmla="*/ 707378 h 887757"/>
                    <a:gd name="connsiteX16" fmla="*/ 109557 w 214841"/>
                    <a:gd name="connsiteY16" fmla="*/ 632011 h 887757"/>
                    <a:gd name="connsiteX17" fmla="*/ 141582 w 214841"/>
                    <a:gd name="connsiteY17" fmla="*/ 556787 h 887757"/>
                    <a:gd name="connsiteX18" fmla="*/ 164549 w 214841"/>
                    <a:gd name="connsiteY18" fmla="*/ 502852 h 887757"/>
                    <a:gd name="connsiteX19" fmla="*/ 181596 w 214841"/>
                    <a:gd name="connsiteY19" fmla="*/ 462847 h 887757"/>
                    <a:gd name="connsiteX20" fmla="*/ 187159 w 214841"/>
                    <a:gd name="connsiteY20" fmla="*/ 449845 h 887757"/>
                    <a:gd name="connsiteX21" fmla="*/ 155847 w 214841"/>
                    <a:gd name="connsiteY21" fmla="*/ 449845 h 887757"/>
                    <a:gd name="connsiteX22" fmla="*/ 124535 w 214841"/>
                    <a:gd name="connsiteY22" fmla="*/ 449417 h 887757"/>
                    <a:gd name="connsiteX23" fmla="*/ 126390 w 214841"/>
                    <a:gd name="connsiteY23" fmla="*/ 439916 h 887757"/>
                    <a:gd name="connsiteX24" fmla="*/ 135234 w 214841"/>
                    <a:gd name="connsiteY24" fmla="*/ 395910 h 887757"/>
                    <a:gd name="connsiteX25" fmla="*/ 148786 w 214841"/>
                    <a:gd name="connsiteY25" fmla="*/ 328759 h 887757"/>
                    <a:gd name="connsiteX26" fmla="*/ 161625 w 214841"/>
                    <a:gd name="connsiteY26" fmla="*/ 265179 h 887757"/>
                    <a:gd name="connsiteX27" fmla="*/ 180883 w 214841"/>
                    <a:gd name="connsiteY27" fmla="*/ 169810 h 887757"/>
                    <a:gd name="connsiteX28" fmla="*/ 200141 w 214841"/>
                    <a:gd name="connsiteY28" fmla="*/ 74441 h 887757"/>
                    <a:gd name="connsiteX29" fmla="*/ 210768 w 214841"/>
                    <a:gd name="connsiteY29" fmla="*/ 21649 h 887757"/>
                    <a:gd name="connsiteX30" fmla="*/ 214834 w 214841"/>
                    <a:gd name="connsiteY30" fmla="*/ 3 h 887757"/>
                    <a:gd name="connsiteX31" fmla="*/ 207273 w 214841"/>
                    <a:gd name="connsiteY31" fmla="*/ 21720 h 887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14841" h="887757">
                      <a:moveTo>
                        <a:pt x="207273" y="21720"/>
                      </a:moveTo>
                      <a:cubicBezTo>
                        <a:pt x="203279" y="33793"/>
                        <a:pt x="192223" y="67369"/>
                        <a:pt x="182666" y="96230"/>
                      </a:cubicBezTo>
                      <a:cubicBezTo>
                        <a:pt x="160769" y="162381"/>
                        <a:pt x="144078" y="213244"/>
                        <a:pt x="107417" y="324830"/>
                      </a:cubicBezTo>
                      <a:cubicBezTo>
                        <a:pt x="97574" y="354905"/>
                        <a:pt x="88872" y="381265"/>
                        <a:pt x="88159" y="383409"/>
                      </a:cubicBezTo>
                      <a:cubicBezTo>
                        <a:pt x="85805" y="390409"/>
                        <a:pt x="54065" y="487279"/>
                        <a:pt x="53637" y="488779"/>
                      </a:cubicBezTo>
                      <a:cubicBezTo>
                        <a:pt x="53423" y="489565"/>
                        <a:pt x="53138" y="490493"/>
                        <a:pt x="53066" y="490779"/>
                      </a:cubicBezTo>
                      <a:cubicBezTo>
                        <a:pt x="52924" y="491065"/>
                        <a:pt x="65121" y="491351"/>
                        <a:pt x="80170" y="491279"/>
                      </a:cubicBezTo>
                      <a:cubicBezTo>
                        <a:pt x="106062" y="491279"/>
                        <a:pt x="107488" y="491351"/>
                        <a:pt x="107132" y="492494"/>
                      </a:cubicBezTo>
                      <a:cubicBezTo>
                        <a:pt x="106561" y="494708"/>
                        <a:pt x="30741" y="773457"/>
                        <a:pt x="24750" y="795603"/>
                      </a:cubicBezTo>
                      <a:cubicBezTo>
                        <a:pt x="21612" y="807176"/>
                        <a:pt x="14836" y="832250"/>
                        <a:pt x="9700" y="851324"/>
                      </a:cubicBezTo>
                      <a:cubicBezTo>
                        <a:pt x="4565" y="870398"/>
                        <a:pt x="214" y="886400"/>
                        <a:pt x="71" y="886829"/>
                      </a:cubicBezTo>
                      <a:cubicBezTo>
                        <a:pt x="-71" y="887329"/>
                        <a:pt x="0" y="887757"/>
                        <a:pt x="285" y="887757"/>
                      </a:cubicBezTo>
                      <a:cubicBezTo>
                        <a:pt x="571" y="887686"/>
                        <a:pt x="4993" y="877685"/>
                        <a:pt x="10200" y="865397"/>
                      </a:cubicBezTo>
                      <a:cubicBezTo>
                        <a:pt x="15406" y="853110"/>
                        <a:pt x="24964" y="830536"/>
                        <a:pt x="31526" y="815248"/>
                      </a:cubicBezTo>
                      <a:cubicBezTo>
                        <a:pt x="38017" y="799889"/>
                        <a:pt x="48430" y="775458"/>
                        <a:pt x="54636" y="760956"/>
                      </a:cubicBezTo>
                      <a:cubicBezTo>
                        <a:pt x="60841" y="746382"/>
                        <a:pt x="71112" y="722308"/>
                        <a:pt x="77460" y="707378"/>
                      </a:cubicBezTo>
                      <a:cubicBezTo>
                        <a:pt x="83808" y="692447"/>
                        <a:pt x="98287" y="658514"/>
                        <a:pt x="109557" y="632011"/>
                      </a:cubicBezTo>
                      <a:cubicBezTo>
                        <a:pt x="120826" y="605508"/>
                        <a:pt x="135234" y="571646"/>
                        <a:pt x="141582" y="556787"/>
                      </a:cubicBezTo>
                      <a:cubicBezTo>
                        <a:pt x="147930" y="542000"/>
                        <a:pt x="158201" y="517711"/>
                        <a:pt x="164549" y="502852"/>
                      </a:cubicBezTo>
                      <a:cubicBezTo>
                        <a:pt x="170897" y="488064"/>
                        <a:pt x="178529" y="470062"/>
                        <a:pt x="181596" y="462847"/>
                      </a:cubicBezTo>
                      <a:lnTo>
                        <a:pt x="187159" y="449845"/>
                      </a:lnTo>
                      <a:lnTo>
                        <a:pt x="155847" y="449845"/>
                      </a:lnTo>
                      <a:cubicBezTo>
                        <a:pt x="138658" y="449845"/>
                        <a:pt x="124535" y="449631"/>
                        <a:pt x="124535" y="449417"/>
                      </a:cubicBezTo>
                      <a:cubicBezTo>
                        <a:pt x="124535" y="449131"/>
                        <a:pt x="125391" y="444916"/>
                        <a:pt x="126390" y="439916"/>
                      </a:cubicBezTo>
                      <a:cubicBezTo>
                        <a:pt x="127388" y="434986"/>
                        <a:pt x="131382" y="415127"/>
                        <a:pt x="135234" y="395910"/>
                      </a:cubicBezTo>
                      <a:cubicBezTo>
                        <a:pt x="139157" y="376622"/>
                        <a:pt x="145220" y="346404"/>
                        <a:pt x="148786" y="328759"/>
                      </a:cubicBezTo>
                      <a:cubicBezTo>
                        <a:pt x="152352" y="311042"/>
                        <a:pt x="158130" y="282467"/>
                        <a:pt x="161625" y="265179"/>
                      </a:cubicBezTo>
                      <a:cubicBezTo>
                        <a:pt x="165120" y="247892"/>
                        <a:pt x="173750" y="204958"/>
                        <a:pt x="180883" y="169810"/>
                      </a:cubicBezTo>
                      <a:cubicBezTo>
                        <a:pt x="187944" y="134663"/>
                        <a:pt x="196646" y="91729"/>
                        <a:pt x="200141" y="74441"/>
                      </a:cubicBezTo>
                      <a:cubicBezTo>
                        <a:pt x="203636" y="57153"/>
                        <a:pt x="208414" y="33365"/>
                        <a:pt x="210768" y="21649"/>
                      </a:cubicBezTo>
                      <a:cubicBezTo>
                        <a:pt x="213193" y="9862"/>
                        <a:pt x="214976" y="146"/>
                        <a:pt x="214834" y="3"/>
                      </a:cubicBezTo>
                      <a:cubicBezTo>
                        <a:pt x="214691" y="-211"/>
                        <a:pt x="211267" y="9576"/>
                        <a:pt x="207273" y="217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9" name="Graphic 6">
                  <a:extLst>
                    <a:ext uri="{FF2B5EF4-FFF2-40B4-BE49-F238E27FC236}">
                      <a16:creationId xmlns:a16="http://schemas.microsoft.com/office/drawing/2014/main" id="{16B8B299-F3FA-2442-B4B7-33790DED1476}"/>
                    </a:ext>
                  </a:extLst>
                </p:cNvPr>
                <p:cNvSpPr/>
                <p:nvPr/>
              </p:nvSpPr>
              <p:spPr>
                <a:xfrm rot="5400000" flipV="1">
                  <a:off x="16652408" y="3441434"/>
                  <a:ext cx="720078" cy="4410610"/>
                </a:xfrm>
                <a:custGeom>
                  <a:avLst/>
                  <a:gdLst>
                    <a:gd name="connsiteX0" fmla="*/ 207273 w 214841"/>
                    <a:gd name="connsiteY0" fmla="*/ 21720 h 887757"/>
                    <a:gd name="connsiteX1" fmla="*/ 182666 w 214841"/>
                    <a:gd name="connsiteY1" fmla="*/ 96230 h 887757"/>
                    <a:gd name="connsiteX2" fmla="*/ 107417 w 214841"/>
                    <a:gd name="connsiteY2" fmla="*/ 324830 h 887757"/>
                    <a:gd name="connsiteX3" fmla="*/ 88159 w 214841"/>
                    <a:gd name="connsiteY3" fmla="*/ 383409 h 887757"/>
                    <a:gd name="connsiteX4" fmla="*/ 53637 w 214841"/>
                    <a:gd name="connsiteY4" fmla="*/ 488779 h 887757"/>
                    <a:gd name="connsiteX5" fmla="*/ 53066 w 214841"/>
                    <a:gd name="connsiteY5" fmla="*/ 490779 h 887757"/>
                    <a:gd name="connsiteX6" fmla="*/ 80170 w 214841"/>
                    <a:gd name="connsiteY6" fmla="*/ 491279 h 887757"/>
                    <a:gd name="connsiteX7" fmla="*/ 107132 w 214841"/>
                    <a:gd name="connsiteY7" fmla="*/ 492494 h 887757"/>
                    <a:gd name="connsiteX8" fmla="*/ 24750 w 214841"/>
                    <a:gd name="connsiteY8" fmla="*/ 795603 h 887757"/>
                    <a:gd name="connsiteX9" fmla="*/ 9700 w 214841"/>
                    <a:gd name="connsiteY9" fmla="*/ 851324 h 887757"/>
                    <a:gd name="connsiteX10" fmla="*/ 71 w 214841"/>
                    <a:gd name="connsiteY10" fmla="*/ 886829 h 887757"/>
                    <a:gd name="connsiteX11" fmla="*/ 285 w 214841"/>
                    <a:gd name="connsiteY11" fmla="*/ 887757 h 887757"/>
                    <a:gd name="connsiteX12" fmla="*/ 10200 w 214841"/>
                    <a:gd name="connsiteY12" fmla="*/ 865397 h 887757"/>
                    <a:gd name="connsiteX13" fmla="*/ 31526 w 214841"/>
                    <a:gd name="connsiteY13" fmla="*/ 815248 h 887757"/>
                    <a:gd name="connsiteX14" fmla="*/ 54636 w 214841"/>
                    <a:gd name="connsiteY14" fmla="*/ 760956 h 887757"/>
                    <a:gd name="connsiteX15" fmla="*/ 77460 w 214841"/>
                    <a:gd name="connsiteY15" fmla="*/ 707378 h 887757"/>
                    <a:gd name="connsiteX16" fmla="*/ 109557 w 214841"/>
                    <a:gd name="connsiteY16" fmla="*/ 632011 h 887757"/>
                    <a:gd name="connsiteX17" fmla="*/ 141582 w 214841"/>
                    <a:gd name="connsiteY17" fmla="*/ 556787 h 887757"/>
                    <a:gd name="connsiteX18" fmla="*/ 164549 w 214841"/>
                    <a:gd name="connsiteY18" fmla="*/ 502852 h 887757"/>
                    <a:gd name="connsiteX19" fmla="*/ 181596 w 214841"/>
                    <a:gd name="connsiteY19" fmla="*/ 462847 h 887757"/>
                    <a:gd name="connsiteX20" fmla="*/ 187159 w 214841"/>
                    <a:gd name="connsiteY20" fmla="*/ 449845 h 887757"/>
                    <a:gd name="connsiteX21" fmla="*/ 155847 w 214841"/>
                    <a:gd name="connsiteY21" fmla="*/ 449845 h 887757"/>
                    <a:gd name="connsiteX22" fmla="*/ 124535 w 214841"/>
                    <a:gd name="connsiteY22" fmla="*/ 449417 h 887757"/>
                    <a:gd name="connsiteX23" fmla="*/ 126390 w 214841"/>
                    <a:gd name="connsiteY23" fmla="*/ 439916 h 887757"/>
                    <a:gd name="connsiteX24" fmla="*/ 135234 w 214841"/>
                    <a:gd name="connsiteY24" fmla="*/ 395910 h 887757"/>
                    <a:gd name="connsiteX25" fmla="*/ 148786 w 214841"/>
                    <a:gd name="connsiteY25" fmla="*/ 328759 h 887757"/>
                    <a:gd name="connsiteX26" fmla="*/ 161625 w 214841"/>
                    <a:gd name="connsiteY26" fmla="*/ 265179 h 887757"/>
                    <a:gd name="connsiteX27" fmla="*/ 180883 w 214841"/>
                    <a:gd name="connsiteY27" fmla="*/ 169810 h 887757"/>
                    <a:gd name="connsiteX28" fmla="*/ 200141 w 214841"/>
                    <a:gd name="connsiteY28" fmla="*/ 74441 h 887757"/>
                    <a:gd name="connsiteX29" fmla="*/ 210768 w 214841"/>
                    <a:gd name="connsiteY29" fmla="*/ 21649 h 887757"/>
                    <a:gd name="connsiteX30" fmla="*/ 214834 w 214841"/>
                    <a:gd name="connsiteY30" fmla="*/ 3 h 887757"/>
                    <a:gd name="connsiteX31" fmla="*/ 207273 w 214841"/>
                    <a:gd name="connsiteY31" fmla="*/ 21720 h 887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14841" h="887757">
                      <a:moveTo>
                        <a:pt x="207273" y="21720"/>
                      </a:moveTo>
                      <a:cubicBezTo>
                        <a:pt x="203279" y="33793"/>
                        <a:pt x="192223" y="67369"/>
                        <a:pt x="182666" y="96230"/>
                      </a:cubicBezTo>
                      <a:cubicBezTo>
                        <a:pt x="160769" y="162381"/>
                        <a:pt x="144078" y="213244"/>
                        <a:pt x="107417" y="324830"/>
                      </a:cubicBezTo>
                      <a:cubicBezTo>
                        <a:pt x="97574" y="354905"/>
                        <a:pt x="88872" y="381265"/>
                        <a:pt x="88159" y="383409"/>
                      </a:cubicBezTo>
                      <a:cubicBezTo>
                        <a:pt x="85805" y="390409"/>
                        <a:pt x="54065" y="487279"/>
                        <a:pt x="53637" y="488779"/>
                      </a:cubicBezTo>
                      <a:cubicBezTo>
                        <a:pt x="53423" y="489565"/>
                        <a:pt x="53138" y="490493"/>
                        <a:pt x="53066" y="490779"/>
                      </a:cubicBezTo>
                      <a:cubicBezTo>
                        <a:pt x="52924" y="491065"/>
                        <a:pt x="65121" y="491351"/>
                        <a:pt x="80170" y="491279"/>
                      </a:cubicBezTo>
                      <a:cubicBezTo>
                        <a:pt x="106062" y="491279"/>
                        <a:pt x="107488" y="491351"/>
                        <a:pt x="107132" y="492494"/>
                      </a:cubicBezTo>
                      <a:cubicBezTo>
                        <a:pt x="106561" y="494708"/>
                        <a:pt x="30741" y="773457"/>
                        <a:pt x="24750" y="795603"/>
                      </a:cubicBezTo>
                      <a:cubicBezTo>
                        <a:pt x="21612" y="807176"/>
                        <a:pt x="14836" y="832250"/>
                        <a:pt x="9700" y="851324"/>
                      </a:cubicBezTo>
                      <a:cubicBezTo>
                        <a:pt x="4565" y="870398"/>
                        <a:pt x="214" y="886400"/>
                        <a:pt x="71" y="886829"/>
                      </a:cubicBezTo>
                      <a:cubicBezTo>
                        <a:pt x="-71" y="887329"/>
                        <a:pt x="0" y="887757"/>
                        <a:pt x="285" y="887757"/>
                      </a:cubicBezTo>
                      <a:cubicBezTo>
                        <a:pt x="571" y="887686"/>
                        <a:pt x="4993" y="877685"/>
                        <a:pt x="10200" y="865397"/>
                      </a:cubicBezTo>
                      <a:cubicBezTo>
                        <a:pt x="15406" y="853110"/>
                        <a:pt x="24964" y="830536"/>
                        <a:pt x="31526" y="815248"/>
                      </a:cubicBezTo>
                      <a:cubicBezTo>
                        <a:pt x="38017" y="799889"/>
                        <a:pt x="48430" y="775458"/>
                        <a:pt x="54636" y="760956"/>
                      </a:cubicBezTo>
                      <a:cubicBezTo>
                        <a:pt x="60841" y="746382"/>
                        <a:pt x="71112" y="722308"/>
                        <a:pt x="77460" y="707378"/>
                      </a:cubicBezTo>
                      <a:cubicBezTo>
                        <a:pt x="83808" y="692447"/>
                        <a:pt x="98287" y="658514"/>
                        <a:pt x="109557" y="632011"/>
                      </a:cubicBezTo>
                      <a:cubicBezTo>
                        <a:pt x="120826" y="605508"/>
                        <a:pt x="135234" y="571646"/>
                        <a:pt x="141582" y="556787"/>
                      </a:cubicBezTo>
                      <a:cubicBezTo>
                        <a:pt x="147930" y="542000"/>
                        <a:pt x="158201" y="517711"/>
                        <a:pt x="164549" y="502852"/>
                      </a:cubicBezTo>
                      <a:cubicBezTo>
                        <a:pt x="170897" y="488064"/>
                        <a:pt x="178529" y="470062"/>
                        <a:pt x="181596" y="462847"/>
                      </a:cubicBezTo>
                      <a:lnTo>
                        <a:pt x="187159" y="449845"/>
                      </a:lnTo>
                      <a:lnTo>
                        <a:pt x="155847" y="449845"/>
                      </a:lnTo>
                      <a:cubicBezTo>
                        <a:pt x="138658" y="449845"/>
                        <a:pt x="124535" y="449631"/>
                        <a:pt x="124535" y="449417"/>
                      </a:cubicBezTo>
                      <a:cubicBezTo>
                        <a:pt x="124535" y="449131"/>
                        <a:pt x="125391" y="444916"/>
                        <a:pt x="126390" y="439916"/>
                      </a:cubicBezTo>
                      <a:cubicBezTo>
                        <a:pt x="127388" y="434986"/>
                        <a:pt x="131382" y="415127"/>
                        <a:pt x="135234" y="395910"/>
                      </a:cubicBezTo>
                      <a:cubicBezTo>
                        <a:pt x="139157" y="376622"/>
                        <a:pt x="145220" y="346404"/>
                        <a:pt x="148786" y="328759"/>
                      </a:cubicBezTo>
                      <a:cubicBezTo>
                        <a:pt x="152352" y="311042"/>
                        <a:pt x="158130" y="282467"/>
                        <a:pt x="161625" y="265179"/>
                      </a:cubicBezTo>
                      <a:cubicBezTo>
                        <a:pt x="165120" y="247892"/>
                        <a:pt x="173750" y="204958"/>
                        <a:pt x="180883" y="169810"/>
                      </a:cubicBezTo>
                      <a:cubicBezTo>
                        <a:pt x="187944" y="134663"/>
                        <a:pt x="196646" y="91729"/>
                        <a:pt x="200141" y="74441"/>
                      </a:cubicBezTo>
                      <a:cubicBezTo>
                        <a:pt x="203636" y="57153"/>
                        <a:pt x="208414" y="33365"/>
                        <a:pt x="210768" y="21649"/>
                      </a:cubicBezTo>
                      <a:cubicBezTo>
                        <a:pt x="213193" y="9862"/>
                        <a:pt x="214976" y="146"/>
                        <a:pt x="214834" y="3"/>
                      </a:cubicBezTo>
                      <a:cubicBezTo>
                        <a:pt x="214691" y="-211"/>
                        <a:pt x="211267" y="9576"/>
                        <a:pt x="207273" y="217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0" name="Graphic 6">
                  <a:extLst>
                    <a:ext uri="{FF2B5EF4-FFF2-40B4-BE49-F238E27FC236}">
                      <a16:creationId xmlns:a16="http://schemas.microsoft.com/office/drawing/2014/main" id="{B9402651-9D83-EF46-A03D-81026FCE27FA}"/>
                    </a:ext>
                  </a:extLst>
                </p:cNvPr>
                <p:cNvSpPr/>
                <p:nvPr/>
              </p:nvSpPr>
              <p:spPr>
                <a:xfrm rot="2700000" flipV="1">
                  <a:off x="16652410" y="3441433"/>
                  <a:ext cx="720078" cy="4410612"/>
                </a:xfrm>
                <a:custGeom>
                  <a:avLst/>
                  <a:gdLst>
                    <a:gd name="connsiteX0" fmla="*/ 207273 w 214841"/>
                    <a:gd name="connsiteY0" fmla="*/ 21720 h 887757"/>
                    <a:gd name="connsiteX1" fmla="*/ 182666 w 214841"/>
                    <a:gd name="connsiteY1" fmla="*/ 96230 h 887757"/>
                    <a:gd name="connsiteX2" fmla="*/ 107417 w 214841"/>
                    <a:gd name="connsiteY2" fmla="*/ 324830 h 887757"/>
                    <a:gd name="connsiteX3" fmla="*/ 88159 w 214841"/>
                    <a:gd name="connsiteY3" fmla="*/ 383409 h 887757"/>
                    <a:gd name="connsiteX4" fmla="*/ 53637 w 214841"/>
                    <a:gd name="connsiteY4" fmla="*/ 488779 h 887757"/>
                    <a:gd name="connsiteX5" fmla="*/ 53066 w 214841"/>
                    <a:gd name="connsiteY5" fmla="*/ 490779 h 887757"/>
                    <a:gd name="connsiteX6" fmla="*/ 80170 w 214841"/>
                    <a:gd name="connsiteY6" fmla="*/ 491279 h 887757"/>
                    <a:gd name="connsiteX7" fmla="*/ 107132 w 214841"/>
                    <a:gd name="connsiteY7" fmla="*/ 492494 h 887757"/>
                    <a:gd name="connsiteX8" fmla="*/ 24750 w 214841"/>
                    <a:gd name="connsiteY8" fmla="*/ 795603 h 887757"/>
                    <a:gd name="connsiteX9" fmla="*/ 9700 w 214841"/>
                    <a:gd name="connsiteY9" fmla="*/ 851324 h 887757"/>
                    <a:gd name="connsiteX10" fmla="*/ 71 w 214841"/>
                    <a:gd name="connsiteY10" fmla="*/ 886829 h 887757"/>
                    <a:gd name="connsiteX11" fmla="*/ 285 w 214841"/>
                    <a:gd name="connsiteY11" fmla="*/ 887757 h 887757"/>
                    <a:gd name="connsiteX12" fmla="*/ 10200 w 214841"/>
                    <a:gd name="connsiteY12" fmla="*/ 865397 h 887757"/>
                    <a:gd name="connsiteX13" fmla="*/ 31526 w 214841"/>
                    <a:gd name="connsiteY13" fmla="*/ 815248 h 887757"/>
                    <a:gd name="connsiteX14" fmla="*/ 54636 w 214841"/>
                    <a:gd name="connsiteY14" fmla="*/ 760956 h 887757"/>
                    <a:gd name="connsiteX15" fmla="*/ 77460 w 214841"/>
                    <a:gd name="connsiteY15" fmla="*/ 707378 h 887757"/>
                    <a:gd name="connsiteX16" fmla="*/ 109557 w 214841"/>
                    <a:gd name="connsiteY16" fmla="*/ 632011 h 887757"/>
                    <a:gd name="connsiteX17" fmla="*/ 141582 w 214841"/>
                    <a:gd name="connsiteY17" fmla="*/ 556787 h 887757"/>
                    <a:gd name="connsiteX18" fmla="*/ 164549 w 214841"/>
                    <a:gd name="connsiteY18" fmla="*/ 502852 h 887757"/>
                    <a:gd name="connsiteX19" fmla="*/ 181596 w 214841"/>
                    <a:gd name="connsiteY19" fmla="*/ 462847 h 887757"/>
                    <a:gd name="connsiteX20" fmla="*/ 187159 w 214841"/>
                    <a:gd name="connsiteY20" fmla="*/ 449845 h 887757"/>
                    <a:gd name="connsiteX21" fmla="*/ 155847 w 214841"/>
                    <a:gd name="connsiteY21" fmla="*/ 449845 h 887757"/>
                    <a:gd name="connsiteX22" fmla="*/ 124535 w 214841"/>
                    <a:gd name="connsiteY22" fmla="*/ 449417 h 887757"/>
                    <a:gd name="connsiteX23" fmla="*/ 126390 w 214841"/>
                    <a:gd name="connsiteY23" fmla="*/ 439916 h 887757"/>
                    <a:gd name="connsiteX24" fmla="*/ 135234 w 214841"/>
                    <a:gd name="connsiteY24" fmla="*/ 395910 h 887757"/>
                    <a:gd name="connsiteX25" fmla="*/ 148786 w 214841"/>
                    <a:gd name="connsiteY25" fmla="*/ 328759 h 887757"/>
                    <a:gd name="connsiteX26" fmla="*/ 161625 w 214841"/>
                    <a:gd name="connsiteY26" fmla="*/ 265179 h 887757"/>
                    <a:gd name="connsiteX27" fmla="*/ 180883 w 214841"/>
                    <a:gd name="connsiteY27" fmla="*/ 169810 h 887757"/>
                    <a:gd name="connsiteX28" fmla="*/ 200141 w 214841"/>
                    <a:gd name="connsiteY28" fmla="*/ 74441 h 887757"/>
                    <a:gd name="connsiteX29" fmla="*/ 210768 w 214841"/>
                    <a:gd name="connsiteY29" fmla="*/ 21649 h 887757"/>
                    <a:gd name="connsiteX30" fmla="*/ 214834 w 214841"/>
                    <a:gd name="connsiteY30" fmla="*/ 3 h 887757"/>
                    <a:gd name="connsiteX31" fmla="*/ 207273 w 214841"/>
                    <a:gd name="connsiteY31" fmla="*/ 21720 h 887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14841" h="887757">
                      <a:moveTo>
                        <a:pt x="207273" y="21720"/>
                      </a:moveTo>
                      <a:cubicBezTo>
                        <a:pt x="203279" y="33793"/>
                        <a:pt x="192223" y="67369"/>
                        <a:pt x="182666" y="96230"/>
                      </a:cubicBezTo>
                      <a:cubicBezTo>
                        <a:pt x="160769" y="162381"/>
                        <a:pt x="144078" y="213244"/>
                        <a:pt x="107417" y="324830"/>
                      </a:cubicBezTo>
                      <a:cubicBezTo>
                        <a:pt x="97574" y="354905"/>
                        <a:pt x="88872" y="381265"/>
                        <a:pt x="88159" y="383409"/>
                      </a:cubicBezTo>
                      <a:cubicBezTo>
                        <a:pt x="85805" y="390409"/>
                        <a:pt x="54065" y="487279"/>
                        <a:pt x="53637" y="488779"/>
                      </a:cubicBezTo>
                      <a:cubicBezTo>
                        <a:pt x="53423" y="489565"/>
                        <a:pt x="53138" y="490493"/>
                        <a:pt x="53066" y="490779"/>
                      </a:cubicBezTo>
                      <a:cubicBezTo>
                        <a:pt x="52924" y="491065"/>
                        <a:pt x="65121" y="491351"/>
                        <a:pt x="80170" y="491279"/>
                      </a:cubicBezTo>
                      <a:cubicBezTo>
                        <a:pt x="106062" y="491279"/>
                        <a:pt x="107488" y="491351"/>
                        <a:pt x="107132" y="492494"/>
                      </a:cubicBezTo>
                      <a:cubicBezTo>
                        <a:pt x="106561" y="494708"/>
                        <a:pt x="30741" y="773457"/>
                        <a:pt x="24750" y="795603"/>
                      </a:cubicBezTo>
                      <a:cubicBezTo>
                        <a:pt x="21612" y="807176"/>
                        <a:pt x="14836" y="832250"/>
                        <a:pt x="9700" y="851324"/>
                      </a:cubicBezTo>
                      <a:cubicBezTo>
                        <a:pt x="4565" y="870398"/>
                        <a:pt x="214" y="886400"/>
                        <a:pt x="71" y="886829"/>
                      </a:cubicBezTo>
                      <a:cubicBezTo>
                        <a:pt x="-71" y="887329"/>
                        <a:pt x="0" y="887757"/>
                        <a:pt x="285" y="887757"/>
                      </a:cubicBezTo>
                      <a:cubicBezTo>
                        <a:pt x="571" y="887686"/>
                        <a:pt x="4993" y="877685"/>
                        <a:pt x="10200" y="865397"/>
                      </a:cubicBezTo>
                      <a:cubicBezTo>
                        <a:pt x="15406" y="853110"/>
                        <a:pt x="24964" y="830536"/>
                        <a:pt x="31526" y="815248"/>
                      </a:cubicBezTo>
                      <a:cubicBezTo>
                        <a:pt x="38017" y="799889"/>
                        <a:pt x="48430" y="775458"/>
                        <a:pt x="54636" y="760956"/>
                      </a:cubicBezTo>
                      <a:cubicBezTo>
                        <a:pt x="60841" y="746382"/>
                        <a:pt x="71112" y="722308"/>
                        <a:pt x="77460" y="707378"/>
                      </a:cubicBezTo>
                      <a:cubicBezTo>
                        <a:pt x="83808" y="692447"/>
                        <a:pt x="98287" y="658514"/>
                        <a:pt x="109557" y="632011"/>
                      </a:cubicBezTo>
                      <a:cubicBezTo>
                        <a:pt x="120826" y="605508"/>
                        <a:pt x="135234" y="571646"/>
                        <a:pt x="141582" y="556787"/>
                      </a:cubicBezTo>
                      <a:cubicBezTo>
                        <a:pt x="147930" y="542000"/>
                        <a:pt x="158201" y="517711"/>
                        <a:pt x="164549" y="502852"/>
                      </a:cubicBezTo>
                      <a:cubicBezTo>
                        <a:pt x="170897" y="488064"/>
                        <a:pt x="178529" y="470062"/>
                        <a:pt x="181596" y="462847"/>
                      </a:cubicBezTo>
                      <a:lnTo>
                        <a:pt x="187159" y="449845"/>
                      </a:lnTo>
                      <a:lnTo>
                        <a:pt x="155847" y="449845"/>
                      </a:lnTo>
                      <a:cubicBezTo>
                        <a:pt x="138658" y="449845"/>
                        <a:pt x="124535" y="449631"/>
                        <a:pt x="124535" y="449417"/>
                      </a:cubicBezTo>
                      <a:cubicBezTo>
                        <a:pt x="124535" y="449131"/>
                        <a:pt x="125391" y="444916"/>
                        <a:pt x="126390" y="439916"/>
                      </a:cubicBezTo>
                      <a:cubicBezTo>
                        <a:pt x="127388" y="434986"/>
                        <a:pt x="131382" y="415127"/>
                        <a:pt x="135234" y="395910"/>
                      </a:cubicBezTo>
                      <a:cubicBezTo>
                        <a:pt x="139157" y="376622"/>
                        <a:pt x="145220" y="346404"/>
                        <a:pt x="148786" y="328759"/>
                      </a:cubicBezTo>
                      <a:cubicBezTo>
                        <a:pt x="152352" y="311042"/>
                        <a:pt x="158130" y="282467"/>
                        <a:pt x="161625" y="265179"/>
                      </a:cubicBezTo>
                      <a:cubicBezTo>
                        <a:pt x="165120" y="247892"/>
                        <a:pt x="173750" y="204958"/>
                        <a:pt x="180883" y="169810"/>
                      </a:cubicBezTo>
                      <a:cubicBezTo>
                        <a:pt x="187944" y="134663"/>
                        <a:pt x="196646" y="91729"/>
                        <a:pt x="200141" y="74441"/>
                      </a:cubicBezTo>
                      <a:cubicBezTo>
                        <a:pt x="203636" y="57153"/>
                        <a:pt x="208414" y="33365"/>
                        <a:pt x="210768" y="21649"/>
                      </a:cubicBezTo>
                      <a:cubicBezTo>
                        <a:pt x="213193" y="9862"/>
                        <a:pt x="214976" y="146"/>
                        <a:pt x="214834" y="3"/>
                      </a:cubicBezTo>
                      <a:cubicBezTo>
                        <a:pt x="214691" y="-211"/>
                        <a:pt x="211267" y="9576"/>
                        <a:pt x="207273" y="217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p:grp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103D982-064F-C442-9CD8-9B1B1272E83E}"/>
                  </a:ext>
                </a:extLst>
              </p:cNvPr>
              <p:cNvCxnSpPr/>
              <p:nvPr/>
            </p:nvCxnSpPr>
            <p:spPr bwMode="auto">
              <a:xfrm>
                <a:off x="1649787" y="4481736"/>
                <a:ext cx="8229344" cy="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 cap="flat" cmpd="sng" algn="ctr">
                <a:solidFill>
                  <a:schemeClr val="accent3"/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blurRad="25400" algn="ctr" rotWithShape="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0495519-ACF7-DE4B-8BE6-E470FA63B892}"/>
                  </a:ext>
                </a:extLst>
              </p:cNvPr>
              <p:cNvCxnSpPr/>
              <p:nvPr/>
            </p:nvCxnSpPr>
            <p:spPr bwMode="auto">
              <a:xfrm>
                <a:off x="1649787" y="7290048"/>
                <a:ext cx="8229344" cy="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 cap="flat" cmpd="sng" algn="ctr">
                <a:solidFill>
                  <a:schemeClr val="accent3"/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blurRad="25400" algn="ctr" rotWithShape="0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69" name="Graphic 4">
            <a:extLst>
              <a:ext uri="{FF2B5EF4-FFF2-40B4-BE49-F238E27FC236}">
                <a16:creationId xmlns:a16="http://schemas.microsoft.com/office/drawing/2014/main" id="{5C4EC6CB-373B-E241-9EB0-8733A0D67825}"/>
              </a:ext>
            </a:extLst>
          </p:cNvPr>
          <p:cNvGrpSpPr/>
          <p:nvPr/>
        </p:nvGrpSpPr>
        <p:grpSpPr>
          <a:xfrm>
            <a:off x="1911445" y="4321733"/>
            <a:ext cx="1921746" cy="2065669"/>
            <a:chOff x="4909609" y="2164387"/>
            <a:chExt cx="2348798" cy="2524704"/>
          </a:xfrm>
          <a:solidFill>
            <a:schemeClr val="accent1"/>
          </a:solidFill>
        </p:grpSpPr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5FCFFACB-34D9-B642-9FCD-F6C45B57601F}"/>
                </a:ext>
              </a:extLst>
            </p:cNvPr>
            <p:cNvSpPr/>
            <p:nvPr/>
          </p:nvSpPr>
          <p:spPr>
            <a:xfrm>
              <a:off x="4909609" y="2212346"/>
              <a:ext cx="895146" cy="2476745"/>
            </a:xfrm>
            <a:custGeom>
              <a:avLst/>
              <a:gdLst>
                <a:gd name="connsiteX0" fmla="*/ 34174 w 895146"/>
                <a:gd name="connsiteY0" fmla="*/ 17292 h 2476745"/>
                <a:gd name="connsiteX1" fmla="*/ 80665 w 895146"/>
                <a:gd name="connsiteY1" fmla="*/ 36379 h 2476745"/>
                <a:gd name="connsiteX2" fmla="*/ 882830 w 895146"/>
                <a:gd name="connsiteY2" fmla="*/ 2405783 h 2476745"/>
                <a:gd name="connsiteX3" fmla="*/ 860972 w 895146"/>
                <a:gd name="connsiteY3" fmla="*/ 2459454 h 2476745"/>
                <a:gd name="connsiteX4" fmla="*/ 860972 w 895146"/>
                <a:gd name="connsiteY4" fmla="*/ 2459454 h 2476745"/>
                <a:gd name="connsiteX5" fmla="*/ 814481 w 895146"/>
                <a:gd name="connsiteY5" fmla="*/ 2440367 h 2476745"/>
                <a:gd name="connsiteX6" fmla="*/ 12316 w 895146"/>
                <a:gd name="connsiteY6" fmla="*/ 70963 h 2476745"/>
                <a:gd name="connsiteX7" fmla="*/ 34174 w 895146"/>
                <a:gd name="connsiteY7" fmla="*/ 17292 h 247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5146" h="2476745">
                  <a:moveTo>
                    <a:pt x="34174" y="17292"/>
                  </a:moveTo>
                  <a:cubicBezTo>
                    <a:pt x="53048" y="7742"/>
                    <a:pt x="73863" y="16287"/>
                    <a:pt x="80665" y="36379"/>
                  </a:cubicBezTo>
                  <a:lnTo>
                    <a:pt x="882830" y="2405783"/>
                  </a:lnTo>
                  <a:cubicBezTo>
                    <a:pt x="889632" y="2425874"/>
                    <a:pt x="879846" y="2449904"/>
                    <a:pt x="860972" y="2459454"/>
                  </a:cubicBezTo>
                  <a:lnTo>
                    <a:pt x="860972" y="2459454"/>
                  </a:lnTo>
                  <a:cubicBezTo>
                    <a:pt x="842098" y="2469004"/>
                    <a:pt x="821283" y="2460458"/>
                    <a:pt x="814481" y="2440367"/>
                  </a:cubicBezTo>
                  <a:lnTo>
                    <a:pt x="12316" y="70963"/>
                  </a:lnTo>
                  <a:cubicBezTo>
                    <a:pt x="5514" y="50871"/>
                    <a:pt x="15300" y="26842"/>
                    <a:pt x="34174" y="17292"/>
                  </a:cubicBezTo>
                  <a:close/>
                </a:path>
              </a:pathLst>
            </a:custGeom>
            <a:grpFill/>
            <a:ln w="94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F9C9DBDC-9A97-D541-89B6-0BB54CA0D778}"/>
                </a:ext>
              </a:extLst>
            </p:cNvPr>
            <p:cNvSpPr/>
            <p:nvPr/>
          </p:nvSpPr>
          <p:spPr>
            <a:xfrm>
              <a:off x="5899752" y="2287247"/>
              <a:ext cx="1358655" cy="1603617"/>
            </a:xfrm>
            <a:custGeom>
              <a:avLst/>
              <a:gdLst>
                <a:gd name="connsiteX0" fmla="*/ 14825 w 1358655"/>
                <a:gd name="connsiteY0" fmla="*/ 109023 h 1603617"/>
                <a:gd name="connsiteX1" fmla="*/ 83109 w 1358655"/>
                <a:gd name="connsiteY1" fmla="*/ 144674 h 1603617"/>
                <a:gd name="connsiteX2" fmla="*/ 779607 w 1358655"/>
                <a:gd name="connsiteY2" fmla="*/ 196779 h 1603617"/>
                <a:gd name="connsiteX3" fmla="*/ 1161997 w 1358655"/>
                <a:gd name="connsiteY3" fmla="*/ 103538 h 1603617"/>
                <a:gd name="connsiteX4" fmla="*/ 1115564 w 1358655"/>
                <a:gd name="connsiteY4" fmla="*/ 761708 h 1603617"/>
                <a:gd name="connsiteX5" fmla="*/ 1358655 w 1358655"/>
                <a:gd name="connsiteY5" fmla="*/ 1603618 h 1603617"/>
                <a:gd name="connsiteX6" fmla="*/ 492814 w 1358655"/>
                <a:gd name="connsiteY6" fmla="*/ 1455529 h 1603617"/>
                <a:gd name="connsiteX7" fmla="*/ 214215 w 1358655"/>
                <a:gd name="connsiteY7" fmla="*/ 1392455 h 1603617"/>
                <a:gd name="connsiteX8" fmla="*/ 199553 w 1358655"/>
                <a:gd name="connsiteY8" fmla="*/ 1247109 h 1603617"/>
                <a:gd name="connsiteX9" fmla="*/ 170513 w 1358655"/>
                <a:gd name="connsiteY9" fmla="*/ 1162095 h 1603617"/>
                <a:gd name="connsiteX10" fmla="*/ 14825 w 1358655"/>
                <a:gd name="connsiteY10" fmla="*/ 109023 h 160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58655" h="1603617">
                  <a:moveTo>
                    <a:pt x="14825" y="109023"/>
                  </a:moveTo>
                  <a:cubicBezTo>
                    <a:pt x="-7025" y="-145332"/>
                    <a:pt x="-18634" y="122049"/>
                    <a:pt x="83109" y="144674"/>
                  </a:cubicBezTo>
                  <a:cubicBezTo>
                    <a:pt x="310652" y="202740"/>
                    <a:pt x="546085" y="214334"/>
                    <a:pt x="779607" y="196779"/>
                  </a:cubicBezTo>
                  <a:cubicBezTo>
                    <a:pt x="850892" y="191420"/>
                    <a:pt x="1157025" y="72112"/>
                    <a:pt x="1161997" y="103538"/>
                  </a:cubicBezTo>
                  <a:cubicBezTo>
                    <a:pt x="1120391" y="181660"/>
                    <a:pt x="1093681" y="566234"/>
                    <a:pt x="1115564" y="761708"/>
                  </a:cubicBezTo>
                  <a:cubicBezTo>
                    <a:pt x="1113109" y="951436"/>
                    <a:pt x="1332141" y="1442693"/>
                    <a:pt x="1358655" y="1603618"/>
                  </a:cubicBezTo>
                  <a:cubicBezTo>
                    <a:pt x="1038634" y="1411278"/>
                    <a:pt x="801411" y="1363390"/>
                    <a:pt x="492814" y="1455529"/>
                  </a:cubicBezTo>
                  <a:cubicBezTo>
                    <a:pt x="417363" y="1478057"/>
                    <a:pt x="238890" y="1489140"/>
                    <a:pt x="214215" y="1392455"/>
                  </a:cubicBezTo>
                  <a:cubicBezTo>
                    <a:pt x="197144" y="1343092"/>
                    <a:pt x="205707" y="1305408"/>
                    <a:pt x="199553" y="1247109"/>
                  </a:cubicBezTo>
                  <a:cubicBezTo>
                    <a:pt x="181918" y="1080049"/>
                    <a:pt x="209790" y="1318713"/>
                    <a:pt x="170513" y="1162095"/>
                  </a:cubicBezTo>
                  <a:cubicBezTo>
                    <a:pt x="100371" y="882398"/>
                    <a:pt x="36676" y="363378"/>
                    <a:pt x="14825" y="109023"/>
                  </a:cubicBezTo>
                  <a:close/>
                </a:path>
              </a:pathLst>
            </a:custGeom>
            <a:grpFill/>
            <a:ln w="9487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02895BE0-0713-CD43-B0D4-DE36FD3156B1}"/>
                </a:ext>
              </a:extLst>
            </p:cNvPr>
            <p:cNvSpPr/>
            <p:nvPr/>
          </p:nvSpPr>
          <p:spPr>
            <a:xfrm>
              <a:off x="5001811" y="2164387"/>
              <a:ext cx="1098946" cy="1583020"/>
            </a:xfrm>
            <a:custGeom>
              <a:avLst/>
              <a:gdLst>
                <a:gd name="connsiteX0" fmla="*/ 0 w 1098946"/>
                <a:gd name="connsiteY0" fmla="*/ 105388 h 1583021"/>
                <a:gd name="connsiteX1" fmla="*/ 523400 w 1098946"/>
                <a:gd name="connsiteY1" fmla="*/ 130597 h 1583021"/>
                <a:gd name="connsiteX2" fmla="*/ 797653 w 1098946"/>
                <a:gd name="connsiteY2" fmla="*/ 10370 h 1583021"/>
                <a:gd name="connsiteX3" fmla="*/ 959888 w 1098946"/>
                <a:gd name="connsiteY3" fmla="*/ 120901 h 1583021"/>
                <a:gd name="connsiteX4" fmla="*/ 1098946 w 1098946"/>
                <a:gd name="connsiteY4" fmla="*/ 1381350 h 1583021"/>
                <a:gd name="connsiteX5" fmla="*/ 498292 w 1098946"/>
                <a:gd name="connsiteY5" fmla="*/ 1583022 h 1583021"/>
                <a:gd name="connsiteX6" fmla="*/ 376616 w 1098946"/>
                <a:gd name="connsiteY6" fmla="*/ 822874 h 1583021"/>
                <a:gd name="connsiteX7" fmla="*/ 146784 w 1098946"/>
                <a:gd name="connsiteY7" fmla="*/ 328390 h 1583021"/>
                <a:gd name="connsiteX8" fmla="*/ 0 w 1098946"/>
                <a:gd name="connsiteY8" fmla="*/ 105388 h 158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8946" h="1583021">
                  <a:moveTo>
                    <a:pt x="0" y="105388"/>
                  </a:moveTo>
                  <a:cubicBezTo>
                    <a:pt x="163975" y="136046"/>
                    <a:pt x="438071" y="161036"/>
                    <a:pt x="523400" y="130597"/>
                  </a:cubicBezTo>
                  <a:cubicBezTo>
                    <a:pt x="608729" y="100158"/>
                    <a:pt x="696922" y="40826"/>
                    <a:pt x="797653" y="10370"/>
                  </a:cubicBezTo>
                  <a:cubicBezTo>
                    <a:pt x="901280" y="-20963"/>
                    <a:pt x="945068" y="19513"/>
                    <a:pt x="959888" y="120901"/>
                  </a:cubicBezTo>
                  <a:cubicBezTo>
                    <a:pt x="996475" y="468418"/>
                    <a:pt x="1091181" y="1087440"/>
                    <a:pt x="1098946" y="1381350"/>
                  </a:cubicBezTo>
                  <a:cubicBezTo>
                    <a:pt x="1033292" y="1241798"/>
                    <a:pt x="836365" y="1265568"/>
                    <a:pt x="498292" y="1583022"/>
                  </a:cubicBezTo>
                  <a:cubicBezTo>
                    <a:pt x="498033" y="1464366"/>
                    <a:pt x="511654" y="1082310"/>
                    <a:pt x="376616" y="822874"/>
                  </a:cubicBezTo>
                  <a:cubicBezTo>
                    <a:pt x="241578" y="563438"/>
                    <a:pt x="214280" y="420891"/>
                    <a:pt x="146784" y="328390"/>
                  </a:cubicBezTo>
                  <a:cubicBezTo>
                    <a:pt x="79287" y="235890"/>
                    <a:pt x="6020" y="158818"/>
                    <a:pt x="0" y="105388"/>
                  </a:cubicBezTo>
                  <a:close/>
                </a:path>
              </a:pathLst>
            </a:custGeom>
            <a:grpFill/>
            <a:ln w="9487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3" name="Graphic 4">
            <a:extLst>
              <a:ext uri="{FF2B5EF4-FFF2-40B4-BE49-F238E27FC236}">
                <a16:creationId xmlns:a16="http://schemas.microsoft.com/office/drawing/2014/main" id="{5C4EC6CB-373B-E241-9EB0-8733A0D67825}"/>
              </a:ext>
            </a:extLst>
          </p:cNvPr>
          <p:cNvGrpSpPr/>
          <p:nvPr/>
        </p:nvGrpSpPr>
        <p:grpSpPr>
          <a:xfrm>
            <a:off x="4257982" y="4321733"/>
            <a:ext cx="1921746" cy="2065669"/>
            <a:chOff x="4909609" y="2164387"/>
            <a:chExt cx="2348798" cy="2524704"/>
          </a:xfrm>
          <a:solidFill>
            <a:srgbClr val="00CC99"/>
          </a:solidFill>
        </p:grpSpPr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5FCFFACB-34D9-B642-9FCD-F6C45B57601F}"/>
                </a:ext>
              </a:extLst>
            </p:cNvPr>
            <p:cNvSpPr/>
            <p:nvPr/>
          </p:nvSpPr>
          <p:spPr>
            <a:xfrm>
              <a:off x="4909609" y="2212346"/>
              <a:ext cx="895146" cy="2476745"/>
            </a:xfrm>
            <a:custGeom>
              <a:avLst/>
              <a:gdLst>
                <a:gd name="connsiteX0" fmla="*/ 34174 w 895146"/>
                <a:gd name="connsiteY0" fmla="*/ 17292 h 2476745"/>
                <a:gd name="connsiteX1" fmla="*/ 80665 w 895146"/>
                <a:gd name="connsiteY1" fmla="*/ 36379 h 2476745"/>
                <a:gd name="connsiteX2" fmla="*/ 882830 w 895146"/>
                <a:gd name="connsiteY2" fmla="*/ 2405783 h 2476745"/>
                <a:gd name="connsiteX3" fmla="*/ 860972 w 895146"/>
                <a:gd name="connsiteY3" fmla="*/ 2459454 h 2476745"/>
                <a:gd name="connsiteX4" fmla="*/ 860972 w 895146"/>
                <a:gd name="connsiteY4" fmla="*/ 2459454 h 2476745"/>
                <a:gd name="connsiteX5" fmla="*/ 814481 w 895146"/>
                <a:gd name="connsiteY5" fmla="*/ 2440367 h 2476745"/>
                <a:gd name="connsiteX6" fmla="*/ 12316 w 895146"/>
                <a:gd name="connsiteY6" fmla="*/ 70963 h 2476745"/>
                <a:gd name="connsiteX7" fmla="*/ 34174 w 895146"/>
                <a:gd name="connsiteY7" fmla="*/ 17292 h 247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5146" h="2476745">
                  <a:moveTo>
                    <a:pt x="34174" y="17292"/>
                  </a:moveTo>
                  <a:cubicBezTo>
                    <a:pt x="53048" y="7742"/>
                    <a:pt x="73863" y="16287"/>
                    <a:pt x="80665" y="36379"/>
                  </a:cubicBezTo>
                  <a:lnTo>
                    <a:pt x="882830" y="2405783"/>
                  </a:lnTo>
                  <a:cubicBezTo>
                    <a:pt x="889632" y="2425874"/>
                    <a:pt x="879846" y="2449904"/>
                    <a:pt x="860972" y="2459454"/>
                  </a:cubicBezTo>
                  <a:lnTo>
                    <a:pt x="860972" y="2459454"/>
                  </a:lnTo>
                  <a:cubicBezTo>
                    <a:pt x="842098" y="2469004"/>
                    <a:pt x="821283" y="2460458"/>
                    <a:pt x="814481" y="2440367"/>
                  </a:cubicBezTo>
                  <a:lnTo>
                    <a:pt x="12316" y="70963"/>
                  </a:lnTo>
                  <a:cubicBezTo>
                    <a:pt x="5514" y="50871"/>
                    <a:pt x="15300" y="26842"/>
                    <a:pt x="34174" y="17292"/>
                  </a:cubicBezTo>
                  <a:close/>
                </a:path>
              </a:pathLst>
            </a:custGeom>
            <a:grpFill/>
            <a:ln w="94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F9C9DBDC-9A97-D541-89B6-0BB54CA0D778}"/>
                </a:ext>
              </a:extLst>
            </p:cNvPr>
            <p:cNvSpPr/>
            <p:nvPr/>
          </p:nvSpPr>
          <p:spPr>
            <a:xfrm>
              <a:off x="5899752" y="2287247"/>
              <a:ext cx="1358655" cy="1603617"/>
            </a:xfrm>
            <a:custGeom>
              <a:avLst/>
              <a:gdLst>
                <a:gd name="connsiteX0" fmla="*/ 14825 w 1358655"/>
                <a:gd name="connsiteY0" fmla="*/ 109023 h 1603617"/>
                <a:gd name="connsiteX1" fmla="*/ 83109 w 1358655"/>
                <a:gd name="connsiteY1" fmla="*/ 144674 h 1603617"/>
                <a:gd name="connsiteX2" fmla="*/ 779607 w 1358655"/>
                <a:gd name="connsiteY2" fmla="*/ 196779 h 1603617"/>
                <a:gd name="connsiteX3" fmla="*/ 1161997 w 1358655"/>
                <a:gd name="connsiteY3" fmla="*/ 103538 h 1603617"/>
                <a:gd name="connsiteX4" fmla="*/ 1115564 w 1358655"/>
                <a:gd name="connsiteY4" fmla="*/ 761708 h 1603617"/>
                <a:gd name="connsiteX5" fmla="*/ 1358655 w 1358655"/>
                <a:gd name="connsiteY5" fmla="*/ 1603618 h 1603617"/>
                <a:gd name="connsiteX6" fmla="*/ 492814 w 1358655"/>
                <a:gd name="connsiteY6" fmla="*/ 1455529 h 1603617"/>
                <a:gd name="connsiteX7" fmla="*/ 214215 w 1358655"/>
                <a:gd name="connsiteY7" fmla="*/ 1392455 h 1603617"/>
                <a:gd name="connsiteX8" fmla="*/ 199553 w 1358655"/>
                <a:gd name="connsiteY8" fmla="*/ 1247109 h 1603617"/>
                <a:gd name="connsiteX9" fmla="*/ 170513 w 1358655"/>
                <a:gd name="connsiteY9" fmla="*/ 1162095 h 1603617"/>
                <a:gd name="connsiteX10" fmla="*/ 14825 w 1358655"/>
                <a:gd name="connsiteY10" fmla="*/ 109023 h 160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58655" h="1603617">
                  <a:moveTo>
                    <a:pt x="14825" y="109023"/>
                  </a:moveTo>
                  <a:cubicBezTo>
                    <a:pt x="-7025" y="-145332"/>
                    <a:pt x="-18634" y="122049"/>
                    <a:pt x="83109" y="144674"/>
                  </a:cubicBezTo>
                  <a:cubicBezTo>
                    <a:pt x="310652" y="202740"/>
                    <a:pt x="546085" y="214334"/>
                    <a:pt x="779607" y="196779"/>
                  </a:cubicBezTo>
                  <a:cubicBezTo>
                    <a:pt x="850892" y="191420"/>
                    <a:pt x="1157025" y="72112"/>
                    <a:pt x="1161997" y="103538"/>
                  </a:cubicBezTo>
                  <a:cubicBezTo>
                    <a:pt x="1120391" y="181660"/>
                    <a:pt x="1093681" y="566234"/>
                    <a:pt x="1115564" y="761708"/>
                  </a:cubicBezTo>
                  <a:cubicBezTo>
                    <a:pt x="1113109" y="951436"/>
                    <a:pt x="1332141" y="1442693"/>
                    <a:pt x="1358655" y="1603618"/>
                  </a:cubicBezTo>
                  <a:cubicBezTo>
                    <a:pt x="1038634" y="1411278"/>
                    <a:pt x="801411" y="1363390"/>
                    <a:pt x="492814" y="1455529"/>
                  </a:cubicBezTo>
                  <a:cubicBezTo>
                    <a:pt x="417363" y="1478057"/>
                    <a:pt x="238890" y="1489140"/>
                    <a:pt x="214215" y="1392455"/>
                  </a:cubicBezTo>
                  <a:cubicBezTo>
                    <a:pt x="197144" y="1343092"/>
                    <a:pt x="205707" y="1305408"/>
                    <a:pt x="199553" y="1247109"/>
                  </a:cubicBezTo>
                  <a:cubicBezTo>
                    <a:pt x="181918" y="1080049"/>
                    <a:pt x="209790" y="1318713"/>
                    <a:pt x="170513" y="1162095"/>
                  </a:cubicBezTo>
                  <a:cubicBezTo>
                    <a:pt x="100371" y="882398"/>
                    <a:pt x="36676" y="363378"/>
                    <a:pt x="14825" y="109023"/>
                  </a:cubicBezTo>
                  <a:close/>
                </a:path>
              </a:pathLst>
            </a:custGeom>
            <a:grpFill/>
            <a:ln w="9487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02895BE0-0713-CD43-B0D4-DE36FD3156B1}"/>
                </a:ext>
              </a:extLst>
            </p:cNvPr>
            <p:cNvSpPr/>
            <p:nvPr/>
          </p:nvSpPr>
          <p:spPr>
            <a:xfrm>
              <a:off x="5001811" y="2164387"/>
              <a:ext cx="1098946" cy="1583021"/>
            </a:xfrm>
            <a:custGeom>
              <a:avLst/>
              <a:gdLst>
                <a:gd name="connsiteX0" fmla="*/ 0 w 1098946"/>
                <a:gd name="connsiteY0" fmla="*/ 105388 h 1583021"/>
                <a:gd name="connsiteX1" fmla="*/ 523400 w 1098946"/>
                <a:gd name="connsiteY1" fmla="*/ 130597 h 1583021"/>
                <a:gd name="connsiteX2" fmla="*/ 797653 w 1098946"/>
                <a:gd name="connsiteY2" fmla="*/ 10370 h 1583021"/>
                <a:gd name="connsiteX3" fmla="*/ 959888 w 1098946"/>
                <a:gd name="connsiteY3" fmla="*/ 120901 h 1583021"/>
                <a:gd name="connsiteX4" fmla="*/ 1098946 w 1098946"/>
                <a:gd name="connsiteY4" fmla="*/ 1381350 h 1583021"/>
                <a:gd name="connsiteX5" fmla="*/ 498292 w 1098946"/>
                <a:gd name="connsiteY5" fmla="*/ 1583022 h 1583021"/>
                <a:gd name="connsiteX6" fmla="*/ 376616 w 1098946"/>
                <a:gd name="connsiteY6" fmla="*/ 822874 h 1583021"/>
                <a:gd name="connsiteX7" fmla="*/ 146784 w 1098946"/>
                <a:gd name="connsiteY7" fmla="*/ 328390 h 1583021"/>
                <a:gd name="connsiteX8" fmla="*/ 0 w 1098946"/>
                <a:gd name="connsiteY8" fmla="*/ 105388 h 158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8946" h="1583021">
                  <a:moveTo>
                    <a:pt x="0" y="105388"/>
                  </a:moveTo>
                  <a:cubicBezTo>
                    <a:pt x="163975" y="136046"/>
                    <a:pt x="438071" y="161036"/>
                    <a:pt x="523400" y="130597"/>
                  </a:cubicBezTo>
                  <a:cubicBezTo>
                    <a:pt x="608729" y="100158"/>
                    <a:pt x="696922" y="40826"/>
                    <a:pt x="797653" y="10370"/>
                  </a:cubicBezTo>
                  <a:cubicBezTo>
                    <a:pt x="901280" y="-20963"/>
                    <a:pt x="945068" y="19513"/>
                    <a:pt x="959888" y="120901"/>
                  </a:cubicBezTo>
                  <a:cubicBezTo>
                    <a:pt x="996475" y="468418"/>
                    <a:pt x="1091181" y="1087440"/>
                    <a:pt x="1098946" y="1381350"/>
                  </a:cubicBezTo>
                  <a:cubicBezTo>
                    <a:pt x="1033292" y="1241798"/>
                    <a:pt x="836365" y="1265568"/>
                    <a:pt x="498292" y="1583022"/>
                  </a:cubicBezTo>
                  <a:cubicBezTo>
                    <a:pt x="498033" y="1464366"/>
                    <a:pt x="511654" y="1082310"/>
                    <a:pt x="376616" y="822874"/>
                  </a:cubicBezTo>
                  <a:cubicBezTo>
                    <a:pt x="241578" y="563438"/>
                    <a:pt x="214280" y="420891"/>
                    <a:pt x="146784" y="328390"/>
                  </a:cubicBezTo>
                  <a:cubicBezTo>
                    <a:pt x="79287" y="235890"/>
                    <a:pt x="6020" y="158818"/>
                    <a:pt x="0" y="105388"/>
                  </a:cubicBezTo>
                  <a:close/>
                </a:path>
              </a:pathLst>
            </a:custGeom>
            <a:grpFill/>
            <a:ln w="9487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aphic 4">
            <a:extLst>
              <a:ext uri="{FF2B5EF4-FFF2-40B4-BE49-F238E27FC236}">
                <a16:creationId xmlns:a16="http://schemas.microsoft.com/office/drawing/2014/main" id="{5C4EC6CB-373B-E241-9EB0-8733A0D67825}"/>
              </a:ext>
            </a:extLst>
          </p:cNvPr>
          <p:cNvGrpSpPr/>
          <p:nvPr/>
        </p:nvGrpSpPr>
        <p:grpSpPr>
          <a:xfrm>
            <a:off x="6604519" y="4321733"/>
            <a:ext cx="1921746" cy="2065669"/>
            <a:chOff x="4909609" y="2164387"/>
            <a:chExt cx="2348798" cy="2524704"/>
          </a:xfrm>
          <a:solidFill>
            <a:srgbClr val="000000"/>
          </a:solidFill>
        </p:grpSpPr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5FCFFACB-34D9-B642-9FCD-F6C45B57601F}"/>
                </a:ext>
              </a:extLst>
            </p:cNvPr>
            <p:cNvSpPr/>
            <p:nvPr/>
          </p:nvSpPr>
          <p:spPr>
            <a:xfrm>
              <a:off x="4909609" y="2212346"/>
              <a:ext cx="895146" cy="2476745"/>
            </a:xfrm>
            <a:custGeom>
              <a:avLst/>
              <a:gdLst>
                <a:gd name="connsiteX0" fmla="*/ 34174 w 895146"/>
                <a:gd name="connsiteY0" fmla="*/ 17292 h 2476745"/>
                <a:gd name="connsiteX1" fmla="*/ 80665 w 895146"/>
                <a:gd name="connsiteY1" fmla="*/ 36379 h 2476745"/>
                <a:gd name="connsiteX2" fmla="*/ 882830 w 895146"/>
                <a:gd name="connsiteY2" fmla="*/ 2405783 h 2476745"/>
                <a:gd name="connsiteX3" fmla="*/ 860972 w 895146"/>
                <a:gd name="connsiteY3" fmla="*/ 2459454 h 2476745"/>
                <a:gd name="connsiteX4" fmla="*/ 860972 w 895146"/>
                <a:gd name="connsiteY4" fmla="*/ 2459454 h 2476745"/>
                <a:gd name="connsiteX5" fmla="*/ 814481 w 895146"/>
                <a:gd name="connsiteY5" fmla="*/ 2440367 h 2476745"/>
                <a:gd name="connsiteX6" fmla="*/ 12316 w 895146"/>
                <a:gd name="connsiteY6" fmla="*/ 70963 h 2476745"/>
                <a:gd name="connsiteX7" fmla="*/ 34174 w 895146"/>
                <a:gd name="connsiteY7" fmla="*/ 17292 h 247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5146" h="2476745">
                  <a:moveTo>
                    <a:pt x="34174" y="17292"/>
                  </a:moveTo>
                  <a:cubicBezTo>
                    <a:pt x="53048" y="7742"/>
                    <a:pt x="73863" y="16287"/>
                    <a:pt x="80665" y="36379"/>
                  </a:cubicBezTo>
                  <a:lnTo>
                    <a:pt x="882830" y="2405783"/>
                  </a:lnTo>
                  <a:cubicBezTo>
                    <a:pt x="889632" y="2425874"/>
                    <a:pt x="879846" y="2449904"/>
                    <a:pt x="860972" y="2459454"/>
                  </a:cubicBezTo>
                  <a:lnTo>
                    <a:pt x="860972" y="2459454"/>
                  </a:lnTo>
                  <a:cubicBezTo>
                    <a:pt x="842098" y="2469004"/>
                    <a:pt x="821283" y="2460458"/>
                    <a:pt x="814481" y="2440367"/>
                  </a:cubicBezTo>
                  <a:lnTo>
                    <a:pt x="12316" y="70963"/>
                  </a:lnTo>
                  <a:cubicBezTo>
                    <a:pt x="5514" y="50871"/>
                    <a:pt x="15300" y="26842"/>
                    <a:pt x="34174" y="17292"/>
                  </a:cubicBezTo>
                  <a:close/>
                </a:path>
              </a:pathLst>
            </a:custGeom>
            <a:grpFill/>
            <a:ln w="94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F9C9DBDC-9A97-D541-89B6-0BB54CA0D778}"/>
                </a:ext>
              </a:extLst>
            </p:cNvPr>
            <p:cNvSpPr/>
            <p:nvPr/>
          </p:nvSpPr>
          <p:spPr>
            <a:xfrm>
              <a:off x="5899752" y="2287247"/>
              <a:ext cx="1358655" cy="1603617"/>
            </a:xfrm>
            <a:custGeom>
              <a:avLst/>
              <a:gdLst>
                <a:gd name="connsiteX0" fmla="*/ 14825 w 1358655"/>
                <a:gd name="connsiteY0" fmla="*/ 109023 h 1603617"/>
                <a:gd name="connsiteX1" fmla="*/ 83109 w 1358655"/>
                <a:gd name="connsiteY1" fmla="*/ 144674 h 1603617"/>
                <a:gd name="connsiteX2" fmla="*/ 779607 w 1358655"/>
                <a:gd name="connsiteY2" fmla="*/ 196779 h 1603617"/>
                <a:gd name="connsiteX3" fmla="*/ 1161997 w 1358655"/>
                <a:gd name="connsiteY3" fmla="*/ 103538 h 1603617"/>
                <a:gd name="connsiteX4" fmla="*/ 1115564 w 1358655"/>
                <a:gd name="connsiteY4" fmla="*/ 761708 h 1603617"/>
                <a:gd name="connsiteX5" fmla="*/ 1358655 w 1358655"/>
                <a:gd name="connsiteY5" fmla="*/ 1603618 h 1603617"/>
                <a:gd name="connsiteX6" fmla="*/ 492814 w 1358655"/>
                <a:gd name="connsiteY6" fmla="*/ 1455529 h 1603617"/>
                <a:gd name="connsiteX7" fmla="*/ 214215 w 1358655"/>
                <a:gd name="connsiteY7" fmla="*/ 1392455 h 1603617"/>
                <a:gd name="connsiteX8" fmla="*/ 199553 w 1358655"/>
                <a:gd name="connsiteY8" fmla="*/ 1247109 h 1603617"/>
                <a:gd name="connsiteX9" fmla="*/ 170513 w 1358655"/>
                <a:gd name="connsiteY9" fmla="*/ 1162095 h 1603617"/>
                <a:gd name="connsiteX10" fmla="*/ 14825 w 1358655"/>
                <a:gd name="connsiteY10" fmla="*/ 109023 h 160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58655" h="1603617">
                  <a:moveTo>
                    <a:pt x="14825" y="109023"/>
                  </a:moveTo>
                  <a:cubicBezTo>
                    <a:pt x="-7025" y="-145332"/>
                    <a:pt x="-18634" y="122049"/>
                    <a:pt x="83109" y="144674"/>
                  </a:cubicBezTo>
                  <a:cubicBezTo>
                    <a:pt x="310652" y="202740"/>
                    <a:pt x="546085" y="214334"/>
                    <a:pt x="779607" y="196779"/>
                  </a:cubicBezTo>
                  <a:cubicBezTo>
                    <a:pt x="850892" y="191420"/>
                    <a:pt x="1157025" y="72112"/>
                    <a:pt x="1161997" y="103538"/>
                  </a:cubicBezTo>
                  <a:cubicBezTo>
                    <a:pt x="1120391" y="181660"/>
                    <a:pt x="1093681" y="566234"/>
                    <a:pt x="1115564" y="761708"/>
                  </a:cubicBezTo>
                  <a:cubicBezTo>
                    <a:pt x="1113109" y="951436"/>
                    <a:pt x="1332141" y="1442693"/>
                    <a:pt x="1358655" y="1603618"/>
                  </a:cubicBezTo>
                  <a:cubicBezTo>
                    <a:pt x="1038634" y="1411278"/>
                    <a:pt x="801411" y="1363390"/>
                    <a:pt x="492814" y="1455529"/>
                  </a:cubicBezTo>
                  <a:cubicBezTo>
                    <a:pt x="417363" y="1478057"/>
                    <a:pt x="238890" y="1489140"/>
                    <a:pt x="214215" y="1392455"/>
                  </a:cubicBezTo>
                  <a:cubicBezTo>
                    <a:pt x="197144" y="1343092"/>
                    <a:pt x="205707" y="1305408"/>
                    <a:pt x="199553" y="1247109"/>
                  </a:cubicBezTo>
                  <a:cubicBezTo>
                    <a:pt x="181918" y="1080049"/>
                    <a:pt x="209790" y="1318713"/>
                    <a:pt x="170513" y="1162095"/>
                  </a:cubicBezTo>
                  <a:cubicBezTo>
                    <a:pt x="100371" y="882398"/>
                    <a:pt x="36676" y="363378"/>
                    <a:pt x="14825" y="109023"/>
                  </a:cubicBezTo>
                  <a:close/>
                </a:path>
              </a:pathLst>
            </a:custGeom>
            <a:grpFill/>
            <a:ln w="9487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02895BE0-0713-CD43-B0D4-DE36FD3156B1}"/>
                </a:ext>
              </a:extLst>
            </p:cNvPr>
            <p:cNvSpPr/>
            <p:nvPr/>
          </p:nvSpPr>
          <p:spPr>
            <a:xfrm>
              <a:off x="5001811" y="2164387"/>
              <a:ext cx="1098946" cy="1583021"/>
            </a:xfrm>
            <a:custGeom>
              <a:avLst/>
              <a:gdLst>
                <a:gd name="connsiteX0" fmla="*/ 0 w 1098946"/>
                <a:gd name="connsiteY0" fmla="*/ 105388 h 1583021"/>
                <a:gd name="connsiteX1" fmla="*/ 523400 w 1098946"/>
                <a:gd name="connsiteY1" fmla="*/ 130597 h 1583021"/>
                <a:gd name="connsiteX2" fmla="*/ 797653 w 1098946"/>
                <a:gd name="connsiteY2" fmla="*/ 10370 h 1583021"/>
                <a:gd name="connsiteX3" fmla="*/ 959888 w 1098946"/>
                <a:gd name="connsiteY3" fmla="*/ 120901 h 1583021"/>
                <a:gd name="connsiteX4" fmla="*/ 1098946 w 1098946"/>
                <a:gd name="connsiteY4" fmla="*/ 1381350 h 1583021"/>
                <a:gd name="connsiteX5" fmla="*/ 498292 w 1098946"/>
                <a:gd name="connsiteY5" fmla="*/ 1583022 h 1583021"/>
                <a:gd name="connsiteX6" fmla="*/ 376616 w 1098946"/>
                <a:gd name="connsiteY6" fmla="*/ 822874 h 1583021"/>
                <a:gd name="connsiteX7" fmla="*/ 146784 w 1098946"/>
                <a:gd name="connsiteY7" fmla="*/ 328390 h 1583021"/>
                <a:gd name="connsiteX8" fmla="*/ 0 w 1098946"/>
                <a:gd name="connsiteY8" fmla="*/ 105388 h 158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8946" h="1583021">
                  <a:moveTo>
                    <a:pt x="0" y="105388"/>
                  </a:moveTo>
                  <a:cubicBezTo>
                    <a:pt x="163975" y="136046"/>
                    <a:pt x="438071" y="161036"/>
                    <a:pt x="523400" y="130597"/>
                  </a:cubicBezTo>
                  <a:cubicBezTo>
                    <a:pt x="608729" y="100158"/>
                    <a:pt x="696922" y="40826"/>
                    <a:pt x="797653" y="10370"/>
                  </a:cubicBezTo>
                  <a:cubicBezTo>
                    <a:pt x="901280" y="-20963"/>
                    <a:pt x="945068" y="19513"/>
                    <a:pt x="959888" y="120901"/>
                  </a:cubicBezTo>
                  <a:cubicBezTo>
                    <a:pt x="996475" y="468418"/>
                    <a:pt x="1091181" y="1087440"/>
                    <a:pt x="1098946" y="1381350"/>
                  </a:cubicBezTo>
                  <a:cubicBezTo>
                    <a:pt x="1033292" y="1241798"/>
                    <a:pt x="836365" y="1265568"/>
                    <a:pt x="498292" y="1583022"/>
                  </a:cubicBezTo>
                  <a:cubicBezTo>
                    <a:pt x="498033" y="1464366"/>
                    <a:pt x="511654" y="1082310"/>
                    <a:pt x="376616" y="822874"/>
                  </a:cubicBezTo>
                  <a:cubicBezTo>
                    <a:pt x="241578" y="563438"/>
                    <a:pt x="214280" y="420891"/>
                    <a:pt x="146784" y="328390"/>
                  </a:cubicBezTo>
                  <a:cubicBezTo>
                    <a:pt x="79287" y="235890"/>
                    <a:pt x="6020" y="158818"/>
                    <a:pt x="0" y="105388"/>
                  </a:cubicBezTo>
                  <a:close/>
                </a:path>
              </a:pathLst>
            </a:custGeom>
            <a:grpFill/>
            <a:ln w="9487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aphic 4">
            <a:extLst>
              <a:ext uri="{FF2B5EF4-FFF2-40B4-BE49-F238E27FC236}">
                <a16:creationId xmlns:a16="http://schemas.microsoft.com/office/drawing/2014/main" id="{5C4EC6CB-373B-E241-9EB0-8733A0D67825}"/>
              </a:ext>
            </a:extLst>
          </p:cNvPr>
          <p:cNvGrpSpPr/>
          <p:nvPr/>
        </p:nvGrpSpPr>
        <p:grpSpPr>
          <a:xfrm>
            <a:off x="8951057" y="4321733"/>
            <a:ext cx="1921746" cy="2065669"/>
            <a:chOff x="4909609" y="2164387"/>
            <a:chExt cx="2348798" cy="2524704"/>
          </a:xfrm>
          <a:solidFill>
            <a:schemeClr val="tx1">
              <a:lumMod val="50000"/>
            </a:schemeClr>
          </a:solidFill>
        </p:grpSpPr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5FCFFACB-34D9-B642-9FCD-F6C45B57601F}"/>
                </a:ext>
              </a:extLst>
            </p:cNvPr>
            <p:cNvSpPr/>
            <p:nvPr/>
          </p:nvSpPr>
          <p:spPr>
            <a:xfrm>
              <a:off x="4909609" y="2212346"/>
              <a:ext cx="895146" cy="2476745"/>
            </a:xfrm>
            <a:custGeom>
              <a:avLst/>
              <a:gdLst>
                <a:gd name="connsiteX0" fmla="*/ 34174 w 895146"/>
                <a:gd name="connsiteY0" fmla="*/ 17292 h 2476745"/>
                <a:gd name="connsiteX1" fmla="*/ 80665 w 895146"/>
                <a:gd name="connsiteY1" fmla="*/ 36379 h 2476745"/>
                <a:gd name="connsiteX2" fmla="*/ 882830 w 895146"/>
                <a:gd name="connsiteY2" fmla="*/ 2405783 h 2476745"/>
                <a:gd name="connsiteX3" fmla="*/ 860972 w 895146"/>
                <a:gd name="connsiteY3" fmla="*/ 2459454 h 2476745"/>
                <a:gd name="connsiteX4" fmla="*/ 860972 w 895146"/>
                <a:gd name="connsiteY4" fmla="*/ 2459454 h 2476745"/>
                <a:gd name="connsiteX5" fmla="*/ 814481 w 895146"/>
                <a:gd name="connsiteY5" fmla="*/ 2440367 h 2476745"/>
                <a:gd name="connsiteX6" fmla="*/ 12316 w 895146"/>
                <a:gd name="connsiteY6" fmla="*/ 70963 h 2476745"/>
                <a:gd name="connsiteX7" fmla="*/ 34174 w 895146"/>
                <a:gd name="connsiteY7" fmla="*/ 17292 h 247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5146" h="2476745">
                  <a:moveTo>
                    <a:pt x="34174" y="17292"/>
                  </a:moveTo>
                  <a:cubicBezTo>
                    <a:pt x="53048" y="7742"/>
                    <a:pt x="73863" y="16287"/>
                    <a:pt x="80665" y="36379"/>
                  </a:cubicBezTo>
                  <a:lnTo>
                    <a:pt x="882830" y="2405783"/>
                  </a:lnTo>
                  <a:cubicBezTo>
                    <a:pt x="889632" y="2425874"/>
                    <a:pt x="879846" y="2449904"/>
                    <a:pt x="860972" y="2459454"/>
                  </a:cubicBezTo>
                  <a:lnTo>
                    <a:pt x="860972" y="2459454"/>
                  </a:lnTo>
                  <a:cubicBezTo>
                    <a:pt x="842098" y="2469004"/>
                    <a:pt x="821283" y="2460458"/>
                    <a:pt x="814481" y="2440367"/>
                  </a:cubicBezTo>
                  <a:lnTo>
                    <a:pt x="12316" y="70963"/>
                  </a:lnTo>
                  <a:cubicBezTo>
                    <a:pt x="5514" y="50871"/>
                    <a:pt x="15300" y="26842"/>
                    <a:pt x="34174" y="17292"/>
                  </a:cubicBezTo>
                  <a:close/>
                </a:path>
              </a:pathLst>
            </a:custGeom>
            <a:grpFill/>
            <a:ln w="94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F9C9DBDC-9A97-D541-89B6-0BB54CA0D778}"/>
                </a:ext>
              </a:extLst>
            </p:cNvPr>
            <p:cNvSpPr/>
            <p:nvPr/>
          </p:nvSpPr>
          <p:spPr>
            <a:xfrm>
              <a:off x="5899752" y="2287247"/>
              <a:ext cx="1358655" cy="1603617"/>
            </a:xfrm>
            <a:custGeom>
              <a:avLst/>
              <a:gdLst>
                <a:gd name="connsiteX0" fmla="*/ 14825 w 1358655"/>
                <a:gd name="connsiteY0" fmla="*/ 109023 h 1603617"/>
                <a:gd name="connsiteX1" fmla="*/ 83109 w 1358655"/>
                <a:gd name="connsiteY1" fmla="*/ 144674 h 1603617"/>
                <a:gd name="connsiteX2" fmla="*/ 779607 w 1358655"/>
                <a:gd name="connsiteY2" fmla="*/ 196779 h 1603617"/>
                <a:gd name="connsiteX3" fmla="*/ 1161997 w 1358655"/>
                <a:gd name="connsiteY3" fmla="*/ 103538 h 1603617"/>
                <a:gd name="connsiteX4" fmla="*/ 1115564 w 1358655"/>
                <a:gd name="connsiteY4" fmla="*/ 761708 h 1603617"/>
                <a:gd name="connsiteX5" fmla="*/ 1358655 w 1358655"/>
                <a:gd name="connsiteY5" fmla="*/ 1603618 h 1603617"/>
                <a:gd name="connsiteX6" fmla="*/ 492814 w 1358655"/>
                <a:gd name="connsiteY6" fmla="*/ 1455529 h 1603617"/>
                <a:gd name="connsiteX7" fmla="*/ 214215 w 1358655"/>
                <a:gd name="connsiteY7" fmla="*/ 1392455 h 1603617"/>
                <a:gd name="connsiteX8" fmla="*/ 199553 w 1358655"/>
                <a:gd name="connsiteY8" fmla="*/ 1247109 h 1603617"/>
                <a:gd name="connsiteX9" fmla="*/ 170513 w 1358655"/>
                <a:gd name="connsiteY9" fmla="*/ 1162095 h 1603617"/>
                <a:gd name="connsiteX10" fmla="*/ 14825 w 1358655"/>
                <a:gd name="connsiteY10" fmla="*/ 109023 h 160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58655" h="1603617">
                  <a:moveTo>
                    <a:pt x="14825" y="109023"/>
                  </a:moveTo>
                  <a:cubicBezTo>
                    <a:pt x="-7025" y="-145332"/>
                    <a:pt x="-18634" y="122049"/>
                    <a:pt x="83109" y="144674"/>
                  </a:cubicBezTo>
                  <a:cubicBezTo>
                    <a:pt x="310652" y="202740"/>
                    <a:pt x="546085" y="214334"/>
                    <a:pt x="779607" y="196779"/>
                  </a:cubicBezTo>
                  <a:cubicBezTo>
                    <a:pt x="850892" y="191420"/>
                    <a:pt x="1157025" y="72112"/>
                    <a:pt x="1161997" y="103538"/>
                  </a:cubicBezTo>
                  <a:cubicBezTo>
                    <a:pt x="1120391" y="181660"/>
                    <a:pt x="1093681" y="566234"/>
                    <a:pt x="1115564" y="761708"/>
                  </a:cubicBezTo>
                  <a:cubicBezTo>
                    <a:pt x="1113109" y="951436"/>
                    <a:pt x="1332141" y="1442693"/>
                    <a:pt x="1358655" y="1603618"/>
                  </a:cubicBezTo>
                  <a:cubicBezTo>
                    <a:pt x="1038634" y="1411278"/>
                    <a:pt x="801411" y="1363390"/>
                    <a:pt x="492814" y="1455529"/>
                  </a:cubicBezTo>
                  <a:cubicBezTo>
                    <a:pt x="417363" y="1478057"/>
                    <a:pt x="238890" y="1489140"/>
                    <a:pt x="214215" y="1392455"/>
                  </a:cubicBezTo>
                  <a:cubicBezTo>
                    <a:pt x="197144" y="1343092"/>
                    <a:pt x="205707" y="1305408"/>
                    <a:pt x="199553" y="1247109"/>
                  </a:cubicBezTo>
                  <a:cubicBezTo>
                    <a:pt x="181918" y="1080049"/>
                    <a:pt x="209790" y="1318713"/>
                    <a:pt x="170513" y="1162095"/>
                  </a:cubicBezTo>
                  <a:cubicBezTo>
                    <a:pt x="100371" y="882398"/>
                    <a:pt x="36676" y="363378"/>
                    <a:pt x="14825" y="109023"/>
                  </a:cubicBezTo>
                  <a:close/>
                </a:path>
              </a:pathLst>
            </a:custGeom>
            <a:grpFill/>
            <a:ln w="9487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02895BE0-0713-CD43-B0D4-DE36FD3156B1}"/>
                </a:ext>
              </a:extLst>
            </p:cNvPr>
            <p:cNvSpPr/>
            <p:nvPr/>
          </p:nvSpPr>
          <p:spPr>
            <a:xfrm>
              <a:off x="5001811" y="2164387"/>
              <a:ext cx="1098946" cy="1583021"/>
            </a:xfrm>
            <a:custGeom>
              <a:avLst/>
              <a:gdLst>
                <a:gd name="connsiteX0" fmla="*/ 0 w 1098946"/>
                <a:gd name="connsiteY0" fmla="*/ 105388 h 1583021"/>
                <a:gd name="connsiteX1" fmla="*/ 523400 w 1098946"/>
                <a:gd name="connsiteY1" fmla="*/ 130597 h 1583021"/>
                <a:gd name="connsiteX2" fmla="*/ 797653 w 1098946"/>
                <a:gd name="connsiteY2" fmla="*/ 10370 h 1583021"/>
                <a:gd name="connsiteX3" fmla="*/ 959888 w 1098946"/>
                <a:gd name="connsiteY3" fmla="*/ 120901 h 1583021"/>
                <a:gd name="connsiteX4" fmla="*/ 1098946 w 1098946"/>
                <a:gd name="connsiteY4" fmla="*/ 1381350 h 1583021"/>
                <a:gd name="connsiteX5" fmla="*/ 498292 w 1098946"/>
                <a:gd name="connsiteY5" fmla="*/ 1583022 h 1583021"/>
                <a:gd name="connsiteX6" fmla="*/ 376616 w 1098946"/>
                <a:gd name="connsiteY6" fmla="*/ 822874 h 1583021"/>
                <a:gd name="connsiteX7" fmla="*/ 146784 w 1098946"/>
                <a:gd name="connsiteY7" fmla="*/ 328390 h 1583021"/>
                <a:gd name="connsiteX8" fmla="*/ 0 w 1098946"/>
                <a:gd name="connsiteY8" fmla="*/ 105388 h 158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8946" h="1583021">
                  <a:moveTo>
                    <a:pt x="0" y="105388"/>
                  </a:moveTo>
                  <a:cubicBezTo>
                    <a:pt x="163975" y="136046"/>
                    <a:pt x="438071" y="161036"/>
                    <a:pt x="523400" y="130597"/>
                  </a:cubicBezTo>
                  <a:cubicBezTo>
                    <a:pt x="608729" y="100158"/>
                    <a:pt x="696922" y="40826"/>
                    <a:pt x="797653" y="10370"/>
                  </a:cubicBezTo>
                  <a:cubicBezTo>
                    <a:pt x="901280" y="-20963"/>
                    <a:pt x="945068" y="19513"/>
                    <a:pt x="959888" y="120901"/>
                  </a:cubicBezTo>
                  <a:cubicBezTo>
                    <a:pt x="996475" y="468418"/>
                    <a:pt x="1091181" y="1087440"/>
                    <a:pt x="1098946" y="1381350"/>
                  </a:cubicBezTo>
                  <a:cubicBezTo>
                    <a:pt x="1033292" y="1241798"/>
                    <a:pt x="836365" y="1265568"/>
                    <a:pt x="498292" y="1583022"/>
                  </a:cubicBezTo>
                  <a:cubicBezTo>
                    <a:pt x="498033" y="1464366"/>
                    <a:pt x="511654" y="1082310"/>
                    <a:pt x="376616" y="822874"/>
                  </a:cubicBezTo>
                  <a:cubicBezTo>
                    <a:pt x="241578" y="563438"/>
                    <a:pt x="214280" y="420891"/>
                    <a:pt x="146784" y="328390"/>
                  </a:cubicBezTo>
                  <a:cubicBezTo>
                    <a:pt x="79287" y="235890"/>
                    <a:pt x="6020" y="158818"/>
                    <a:pt x="0" y="105388"/>
                  </a:cubicBezTo>
                  <a:close/>
                </a:path>
              </a:pathLst>
            </a:custGeom>
            <a:grpFill/>
            <a:ln w="9487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436452" y="4621494"/>
            <a:ext cx="1039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Orange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Flag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703168" y="4621494"/>
            <a:ext cx="1196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Emerald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Flag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218395" y="4621494"/>
            <a:ext cx="869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Black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Flag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527704" y="4621494"/>
            <a:ext cx="1026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Other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Events</a:t>
            </a:r>
          </a:p>
        </p:txBody>
      </p:sp>
    </p:spTree>
    <p:extLst>
      <p:ext uri="{BB962C8B-B14F-4D97-AF65-F5344CB8AC3E}">
        <p14:creationId xmlns:p14="http://schemas.microsoft.com/office/powerpoint/2010/main" val="51484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entagon 49"/>
          <p:cNvSpPr/>
          <p:nvPr/>
        </p:nvSpPr>
        <p:spPr>
          <a:xfrm>
            <a:off x="2816321" y="2299306"/>
            <a:ext cx="14977664" cy="4660952"/>
          </a:xfrm>
          <a:prstGeom prst="homePlate">
            <a:avLst>
              <a:gd name="adj" fmla="val 22752"/>
            </a:avLst>
          </a:prstGeom>
          <a:solidFill>
            <a:schemeClr val="tx1">
              <a:lumMod val="90000"/>
            </a:schemeClr>
          </a:solidFill>
          <a:ln w="25400">
            <a:noFill/>
            <a:miter lim="400000"/>
          </a:ln>
        </p:spPr>
        <p:txBody>
          <a:bodyPr lIns="50800" tIns="50800" rIns="50800" bIns="50800" rtlCol="0" anchor="ctr"/>
          <a:lstStyle/>
          <a:p>
            <a:pPr algn="ctr"/>
            <a:endParaRPr lang="en-US" sz="3200" baseline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8D54EF6-C465-DB4B-92D0-554FB9AB9B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E451A0-47B6-574D-A8E6-A6979ECF6B5F}" type="slidenum">
              <a:rPr lang="x-none" altLang="x-none" smtClean="0"/>
              <a:pPr>
                <a:defRPr/>
              </a:pPr>
              <a:t>3</a:t>
            </a:fld>
            <a:endParaRPr lang="x-none" altLang="x-none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5520A207-49B1-A44E-A68A-FFECE999EE42}"/>
              </a:ext>
            </a:extLst>
          </p:cNvPr>
          <p:cNvSpPr>
            <a:spLocks/>
          </p:cNvSpPr>
          <p:nvPr/>
        </p:nvSpPr>
        <p:spPr bwMode="auto">
          <a:xfrm>
            <a:off x="0" y="636007"/>
            <a:ext cx="931168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Titillium Semibold" charset="0"/>
              </a:rPr>
              <a:t>Test Flags </a:t>
            </a:r>
            <a:r>
              <a:rPr lang="en-US" sz="4800" b="1" dirty="0">
                <a:solidFill>
                  <a:schemeClr val="tx1"/>
                </a:solidFill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Titillium Semibold" charset="0"/>
              </a:rPr>
              <a:t>Where They Fit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161256"/>
            <a:ext cx="2438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UNCLASSIFIED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35250" y="11826552"/>
            <a:ext cx="2438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UNCLASSIFIED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896483"/>
              </p:ext>
            </p:extLst>
          </p:nvPr>
        </p:nvGraphicFramePr>
        <p:xfrm>
          <a:off x="3064884" y="7414726"/>
          <a:ext cx="18488156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2039">
                  <a:extLst>
                    <a:ext uri="{9D8B030D-6E8A-4147-A177-3AD203B41FA5}">
                      <a16:colId xmlns:a16="http://schemas.microsoft.com/office/drawing/2014/main" val="270749486"/>
                    </a:ext>
                  </a:extLst>
                </a:gridCol>
                <a:gridCol w="4622039">
                  <a:extLst>
                    <a:ext uri="{9D8B030D-6E8A-4147-A177-3AD203B41FA5}">
                      <a16:colId xmlns:a16="http://schemas.microsoft.com/office/drawing/2014/main" val="2460037159"/>
                    </a:ext>
                  </a:extLst>
                </a:gridCol>
                <a:gridCol w="4622039">
                  <a:extLst>
                    <a:ext uri="{9D8B030D-6E8A-4147-A177-3AD203B41FA5}">
                      <a16:colId xmlns:a16="http://schemas.microsoft.com/office/drawing/2014/main" val="379414730"/>
                    </a:ext>
                  </a:extLst>
                </a:gridCol>
                <a:gridCol w="4622039">
                  <a:extLst>
                    <a:ext uri="{9D8B030D-6E8A-4147-A177-3AD203B41FA5}">
                      <a16:colId xmlns:a16="http://schemas.microsoft.com/office/drawing/2014/main" val="1814084524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Risk reduce, experiment, and expose tech to complex, data-driven environment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Building block TTP development, tactical evaluations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Graduation events,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</a:rPr>
                        <a:t> full tactical integration, </a:t>
                      </a:r>
                    </a:p>
                    <a:p>
                      <a:pPr algn="ctr"/>
                      <a:r>
                        <a:rPr lang="en-US" sz="3200" baseline="0" dirty="0">
                          <a:solidFill>
                            <a:schemeClr val="bg1"/>
                          </a:solidFill>
                        </a:rPr>
                        <a:t>in-theater leave behind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Deliver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</a:rPr>
                        <a:t> proven and tested JADC2 and all-domain combat capability faster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126483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960337" y="2891595"/>
            <a:ext cx="4719713" cy="3848836"/>
            <a:chOff x="5057327" y="2875695"/>
            <a:chExt cx="3323776" cy="2710476"/>
          </a:xfrm>
        </p:grpSpPr>
        <p:grpSp>
          <p:nvGrpSpPr>
            <p:cNvPr id="33" name="Graphic 4">
              <a:extLst>
                <a:ext uri="{FF2B5EF4-FFF2-40B4-BE49-F238E27FC236}">
                  <a16:creationId xmlns:a16="http://schemas.microsoft.com/office/drawing/2014/main" id="{5C4EC6CB-373B-E241-9EB0-8733A0D67825}"/>
                </a:ext>
              </a:extLst>
            </p:cNvPr>
            <p:cNvGrpSpPr/>
            <p:nvPr/>
          </p:nvGrpSpPr>
          <p:grpSpPr>
            <a:xfrm>
              <a:off x="6143328" y="2875695"/>
              <a:ext cx="1921746" cy="2065669"/>
              <a:chOff x="4909609" y="2164387"/>
              <a:chExt cx="2348798" cy="2524704"/>
            </a:xfrm>
            <a:solidFill>
              <a:schemeClr val="tx1">
                <a:lumMod val="50000"/>
              </a:schemeClr>
            </a:solidFill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5FCFFACB-34D9-B642-9FCD-F6C45B57601F}"/>
                  </a:ext>
                </a:extLst>
              </p:cNvPr>
              <p:cNvSpPr/>
              <p:nvPr/>
            </p:nvSpPr>
            <p:spPr>
              <a:xfrm>
                <a:off x="4909609" y="2212346"/>
                <a:ext cx="895146" cy="2476745"/>
              </a:xfrm>
              <a:custGeom>
                <a:avLst/>
                <a:gdLst>
                  <a:gd name="connsiteX0" fmla="*/ 34174 w 895146"/>
                  <a:gd name="connsiteY0" fmla="*/ 17292 h 2476745"/>
                  <a:gd name="connsiteX1" fmla="*/ 80665 w 895146"/>
                  <a:gd name="connsiteY1" fmla="*/ 36379 h 2476745"/>
                  <a:gd name="connsiteX2" fmla="*/ 882830 w 895146"/>
                  <a:gd name="connsiteY2" fmla="*/ 2405783 h 2476745"/>
                  <a:gd name="connsiteX3" fmla="*/ 860972 w 895146"/>
                  <a:gd name="connsiteY3" fmla="*/ 2459454 h 2476745"/>
                  <a:gd name="connsiteX4" fmla="*/ 860972 w 895146"/>
                  <a:gd name="connsiteY4" fmla="*/ 2459454 h 2476745"/>
                  <a:gd name="connsiteX5" fmla="*/ 814481 w 895146"/>
                  <a:gd name="connsiteY5" fmla="*/ 2440367 h 2476745"/>
                  <a:gd name="connsiteX6" fmla="*/ 12316 w 895146"/>
                  <a:gd name="connsiteY6" fmla="*/ 70963 h 2476745"/>
                  <a:gd name="connsiteX7" fmla="*/ 34174 w 895146"/>
                  <a:gd name="connsiteY7" fmla="*/ 17292 h 247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5146" h="2476745">
                    <a:moveTo>
                      <a:pt x="34174" y="17292"/>
                    </a:moveTo>
                    <a:cubicBezTo>
                      <a:pt x="53048" y="7742"/>
                      <a:pt x="73863" y="16287"/>
                      <a:pt x="80665" y="36379"/>
                    </a:cubicBezTo>
                    <a:lnTo>
                      <a:pt x="882830" y="2405783"/>
                    </a:lnTo>
                    <a:cubicBezTo>
                      <a:pt x="889632" y="2425874"/>
                      <a:pt x="879846" y="2449904"/>
                      <a:pt x="860972" y="2459454"/>
                    </a:cubicBezTo>
                    <a:lnTo>
                      <a:pt x="860972" y="2459454"/>
                    </a:lnTo>
                    <a:cubicBezTo>
                      <a:pt x="842098" y="2469004"/>
                      <a:pt x="821283" y="2460458"/>
                      <a:pt x="814481" y="2440367"/>
                    </a:cubicBezTo>
                    <a:lnTo>
                      <a:pt x="12316" y="70963"/>
                    </a:lnTo>
                    <a:cubicBezTo>
                      <a:pt x="5514" y="50871"/>
                      <a:pt x="15300" y="26842"/>
                      <a:pt x="34174" y="17292"/>
                    </a:cubicBezTo>
                    <a:close/>
                  </a:path>
                </a:pathLst>
              </a:custGeom>
              <a:grpFill/>
              <a:ln w="9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F9C9DBDC-9A97-D541-89B6-0BB54CA0D778}"/>
                  </a:ext>
                </a:extLst>
              </p:cNvPr>
              <p:cNvSpPr/>
              <p:nvPr/>
            </p:nvSpPr>
            <p:spPr>
              <a:xfrm>
                <a:off x="5899752" y="2287247"/>
                <a:ext cx="1358655" cy="1603617"/>
              </a:xfrm>
              <a:custGeom>
                <a:avLst/>
                <a:gdLst>
                  <a:gd name="connsiteX0" fmla="*/ 14825 w 1358655"/>
                  <a:gd name="connsiteY0" fmla="*/ 109023 h 1603617"/>
                  <a:gd name="connsiteX1" fmla="*/ 83109 w 1358655"/>
                  <a:gd name="connsiteY1" fmla="*/ 144674 h 1603617"/>
                  <a:gd name="connsiteX2" fmla="*/ 779607 w 1358655"/>
                  <a:gd name="connsiteY2" fmla="*/ 196779 h 1603617"/>
                  <a:gd name="connsiteX3" fmla="*/ 1161997 w 1358655"/>
                  <a:gd name="connsiteY3" fmla="*/ 103538 h 1603617"/>
                  <a:gd name="connsiteX4" fmla="*/ 1115564 w 1358655"/>
                  <a:gd name="connsiteY4" fmla="*/ 761708 h 1603617"/>
                  <a:gd name="connsiteX5" fmla="*/ 1358655 w 1358655"/>
                  <a:gd name="connsiteY5" fmla="*/ 1603618 h 1603617"/>
                  <a:gd name="connsiteX6" fmla="*/ 492814 w 1358655"/>
                  <a:gd name="connsiteY6" fmla="*/ 1455529 h 1603617"/>
                  <a:gd name="connsiteX7" fmla="*/ 214215 w 1358655"/>
                  <a:gd name="connsiteY7" fmla="*/ 1392455 h 1603617"/>
                  <a:gd name="connsiteX8" fmla="*/ 199553 w 1358655"/>
                  <a:gd name="connsiteY8" fmla="*/ 1247109 h 1603617"/>
                  <a:gd name="connsiteX9" fmla="*/ 170513 w 1358655"/>
                  <a:gd name="connsiteY9" fmla="*/ 1162095 h 1603617"/>
                  <a:gd name="connsiteX10" fmla="*/ 14825 w 1358655"/>
                  <a:gd name="connsiteY10" fmla="*/ 109023 h 1603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58655" h="1603617">
                    <a:moveTo>
                      <a:pt x="14825" y="109023"/>
                    </a:moveTo>
                    <a:cubicBezTo>
                      <a:pt x="-7025" y="-145332"/>
                      <a:pt x="-18634" y="122049"/>
                      <a:pt x="83109" y="144674"/>
                    </a:cubicBezTo>
                    <a:cubicBezTo>
                      <a:pt x="310652" y="202740"/>
                      <a:pt x="546085" y="214334"/>
                      <a:pt x="779607" y="196779"/>
                    </a:cubicBezTo>
                    <a:cubicBezTo>
                      <a:pt x="850892" y="191420"/>
                      <a:pt x="1157025" y="72112"/>
                      <a:pt x="1161997" y="103538"/>
                    </a:cubicBezTo>
                    <a:cubicBezTo>
                      <a:pt x="1120391" y="181660"/>
                      <a:pt x="1093681" y="566234"/>
                      <a:pt x="1115564" y="761708"/>
                    </a:cubicBezTo>
                    <a:cubicBezTo>
                      <a:pt x="1113109" y="951436"/>
                      <a:pt x="1332141" y="1442693"/>
                      <a:pt x="1358655" y="1603618"/>
                    </a:cubicBezTo>
                    <a:cubicBezTo>
                      <a:pt x="1038634" y="1411278"/>
                      <a:pt x="801411" y="1363390"/>
                      <a:pt x="492814" y="1455529"/>
                    </a:cubicBezTo>
                    <a:cubicBezTo>
                      <a:pt x="417363" y="1478057"/>
                      <a:pt x="238890" y="1489140"/>
                      <a:pt x="214215" y="1392455"/>
                    </a:cubicBezTo>
                    <a:cubicBezTo>
                      <a:pt x="197144" y="1343092"/>
                      <a:pt x="205707" y="1305408"/>
                      <a:pt x="199553" y="1247109"/>
                    </a:cubicBezTo>
                    <a:cubicBezTo>
                      <a:pt x="181918" y="1080049"/>
                      <a:pt x="209790" y="1318713"/>
                      <a:pt x="170513" y="1162095"/>
                    </a:cubicBezTo>
                    <a:cubicBezTo>
                      <a:pt x="100371" y="882398"/>
                      <a:pt x="36676" y="363378"/>
                      <a:pt x="14825" y="109023"/>
                    </a:cubicBezTo>
                    <a:close/>
                  </a:path>
                </a:pathLst>
              </a:custGeom>
              <a:grpFill/>
              <a:ln w="9487" cap="flat">
                <a:noFill/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895BE0-0713-CD43-B0D4-DE36FD3156B1}"/>
                  </a:ext>
                </a:extLst>
              </p:cNvPr>
              <p:cNvSpPr/>
              <p:nvPr/>
            </p:nvSpPr>
            <p:spPr>
              <a:xfrm>
                <a:off x="5001811" y="2164387"/>
                <a:ext cx="1098946" cy="1583021"/>
              </a:xfrm>
              <a:custGeom>
                <a:avLst/>
                <a:gdLst>
                  <a:gd name="connsiteX0" fmla="*/ 0 w 1098946"/>
                  <a:gd name="connsiteY0" fmla="*/ 105388 h 1583021"/>
                  <a:gd name="connsiteX1" fmla="*/ 523400 w 1098946"/>
                  <a:gd name="connsiteY1" fmla="*/ 130597 h 1583021"/>
                  <a:gd name="connsiteX2" fmla="*/ 797653 w 1098946"/>
                  <a:gd name="connsiteY2" fmla="*/ 10370 h 1583021"/>
                  <a:gd name="connsiteX3" fmla="*/ 959888 w 1098946"/>
                  <a:gd name="connsiteY3" fmla="*/ 120901 h 1583021"/>
                  <a:gd name="connsiteX4" fmla="*/ 1098946 w 1098946"/>
                  <a:gd name="connsiteY4" fmla="*/ 1381350 h 1583021"/>
                  <a:gd name="connsiteX5" fmla="*/ 498292 w 1098946"/>
                  <a:gd name="connsiteY5" fmla="*/ 1583022 h 1583021"/>
                  <a:gd name="connsiteX6" fmla="*/ 376616 w 1098946"/>
                  <a:gd name="connsiteY6" fmla="*/ 822874 h 1583021"/>
                  <a:gd name="connsiteX7" fmla="*/ 146784 w 1098946"/>
                  <a:gd name="connsiteY7" fmla="*/ 328390 h 1583021"/>
                  <a:gd name="connsiteX8" fmla="*/ 0 w 1098946"/>
                  <a:gd name="connsiteY8" fmla="*/ 105388 h 1583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8946" h="1583021">
                    <a:moveTo>
                      <a:pt x="0" y="105388"/>
                    </a:moveTo>
                    <a:cubicBezTo>
                      <a:pt x="163975" y="136046"/>
                      <a:pt x="438071" y="161036"/>
                      <a:pt x="523400" y="130597"/>
                    </a:cubicBezTo>
                    <a:cubicBezTo>
                      <a:pt x="608729" y="100158"/>
                      <a:pt x="696922" y="40826"/>
                      <a:pt x="797653" y="10370"/>
                    </a:cubicBezTo>
                    <a:cubicBezTo>
                      <a:pt x="901280" y="-20963"/>
                      <a:pt x="945068" y="19513"/>
                      <a:pt x="959888" y="120901"/>
                    </a:cubicBezTo>
                    <a:cubicBezTo>
                      <a:pt x="996475" y="468418"/>
                      <a:pt x="1091181" y="1087440"/>
                      <a:pt x="1098946" y="1381350"/>
                    </a:cubicBezTo>
                    <a:cubicBezTo>
                      <a:pt x="1033292" y="1241798"/>
                      <a:pt x="836365" y="1265568"/>
                      <a:pt x="498292" y="1583022"/>
                    </a:cubicBezTo>
                    <a:cubicBezTo>
                      <a:pt x="498033" y="1464366"/>
                      <a:pt x="511654" y="1082310"/>
                      <a:pt x="376616" y="822874"/>
                    </a:cubicBezTo>
                    <a:cubicBezTo>
                      <a:pt x="241578" y="563438"/>
                      <a:pt x="214280" y="420891"/>
                      <a:pt x="146784" y="328390"/>
                    </a:cubicBezTo>
                    <a:cubicBezTo>
                      <a:pt x="79287" y="235890"/>
                      <a:pt x="6020" y="158818"/>
                      <a:pt x="0" y="105388"/>
                    </a:cubicBezTo>
                    <a:close/>
                  </a:path>
                </a:pathLst>
              </a:custGeom>
              <a:grpFill/>
              <a:ln w="9487" cap="flat">
                <a:noFill/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057327" y="2981161"/>
              <a:ext cx="1921746" cy="2065669"/>
              <a:chOff x="1911445" y="4321733"/>
              <a:chExt cx="1921746" cy="2065669"/>
            </a:xfrm>
          </p:grpSpPr>
          <p:grpSp>
            <p:nvGrpSpPr>
              <p:cNvPr id="25" name="Graphic 4">
                <a:extLst>
                  <a:ext uri="{FF2B5EF4-FFF2-40B4-BE49-F238E27FC236}">
                    <a16:creationId xmlns:a16="http://schemas.microsoft.com/office/drawing/2014/main" id="{5C4EC6CB-373B-E241-9EB0-8733A0D67825}"/>
                  </a:ext>
                </a:extLst>
              </p:cNvPr>
              <p:cNvGrpSpPr/>
              <p:nvPr/>
            </p:nvGrpSpPr>
            <p:grpSpPr>
              <a:xfrm>
                <a:off x="1911445" y="4321733"/>
                <a:ext cx="1921746" cy="2065669"/>
                <a:chOff x="4909609" y="2164387"/>
                <a:chExt cx="2348798" cy="2524704"/>
              </a:xfrm>
              <a:solidFill>
                <a:schemeClr val="accent1"/>
              </a:solidFill>
            </p:grpSpPr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5FCFFACB-34D9-B642-9FCD-F6C45B57601F}"/>
                    </a:ext>
                  </a:extLst>
                </p:cNvPr>
                <p:cNvSpPr/>
                <p:nvPr/>
              </p:nvSpPr>
              <p:spPr>
                <a:xfrm>
                  <a:off x="4909609" y="2212346"/>
                  <a:ext cx="895146" cy="2476745"/>
                </a:xfrm>
                <a:custGeom>
                  <a:avLst/>
                  <a:gdLst>
                    <a:gd name="connsiteX0" fmla="*/ 34174 w 895146"/>
                    <a:gd name="connsiteY0" fmla="*/ 17292 h 2476745"/>
                    <a:gd name="connsiteX1" fmla="*/ 80665 w 895146"/>
                    <a:gd name="connsiteY1" fmla="*/ 36379 h 2476745"/>
                    <a:gd name="connsiteX2" fmla="*/ 882830 w 895146"/>
                    <a:gd name="connsiteY2" fmla="*/ 2405783 h 2476745"/>
                    <a:gd name="connsiteX3" fmla="*/ 860972 w 895146"/>
                    <a:gd name="connsiteY3" fmla="*/ 2459454 h 2476745"/>
                    <a:gd name="connsiteX4" fmla="*/ 860972 w 895146"/>
                    <a:gd name="connsiteY4" fmla="*/ 2459454 h 2476745"/>
                    <a:gd name="connsiteX5" fmla="*/ 814481 w 895146"/>
                    <a:gd name="connsiteY5" fmla="*/ 2440367 h 2476745"/>
                    <a:gd name="connsiteX6" fmla="*/ 12316 w 895146"/>
                    <a:gd name="connsiteY6" fmla="*/ 70963 h 2476745"/>
                    <a:gd name="connsiteX7" fmla="*/ 34174 w 895146"/>
                    <a:gd name="connsiteY7" fmla="*/ 17292 h 2476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95146" h="2476745">
                      <a:moveTo>
                        <a:pt x="34174" y="17292"/>
                      </a:moveTo>
                      <a:cubicBezTo>
                        <a:pt x="53048" y="7742"/>
                        <a:pt x="73863" y="16287"/>
                        <a:pt x="80665" y="36379"/>
                      </a:cubicBezTo>
                      <a:lnTo>
                        <a:pt x="882830" y="2405783"/>
                      </a:lnTo>
                      <a:cubicBezTo>
                        <a:pt x="889632" y="2425874"/>
                        <a:pt x="879846" y="2449904"/>
                        <a:pt x="860972" y="2459454"/>
                      </a:cubicBezTo>
                      <a:lnTo>
                        <a:pt x="860972" y="2459454"/>
                      </a:lnTo>
                      <a:cubicBezTo>
                        <a:pt x="842098" y="2469004"/>
                        <a:pt x="821283" y="2460458"/>
                        <a:pt x="814481" y="2440367"/>
                      </a:cubicBezTo>
                      <a:lnTo>
                        <a:pt x="12316" y="70963"/>
                      </a:lnTo>
                      <a:cubicBezTo>
                        <a:pt x="5514" y="50871"/>
                        <a:pt x="15300" y="26842"/>
                        <a:pt x="34174" y="17292"/>
                      </a:cubicBezTo>
                      <a:close/>
                    </a:path>
                  </a:pathLst>
                </a:custGeom>
                <a:grpFill/>
                <a:ln w="9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F9C9DBDC-9A97-D541-89B6-0BB54CA0D778}"/>
                    </a:ext>
                  </a:extLst>
                </p:cNvPr>
                <p:cNvSpPr/>
                <p:nvPr/>
              </p:nvSpPr>
              <p:spPr>
                <a:xfrm>
                  <a:off x="5899752" y="2287247"/>
                  <a:ext cx="1358655" cy="1603617"/>
                </a:xfrm>
                <a:custGeom>
                  <a:avLst/>
                  <a:gdLst>
                    <a:gd name="connsiteX0" fmla="*/ 14825 w 1358655"/>
                    <a:gd name="connsiteY0" fmla="*/ 109023 h 1603617"/>
                    <a:gd name="connsiteX1" fmla="*/ 83109 w 1358655"/>
                    <a:gd name="connsiteY1" fmla="*/ 144674 h 1603617"/>
                    <a:gd name="connsiteX2" fmla="*/ 779607 w 1358655"/>
                    <a:gd name="connsiteY2" fmla="*/ 196779 h 1603617"/>
                    <a:gd name="connsiteX3" fmla="*/ 1161997 w 1358655"/>
                    <a:gd name="connsiteY3" fmla="*/ 103538 h 1603617"/>
                    <a:gd name="connsiteX4" fmla="*/ 1115564 w 1358655"/>
                    <a:gd name="connsiteY4" fmla="*/ 761708 h 1603617"/>
                    <a:gd name="connsiteX5" fmla="*/ 1358655 w 1358655"/>
                    <a:gd name="connsiteY5" fmla="*/ 1603618 h 1603617"/>
                    <a:gd name="connsiteX6" fmla="*/ 492814 w 1358655"/>
                    <a:gd name="connsiteY6" fmla="*/ 1455529 h 1603617"/>
                    <a:gd name="connsiteX7" fmla="*/ 214215 w 1358655"/>
                    <a:gd name="connsiteY7" fmla="*/ 1392455 h 1603617"/>
                    <a:gd name="connsiteX8" fmla="*/ 199553 w 1358655"/>
                    <a:gd name="connsiteY8" fmla="*/ 1247109 h 1603617"/>
                    <a:gd name="connsiteX9" fmla="*/ 170513 w 1358655"/>
                    <a:gd name="connsiteY9" fmla="*/ 1162095 h 1603617"/>
                    <a:gd name="connsiteX10" fmla="*/ 14825 w 1358655"/>
                    <a:gd name="connsiteY10" fmla="*/ 109023 h 1603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58655" h="1603617">
                      <a:moveTo>
                        <a:pt x="14825" y="109023"/>
                      </a:moveTo>
                      <a:cubicBezTo>
                        <a:pt x="-7025" y="-145332"/>
                        <a:pt x="-18634" y="122049"/>
                        <a:pt x="83109" y="144674"/>
                      </a:cubicBezTo>
                      <a:cubicBezTo>
                        <a:pt x="310652" y="202740"/>
                        <a:pt x="546085" y="214334"/>
                        <a:pt x="779607" y="196779"/>
                      </a:cubicBezTo>
                      <a:cubicBezTo>
                        <a:pt x="850892" y="191420"/>
                        <a:pt x="1157025" y="72112"/>
                        <a:pt x="1161997" y="103538"/>
                      </a:cubicBezTo>
                      <a:cubicBezTo>
                        <a:pt x="1120391" y="181660"/>
                        <a:pt x="1093681" y="566234"/>
                        <a:pt x="1115564" y="761708"/>
                      </a:cubicBezTo>
                      <a:cubicBezTo>
                        <a:pt x="1113109" y="951436"/>
                        <a:pt x="1332141" y="1442693"/>
                        <a:pt x="1358655" y="1603618"/>
                      </a:cubicBezTo>
                      <a:cubicBezTo>
                        <a:pt x="1038634" y="1411278"/>
                        <a:pt x="801411" y="1363390"/>
                        <a:pt x="492814" y="1455529"/>
                      </a:cubicBezTo>
                      <a:cubicBezTo>
                        <a:pt x="417363" y="1478057"/>
                        <a:pt x="238890" y="1489140"/>
                        <a:pt x="214215" y="1392455"/>
                      </a:cubicBezTo>
                      <a:cubicBezTo>
                        <a:pt x="197144" y="1343092"/>
                        <a:pt x="205707" y="1305408"/>
                        <a:pt x="199553" y="1247109"/>
                      </a:cubicBezTo>
                      <a:cubicBezTo>
                        <a:pt x="181918" y="1080049"/>
                        <a:pt x="209790" y="1318713"/>
                        <a:pt x="170513" y="1162095"/>
                      </a:cubicBezTo>
                      <a:cubicBezTo>
                        <a:pt x="100371" y="882398"/>
                        <a:pt x="36676" y="363378"/>
                        <a:pt x="14825" y="109023"/>
                      </a:cubicBezTo>
                      <a:close/>
                    </a:path>
                  </a:pathLst>
                </a:custGeom>
                <a:grpFill/>
                <a:ln w="9487" cap="flat">
                  <a:noFill/>
                  <a:prstDash val="solid"/>
                  <a:bevel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02895BE0-0713-CD43-B0D4-DE36FD3156B1}"/>
                    </a:ext>
                  </a:extLst>
                </p:cNvPr>
                <p:cNvSpPr/>
                <p:nvPr/>
              </p:nvSpPr>
              <p:spPr>
                <a:xfrm>
                  <a:off x="5001811" y="2164387"/>
                  <a:ext cx="1098946" cy="1583020"/>
                </a:xfrm>
                <a:custGeom>
                  <a:avLst/>
                  <a:gdLst>
                    <a:gd name="connsiteX0" fmla="*/ 0 w 1098946"/>
                    <a:gd name="connsiteY0" fmla="*/ 105388 h 1583021"/>
                    <a:gd name="connsiteX1" fmla="*/ 523400 w 1098946"/>
                    <a:gd name="connsiteY1" fmla="*/ 130597 h 1583021"/>
                    <a:gd name="connsiteX2" fmla="*/ 797653 w 1098946"/>
                    <a:gd name="connsiteY2" fmla="*/ 10370 h 1583021"/>
                    <a:gd name="connsiteX3" fmla="*/ 959888 w 1098946"/>
                    <a:gd name="connsiteY3" fmla="*/ 120901 h 1583021"/>
                    <a:gd name="connsiteX4" fmla="*/ 1098946 w 1098946"/>
                    <a:gd name="connsiteY4" fmla="*/ 1381350 h 1583021"/>
                    <a:gd name="connsiteX5" fmla="*/ 498292 w 1098946"/>
                    <a:gd name="connsiteY5" fmla="*/ 1583022 h 1583021"/>
                    <a:gd name="connsiteX6" fmla="*/ 376616 w 1098946"/>
                    <a:gd name="connsiteY6" fmla="*/ 822874 h 1583021"/>
                    <a:gd name="connsiteX7" fmla="*/ 146784 w 1098946"/>
                    <a:gd name="connsiteY7" fmla="*/ 328390 h 1583021"/>
                    <a:gd name="connsiteX8" fmla="*/ 0 w 1098946"/>
                    <a:gd name="connsiteY8" fmla="*/ 105388 h 1583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98946" h="1583021">
                      <a:moveTo>
                        <a:pt x="0" y="105388"/>
                      </a:moveTo>
                      <a:cubicBezTo>
                        <a:pt x="163975" y="136046"/>
                        <a:pt x="438071" y="161036"/>
                        <a:pt x="523400" y="130597"/>
                      </a:cubicBezTo>
                      <a:cubicBezTo>
                        <a:pt x="608729" y="100158"/>
                        <a:pt x="696922" y="40826"/>
                        <a:pt x="797653" y="10370"/>
                      </a:cubicBezTo>
                      <a:cubicBezTo>
                        <a:pt x="901280" y="-20963"/>
                        <a:pt x="945068" y="19513"/>
                        <a:pt x="959888" y="120901"/>
                      </a:cubicBezTo>
                      <a:cubicBezTo>
                        <a:pt x="996475" y="468418"/>
                        <a:pt x="1091181" y="1087440"/>
                        <a:pt x="1098946" y="1381350"/>
                      </a:cubicBezTo>
                      <a:cubicBezTo>
                        <a:pt x="1033292" y="1241798"/>
                        <a:pt x="836365" y="1265568"/>
                        <a:pt x="498292" y="1583022"/>
                      </a:cubicBezTo>
                      <a:cubicBezTo>
                        <a:pt x="498033" y="1464366"/>
                        <a:pt x="511654" y="1082310"/>
                        <a:pt x="376616" y="822874"/>
                      </a:cubicBezTo>
                      <a:cubicBezTo>
                        <a:pt x="241578" y="563438"/>
                        <a:pt x="214280" y="420891"/>
                        <a:pt x="146784" y="328390"/>
                      </a:cubicBezTo>
                      <a:cubicBezTo>
                        <a:pt x="79287" y="235890"/>
                        <a:pt x="6020" y="158818"/>
                        <a:pt x="0" y="105388"/>
                      </a:cubicBezTo>
                      <a:close/>
                    </a:path>
                  </a:pathLst>
                </a:custGeom>
                <a:grpFill/>
                <a:ln w="9487" cap="flat">
                  <a:noFill/>
                  <a:prstDash val="solid"/>
                  <a:bevel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2474242" y="4633376"/>
                <a:ext cx="971250" cy="671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Orange</a:t>
                </a:r>
              </a:p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Flag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6459357" y="3520502"/>
              <a:ext cx="1921746" cy="2065669"/>
              <a:chOff x="4257982" y="4321733"/>
              <a:chExt cx="1921746" cy="2065669"/>
            </a:xfrm>
          </p:grpSpPr>
          <p:grpSp>
            <p:nvGrpSpPr>
              <p:cNvPr id="29" name="Graphic 4">
                <a:extLst>
                  <a:ext uri="{FF2B5EF4-FFF2-40B4-BE49-F238E27FC236}">
                    <a16:creationId xmlns:a16="http://schemas.microsoft.com/office/drawing/2014/main" id="{5C4EC6CB-373B-E241-9EB0-8733A0D67825}"/>
                  </a:ext>
                </a:extLst>
              </p:cNvPr>
              <p:cNvGrpSpPr/>
              <p:nvPr/>
            </p:nvGrpSpPr>
            <p:grpSpPr>
              <a:xfrm>
                <a:off x="4257982" y="4321733"/>
                <a:ext cx="1921746" cy="2065669"/>
                <a:chOff x="4909609" y="2164387"/>
                <a:chExt cx="2348798" cy="2524704"/>
              </a:xfrm>
              <a:solidFill>
                <a:srgbClr val="00CC99"/>
              </a:solidFill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5FCFFACB-34D9-B642-9FCD-F6C45B57601F}"/>
                    </a:ext>
                  </a:extLst>
                </p:cNvPr>
                <p:cNvSpPr/>
                <p:nvPr/>
              </p:nvSpPr>
              <p:spPr>
                <a:xfrm>
                  <a:off x="4909609" y="2212346"/>
                  <a:ext cx="895146" cy="2476745"/>
                </a:xfrm>
                <a:custGeom>
                  <a:avLst/>
                  <a:gdLst>
                    <a:gd name="connsiteX0" fmla="*/ 34174 w 895146"/>
                    <a:gd name="connsiteY0" fmla="*/ 17292 h 2476745"/>
                    <a:gd name="connsiteX1" fmla="*/ 80665 w 895146"/>
                    <a:gd name="connsiteY1" fmla="*/ 36379 h 2476745"/>
                    <a:gd name="connsiteX2" fmla="*/ 882830 w 895146"/>
                    <a:gd name="connsiteY2" fmla="*/ 2405783 h 2476745"/>
                    <a:gd name="connsiteX3" fmla="*/ 860972 w 895146"/>
                    <a:gd name="connsiteY3" fmla="*/ 2459454 h 2476745"/>
                    <a:gd name="connsiteX4" fmla="*/ 860972 w 895146"/>
                    <a:gd name="connsiteY4" fmla="*/ 2459454 h 2476745"/>
                    <a:gd name="connsiteX5" fmla="*/ 814481 w 895146"/>
                    <a:gd name="connsiteY5" fmla="*/ 2440367 h 2476745"/>
                    <a:gd name="connsiteX6" fmla="*/ 12316 w 895146"/>
                    <a:gd name="connsiteY6" fmla="*/ 70963 h 2476745"/>
                    <a:gd name="connsiteX7" fmla="*/ 34174 w 895146"/>
                    <a:gd name="connsiteY7" fmla="*/ 17292 h 2476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95146" h="2476745">
                      <a:moveTo>
                        <a:pt x="34174" y="17292"/>
                      </a:moveTo>
                      <a:cubicBezTo>
                        <a:pt x="53048" y="7742"/>
                        <a:pt x="73863" y="16287"/>
                        <a:pt x="80665" y="36379"/>
                      </a:cubicBezTo>
                      <a:lnTo>
                        <a:pt x="882830" y="2405783"/>
                      </a:lnTo>
                      <a:cubicBezTo>
                        <a:pt x="889632" y="2425874"/>
                        <a:pt x="879846" y="2449904"/>
                        <a:pt x="860972" y="2459454"/>
                      </a:cubicBezTo>
                      <a:lnTo>
                        <a:pt x="860972" y="2459454"/>
                      </a:lnTo>
                      <a:cubicBezTo>
                        <a:pt x="842098" y="2469004"/>
                        <a:pt x="821283" y="2460458"/>
                        <a:pt x="814481" y="2440367"/>
                      </a:cubicBezTo>
                      <a:lnTo>
                        <a:pt x="12316" y="70963"/>
                      </a:lnTo>
                      <a:cubicBezTo>
                        <a:pt x="5514" y="50871"/>
                        <a:pt x="15300" y="26842"/>
                        <a:pt x="34174" y="17292"/>
                      </a:cubicBezTo>
                      <a:close/>
                    </a:path>
                  </a:pathLst>
                </a:custGeom>
                <a:grpFill/>
                <a:ln w="9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F9C9DBDC-9A97-D541-89B6-0BB54CA0D778}"/>
                    </a:ext>
                  </a:extLst>
                </p:cNvPr>
                <p:cNvSpPr/>
                <p:nvPr/>
              </p:nvSpPr>
              <p:spPr>
                <a:xfrm>
                  <a:off x="5899752" y="2287247"/>
                  <a:ext cx="1358655" cy="1603617"/>
                </a:xfrm>
                <a:custGeom>
                  <a:avLst/>
                  <a:gdLst>
                    <a:gd name="connsiteX0" fmla="*/ 14825 w 1358655"/>
                    <a:gd name="connsiteY0" fmla="*/ 109023 h 1603617"/>
                    <a:gd name="connsiteX1" fmla="*/ 83109 w 1358655"/>
                    <a:gd name="connsiteY1" fmla="*/ 144674 h 1603617"/>
                    <a:gd name="connsiteX2" fmla="*/ 779607 w 1358655"/>
                    <a:gd name="connsiteY2" fmla="*/ 196779 h 1603617"/>
                    <a:gd name="connsiteX3" fmla="*/ 1161997 w 1358655"/>
                    <a:gd name="connsiteY3" fmla="*/ 103538 h 1603617"/>
                    <a:gd name="connsiteX4" fmla="*/ 1115564 w 1358655"/>
                    <a:gd name="connsiteY4" fmla="*/ 761708 h 1603617"/>
                    <a:gd name="connsiteX5" fmla="*/ 1358655 w 1358655"/>
                    <a:gd name="connsiteY5" fmla="*/ 1603618 h 1603617"/>
                    <a:gd name="connsiteX6" fmla="*/ 492814 w 1358655"/>
                    <a:gd name="connsiteY6" fmla="*/ 1455529 h 1603617"/>
                    <a:gd name="connsiteX7" fmla="*/ 214215 w 1358655"/>
                    <a:gd name="connsiteY7" fmla="*/ 1392455 h 1603617"/>
                    <a:gd name="connsiteX8" fmla="*/ 199553 w 1358655"/>
                    <a:gd name="connsiteY8" fmla="*/ 1247109 h 1603617"/>
                    <a:gd name="connsiteX9" fmla="*/ 170513 w 1358655"/>
                    <a:gd name="connsiteY9" fmla="*/ 1162095 h 1603617"/>
                    <a:gd name="connsiteX10" fmla="*/ 14825 w 1358655"/>
                    <a:gd name="connsiteY10" fmla="*/ 109023 h 1603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58655" h="1603617">
                      <a:moveTo>
                        <a:pt x="14825" y="109023"/>
                      </a:moveTo>
                      <a:cubicBezTo>
                        <a:pt x="-7025" y="-145332"/>
                        <a:pt x="-18634" y="122049"/>
                        <a:pt x="83109" y="144674"/>
                      </a:cubicBezTo>
                      <a:cubicBezTo>
                        <a:pt x="310652" y="202740"/>
                        <a:pt x="546085" y="214334"/>
                        <a:pt x="779607" y="196779"/>
                      </a:cubicBezTo>
                      <a:cubicBezTo>
                        <a:pt x="850892" y="191420"/>
                        <a:pt x="1157025" y="72112"/>
                        <a:pt x="1161997" y="103538"/>
                      </a:cubicBezTo>
                      <a:cubicBezTo>
                        <a:pt x="1120391" y="181660"/>
                        <a:pt x="1093681" y="566234"/>
                        <a:pt x="1115564" y="761708"/>
                      </a:cubicBezTo>
                      <a:cubicBezTo>
                        <a:pt x="1113109" y="951436"/>
                        <a:pt x="1332141" y="1442693"/>
                        <a:pt x="1358655" y="1603618"/>
                      </a:cubicBezTo>
                      <a:cubicBezTo>
                        <a:pt x="1038634" y="1411278"/>
                        <a:pt x="801411" y="1363390"/>
                        <a:pt x="492814" y="1455529"/>
                      </a:cubicBezTo>
                      <a:cubicBezTo>
                        <a:pt x="417363" y="1478057"/>
                        <a:pt x="238890" y="1489140"/>
                        <a:pt x="214215" y="1392455"/>
                      </a:cubicBezTo>
                      <a:cubicBezTo>
                        <a:pt x="197144" y="1343092"/>
                        <a:pt x="205707" y="1305408"/>
                        <a:pt x="199553" y="1247109"/>
                      </a:cubicBezTo>
                      <a:cubicBezTo>
                        <a:pt x="181918" y="1080049"/>
                        <a:pt x="209790" y="1318713"/>
                        <a:pt x="170513" y="1162095"/>
                      </a:cubicBezTo>
                      <a:cubicBezTo>
                        <a:pt x="100371" y="882398"/>
                        <a:pt x="36676" y="363378"/>
                        <a:pt x="14825" y="109023"/>
                      </a:cubicBezTo>
                      <a:close/>
                    </a:path>
                  </a:pathLst>
                </a:custGeom>
                <a:grpFill/>
                <a:ln w="9487" cap="flat">
                  <a:noFill/>
                  <a:prstDash val="solid"/>
                  <a:bevel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02895BE0-0713-CD43-B0D4-DE36FD3156B1}"/>
                    </a:ext>
                  </a:extLst>
                </p:cNvPr>
                <p:cNvSpPr/>
                <p:nvPr/>
              </p:nvSpPr>
              <p:spPr>
                <a:xfrm>
                  <a:off x="5001811" y="2164387"/>
                  <a:ext cx="1098946" cy="1583021"/>
                </a:xfrm>
                <a:custGeom>
                  <a:avLst/>
                  <a:gdLst>
                    <a:gd name="connsiteX0" fmla="*/ 0 w 1098946"/>
                    <a:gd name="connsiteY0" fmla="*/ 105388 h 1583021"/>
                    <a:gd name="connsiteX1" fmla="*/ 523400 w 1098946"/>
                    <a:gd name="connsiteY1" fmla="*/ 130597 h 1583021"/>
                    <a:gd name="connsiteX2" fmla="*/ 797653 w 1098946"/>
                    <a:gd name="connsiteY2" fmla="*/ 10370 h 1583021"/>
                    <a:gd name="connsiteX3" fmla="*/ 959888 w 1098946"/>
                    <a:gd name="connsiteY3" fmla="*/ 120901 h 1583021"/>
                    <a:gd name="connsiteX4" fmla="*/ 1098946 w 1098946"/>
                    <a:gd name="connsiteY4" fmla="*/ 1381350 h 1583021"/>
                    <a:gd name="connsiteX5" fmla="*/ 498292 w 1098946"/>
                    <a:gd name="connsiteY5" fmla="*/ 1583022 h 1583021"/>
                    <a:gd name="connsiteX6" fmla="*/ 376616 w 1098946"/>
                    <a:gd name="connsiteY6" fmla="*/ 822874 h 1583021"/>
                    <a:gd name="connsiteX7" fmla="*/ 146784 w 1098946"/>
                    <a:gd name="connsiteY7" fmla="*/ 328390 h 1583021"/>
                    <a:gd name="connsiteX8" fmla="*/ 0 w 1098946"/>
                    <a:gd name="connsiteY8" fmla="*/ 105388 h 1583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98946" h="1583021">
                      <a:moveTo>
                        <a:pt x="0" y="105388"/>
                      </a:moveTo>
                      <a:cubicBezTo>
                        <a:pt x="163975" y="136046"/>
                        <a:pt x="438071" y="161036"/>
                        <a:pt x="523400" y="130597"/>
                      </a:cubicBezTo>
                      <a:cubicBezTo>
                        <a:pt x="608729" y="100158"/>
                        <a:pt x="696922" y="40826"/>
                        <a:pt x="797653" y="10370"/>
                      </a:cubicBezTo>
                      <a:cubicBezTo>
                        <a:pt x="901280" y="-20963"/>
                        <a:pt x="945068" y="19513"/>
                        <a:pt x="959888" y="120901"/>
                      </a:cubicBezTo>
                      <a:cubicBezTo>
                        <a:pt x="996475" y="468418"/>
                        <a:pt x="1091181" y="1087440"/>
                        <a:pt x="1098946" y="1381350"/>
                      </a:cubicBezTo>
                      <a:cubicBezTo>
                        <a:pt x="1033292" y="1241798"/>
                        <a:pt x="836365" y="1265568"/>
                        <a:pt x="498292" y="1583022"/>
                      </a:cubicBezTo>
                      <a:cubicBezTo>
                        <a:pt x="498033" y="1464366"/>
                        <a:pt x="511654" y="1082310"/>
                        <a:pt x="376616" y="822874"/>
                      </a:cubicBezTo>
                      <a:cubicBezTo>
                        <a:pt x="241578" y="563438"/>
                        <a:pt x="214280" y="420891"/>
                        <a:pt x="146784" y="328390"/>
                      </a:cubicBezTo>
                      <a:cubicBezTo>
                        <a:pt x="79287" y="235890"/>
                        <a:pt x="6020" y="158818"/>
                        <a:pt x="0" y="105388"/>
                      </a:cubicBezTo>
                      <a:close/>
                    </a:path>
                  </a:pathLst>
                </a:custGeom>
                <a:grpFill/>
                <a:ln w="9487" cap="flat">
                  <a:noFill/>
                  <a:prstDash val="solid"/>
                  <a:bevel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4777698" y="4645284"/>
                <a:ext cx="1111231" cy="671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Emerald</a:t>
                </a:r>
              </a:p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Flag</a:t>
                </a:r>
              </a:p>
            </p:txBody>
          </p:sp>
        </p:grpSp>
      </p:grpSp>
      <p:grpSp>
        <p:nvGrpSpPr>
          <p:cNvPr id="44" name="Graphic 4">
            <a:extLst>
              <a:ext uri="{FF2B5EF4-FFF2-40B4-BE49-F238E27FC236}">
                <a16:creationId xmlns:a16="http://schemas.microsoft.com/office/drawing/2014/main" id="{5C4EC6CB-373B-E241-9EB0-8733A0D67825}"/>
              </a:ext>
            </a:extLst>
          </p:cNvPr>
          <p:cNvGrpSpPr/>
          <p:nvPr/>
        </p:nvGrpSpPr>
        <p:grpSpPr>
          <a:xfrm>
            <a:off x="8294811" y="2999179"/>
            <a:ext cx="3096344" cy="3328235"/>
            <a:chOff x="4909609" y="2164387"/>
            <a:chExt cx="2348798" cy="2524704"/>
          </a:xfrm>
          <a:solidFill>
            <a:srgbClr val="000000"/>
          </a:solidFill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FCFFACB-34D9-B642-9FCD-F6C45B57601F}"/>
                </a:ext>
              </a:extLst>
            </p:cNvPr>
            <p:cNvSpPr/>
            <p:nvPr/>
          </p:nvSpPr>
          <p:spPr>
            <a:xfrm>
              <a:off x="4909609" y="2212346"/>
              <a:ext cx="895146" cy="2476745"/>
            </a:xfrm>
            <a:custGeom>
              <a:avLst/>
              <a:gdLst>
                <a:gd name="connsiteX0" fmla="*/ 34174 w 895146"/>
                <a:gd name="connsiteY0" fmla="*/ 17292 h 2476745"/>
                <a:gd name="connsiteX1" fmla="*/ 80665 w 895146"/>
                <a:gd name="connsiteY1" fmla="*/ 36379 h 2476745"/>
                <a:gd name="connsiteX2" fmla="*/ 882830 w 895146"/>
                <a:gd name="connsiteY2" fmla="*/ 2405783 h 2476745"/>
                <a:gd name="connsiteX3" fmla="*/ 860972 w 895146"/>
                <a:gd name="connsiteY3" fmla="*/ 2459454 h 2476745"/>
                <a:gd name="connsiteX4" fmla="*/ 860972 w 895146"/>
                <a:gd name="connsiteY4" fmla="*/ 2459454 h 2476745"/>
                <a:gd name="connsiteX5" fmla="*/ 814481 w 895146"/>
                <a:gd name="connsiteY5" fmla="*/ 2440367 h 2476745"/>
                <a:gd name="connsiteX6" fmla="*/ 12316 w 895146"/>
                <a:gd name="connsiteY6" fmla="*/ 70963 h 2476745"/>
                <a:gd name="connsiteX7" fmla="*/ 34174 w 895146"/>
                <a:gd name="connsiteY7" fmla="*/ 17292 h 247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5146" h="2476745">
                  <a:moveTo>
                    <a:pt x="34174" y="17292"/>
                  </a:moveTo>
                  <a:cubicBezTo>
                    <a:pt x="53048" y="7742"/>
                    <a:pt x="73863" y="16287"/>
                    <a:pt x="80665" y="36379"/>
                  </a:cubicBezTo>
                  <a:lnTo>
                    <a:pt x="882830" y="2405783"/>
                  </a:lnTo>
                  <a:cubicBezTo>
                    <a:pt x="889632" y="2425874"/>
                    <a:pt x="879846" y="2449904"/>
                    <a:pt x="860972" y="2459454"/>
                  </a:cubicBezTo>
                  <a:lnTo>
                    <a:pt x="860972" y="2459454"/>
                  </a:lnTo>
                  <a:cubicBezTo>
                    <a:pt x="842098" y="2469004"/>
                    <a:pt x="821283" y="2460458"/>
                    <a:pt x="814481" y="2440367"/>
                  </a:cubicBezTo>
                  <a:lnTo>
                    <a:pt x="12316" y="70963"/>
                  </a:lnTo>
                  <a:cubicBezTo>
                    <a:pt x="5514" y="50871"/>
                    <a:pt x="15300" y="26842"/>
                    <a:pt x="34174" y="17292"/>
                  </a:cubicBezTo>
                  <a:close/>
                </a:path>
              </a:pathLst>
            </a:custGeom>
            <a:grpFill/>
            <a:ln w="94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9C9DBDC-9A97-D541-89B6-0BB54CA0D778}"/>
                </a:ext>
              </a:extLst>
            </p:cNvPr>
            <p:cNvSpPr/>
            <p:nvPr/>
          </p:nvSpPr>
          <p:spPr>
            <a:xfrm>
              <a:off x="5899752" y="2287247"/>
              <a:ext cx="1358655" cy="1603617"/>
            </a:xfrm>
            <a:custGeom>
              <a:avLst/>
              <a:gdLst>
                <a:gd name="connsiteX0" fmla="*/ 14825 w 1358655"/>
                <a:gd name="connsiteY0" fmla="*/ 109023 h 1603617"/>
                <a:gd name="connsiteX1" fmla="*/ 83109 w 1358655"/>
                <a:gd name="connsiteY1" fmla="*/ 144674 h 1603617"/>
                <a:gd name="connsiteX2" fmla="*/ 779607 w 1358655"/>
                <a:gd name="connsiteY2" fmla="*/ 196779 h 1603617"/>
                <a:gd name="connsiteX3" fmla="*/ 1161997 w 1358655"/>
                <a:gd name="connsiteY3" fmla="*/ 103538 h 1603617"/>
                <a:gd name="connsiteX4" fmla="*/ 1115564 w 1358655"/>
                <a:gd name="connsiteY4" fmla="*/ 761708 h 1603617"/>
                <a:gd name="connsiteX5" fmla="*/ 1358655 w 1358655"/>
                <a:gd name="connsiteY5" fmla="*/ 1603618 h 1603617"/>
                <a:gd name="connsiteX6" fmla="*/ 492814 w 1358655"/>
                <a:gd name="connsiteY6" fmla="*/ 1455529 h 1603617"/>
                <a:gd name="connsiteX7" fmla="*/ 214215 w 1358655"/>
                <a:gd name="connsiteY7" fmla="*/ 1392455 h 1603617"/>
                <a:gd name="connsiteX8" fmla="*/ 199553 w 1358655"/>
                <a:gd name="connsiteY8" fmla="*/ 1247109 h 1603617"/>
                <a:gd name="connsiteX9" fmla="*/ 170513 w 1358655"/>
                <a:gd name="connsiteY9" fmla="*/ 1162095 h 1603617"/>
                <a:gd name="connsiteX10" fmla="*/ 14825 w 1358655"/>
                <a:gd name="connsiteY10" fmla="*/ 109023 h 160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58655" h="1603617">
                  <a:moveTo>
                    <a:pt x="14825" y="109023"/>
                  </a:moveTo>
                  <a:cubicBezTo>
                    <a:pt x="-7025" y="-145332"/>
                    <a:pt x="-18634" y="122049"/>
                    <a:pt x="83109" y="144674"/>
                  </a:cubicBezTo>
                  <a:cubicBezTo>
                    <a:pt x="310652" y="202740"/>
                    <a:pt x="546085" y="214334"/>
                    <a:pt x="779607" y="196779"/>
                  </a:cubicBezTo>
                  <a:cubicBezTo>
                    <a:pt x="850892" y="191420"/>
                    <a:pt x="1157025" y="72112"/>
                    <a:pt x="1161997" y="103538"/>
                  </a:cubicBezTo>
                  <a:cubicBezTo>
                    <a:pt x="1120391" y="181660"/>
                    <a:pt x="1093681" y="566234"/>
                    <a:pt x="1115564" y="761708"/>
                  </a:cubicBezTo>
                  <a:cubicBezTo>
                    <a:pt x="1113109" y="951436"/>
                    <a:pt x="1332141" y="1442693"/>
                    <a:pt x="1358655" y="1603618"/>
                  </a:cubicBezTo>
                  <a:cubicBezTo>
                    <a:pt x="1038634" y="1411278"/>
                    <a:pt x="801411" y="1363390"/>
                    <a:pt x="492814" y="1455529"/>
                  </a:cubicBezTo>
                  <a:cubicBezTo>
                    <a:pt x="417363" y="1478057"/>
                    <a:pt x="238890" y="1489140"/>
                    <a:pt x="214215" y="1392455"/>
                  </a:cubicBezTo>
                  <a:cubicBezTo>
                    <a:pt x="197144" y="1343092"/>
                    <a:pt x="205707" y="1305408"/>
                    <a:pt x="199553" y="1247109"/>
                  </a:cubicBezTo>
                  <a:cubicBezTo>
                    <a:pt x="181918" y="1080049"/>
                    <a:pt x="209790" y="1318713"/>
                    <a:pt x="170513" y="1162095"/>
                  </a:cubicBezTo>
                  <a:cubicBezTo>
                    <a:pt x="100371" y="882398"/>
                    <a:pt x="36676" y="363378"/>
                    <a:pt x="14825" y="109023"/>
                  </a:cubicBezTo>
                  <a:close/>
                </a:path>
              </a:pathLst>
            </a:custGeom>
            <a:grpFill/>
            <a:ln w="9487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2895BE0-0713-CD43-B0D4-DE36FD3156B1}"/>
                </a:ext>
              </a:extLst>
            </p:cNvPr>
            <p:cNvSpPr/>
            <p:nvPr/>
          </p:nvSpPr>
          <p:spPr>
            <a:xfrm>
              <a:off x="5001811" y="2164387"/>
              <a:ext cx="1098946" cy="1583021"/>
            </a:xfrm>
            <a:custGeom>
              <a:avLst/>
              <a:gdLst>
                <a:gd name="connsiteX0" fmla="*/ 0 w 1098946"/>
                <a:gd name="connsiteY0" fmla="*/ 105388 h 1583021"/>
                <a:gd name="connsiteX1" fmla="*/ 523400 w 1098946"/>
                <a:gd name="connsiteY1" fmla="*/ 130597 h 1583021"/>
                <a:gd name="connsiteX2" fmla="*/ 797653 w 1098946"/>
                <a:gd name="connsiteY2" fmla="*/ 10370 h 1583021"/>
                <a:gd name="connsiteX3" fmla="*/ 959888 w 1098946"/>
                <a:gd name="connsiteY3" fmla="*/ 120901 h 1583021"/>
                <a:gd name="connsiteX4" fmla="*/ 1098946 w 1098946"/>
                <a:gd name="connsiteY4" fmla="*/ 1381350 h 1583021"/>
                <a:gd name="connsiteX5" fmla="*/ 498292 w 1098946"/>
                <a:gd name="connsiteY5" fmla="*/ 1583022 h 1583021"/>
                <a:gd name="connsiteX6" fmla="*/ 376616 w 1098946"/>
                <a:gd name="connsiteY6" fmla="*/ 822874 h 1583021"/>
                <a:gd name="connsiteX7" fmla="*/ 146784 w 1098946"/>
                <a:gd name="connsiteY7" fmla="*/ 328390 h 1583021"/>
                <a:gd name="connsiteX8" fmla="*/ 0 w 1098946"/>
                <a:gd name="connsiteY8" fmla="*/ 105388 h 158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8946" h="1583021">
                  <a:moveTo>
                    <a:pt x="0" y="105388"/>
                  </a:moveTo>
                  <a:cubicBezTo>
                    <a:pt x="163975" y="136046"/>
                    <a:pt x="438071" y="161036"/>
                    <a:pt x="523400" y="130597"/>
                  </a:cubicBezTo>
                  <a:cubicBezTo>
                    <a:pt x="608729" y="100158"/>
                    <a:pt x="696922" y="40826"/>
                    <a:pt x="797653" y="10370"/>
                  </a:cubicBezTo>
                  <a:cubicBezTo>
                    <a:pt x="901280" y="-20963"/>
                    <a:pt x="945068" y="19513"/>
                    <a:pt x="959888" y="120901"/>
                  </a:cubicBezTo>
                  <a:cubicBezTo>
                    <a:pt x="996475" y="468418"/>
                    <a:pt x="1091181" y="1087440"/>
                    <a:pt x="1098946" y="1381350"/>
                  </a:cubicBezTo>
                  <a:cubicBezTo>
                    <a:pt x="1033292" y="1241798"/>
                    <a:pt x="836365" y="1265568"/>
                    <a:pt x="498292" y="1583022"/>
                  </a:cubicBezTo>
                  <a:cubicBezTo>
                    <a:pt x="498033" y="1464366"/>
                    <a:pt x="511654" y="1082310"/>
                    <a:pt x="376616" y="822874"/>
                  </a:cubicBezTo>
                  <a:cubicBezTo>
                    <a:pt x="241578" y="563438"/>
                    <a:pt x="214280" y="420891"/>
                    <a:pt x="146784" y="328390"/>
                  </a:cubicBezTo>
                  <a:cubicBezTo>
                    <a:pt x="79287" y="235890"/>
                    <a:pt x="6020" y="158818"/>
                    <a:pt x="0" y="105388"/>
                  </a:cubicBezTo>
                  <a:close/>
                </a:path>
              </a:pathLst>
            </a:custGeom>
            <a:grpFill/>
            <a:ln w="9487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9285068" y="3586301"/>
            <a:ext cx="1224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Black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Flag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2720886" y="2999179"/>
            <a:ext cx="3672408" cy="3354765"/>
          </a:xfrm>
          <a:prstGeom prst="rect">
            <a:avLst/>
          </a:prstGeom>
          <a:solidFill>
            <a:srgbClr val="FCFF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CCMD Event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Neptune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Northern Edge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Valiant Shield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Providence Champion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Etc</a:t>
            </a:r>
            <a:endParaRPr lang="en-US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Chevron 50"/>
          <p:cNvSpPr/>
          <p:nvPr/>
        </p:nvSpPr>
        <p:spPr>
          <a:xfrm>
            <a:off x="17217921" y="2317697"/>
            <a:ext cx="4320480" cy="4642561"/>
          </a:xfrm>
          <a:prstGeom prst="chevron">
            <a:avLst>
              <a:gd name="adj" fmla="val 25014"/>
            </a:avLst>
          </a:prstGeom>
          <a:solidFill>
            <a:srgbClr val="C00000"/>
          </a:solidFill>
          <a:ln w="25400">
            <a:noFill/>
            <a:miter lim="400000"/>
          </a:ln>
        </p:spPr>
        <p:txBody>
          <a:bodyPr lIns="50800" tIns="50800" rIns="50800" bIns="50800" rtlCol="0" anchor="ctr"/>
          <a:lstStyle/>
          <a:p>
            <a:pPr algn="ctr"/>
            <a:r>
              <a:rPr lang="en-US" sz="3200" b="1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Helvetica Light"/>
                <a:sym typeface="Helvetica Light"/>
              </a:rPr>
              <a:t>Field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Helvetica Light"/>
                <a:sym typeface="Helvetica Light"/>
              </a:rPr>
              <a:t>Combat</a:t>
            </a:r>
          </a:p>
          <a:p>
            <a:pPr algn="ctr"/>
            <a:r>
              <a:rPr lang="en-US" sz="3200" b="1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Helvetica Light"/>
                <a:sym typeface="Helvetica Light"/>
              </a:rPr>
              <a:t>Capability</a:t>
            </a:r>
          </a:p>
        </p:txBody>
      </p:sp>
    </p:spTree>
    <p:extLst>
      <p:ext uri="{BB962C8B-B14F-4D97-AF65-F5344CB8AC3E}">
        <p14:creationId xmlns:p14="http://schemas.microsoft.com/office/powerpoint/2010/main" val="84647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8D54EF6-C465-DB4B-92D0-554FB9AB9B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E451A0-47B6-574D-A8E6-A6979ECF6B5F}" type="slidenum">
              <a:rPr lang="x-none" altLang="x-none" smtClean="0"/>
              <a:pPr>
                <a:defRPr/>
              </a:pPr>
              <a:t>4</a:t>
            </a:fld>
            <a:endParaRPr lang="x-none" altLang="x-none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5520A207-49B1-A44E-A68A-FFECE999EE42}"/>
              </a:ext>
            </a:extLst>
          </p:cNvPr>
          <p:cNvSpPr>
            <a:spLocks/>
          </p:cNvSpPr>
          <p:nvPr/>
        </p:nvSpPr>
        <p:spPr bwMode="auto">
          <a:xfrm>
            <a:off x="0" y="636007"/>
            <a:ext cx="931168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4800" b="1" dirty="0" err="1">
                <a:solidFill>
                  <a:schemeClr val="bg1"/>
                </a:solidFill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Titillium Semibold" charset="0"/>
              </a:rPr>
              <a:t>FoO</a:t>
            </a:r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Titillium Semibold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Titillium Semibold" charset="0"/>
              </a:rPr>
              <a:t>Lines of Effort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161256"/>
            <a:ext cx="2438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UNCLASSIFIED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35250" y="11826552"/>
            <a:ext cx="2438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UNCLASSIFIED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8703" y="1354600"/>
            <a:ext cx="4838458" cy="96363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54" y="600765"/>
            <a:ext cx="16501511" cy="959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86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8D54EF6-C465-DB4B-92D0-554FB9AB9B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E451A0-47B6-574D-A8E6-A6979ECF6B5F}" type="slidenum">
              <a:rPr lang="x-none" altLang="x-none" smtClean="0"/>
              <a:pPr>
                <a:defRPr/>
              </a:pPr>
              <a:t>5</a:t>
            </a:fld>
            <a:endParaRPr lang="x-none" altLang="x-none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5520A207-49B1-A44E-A68A-FFECE999EE42}"/>
              </a:ext>
            </a:extLst>
          </p:cNvPr>
          <p:cNvSpPr>
            <a:spLocks/>
          </p:cNvSpPr>
          <p:nvPr/>
        </p:nvSpPr>
        <p:spPr bwMode="auto">
          <a:xfrm>
            <a:off x="0" y="636007"/>
            <a:ext cx="931168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Titillium Semibold" charset="0"/>
              </a:rPr>
              <a:t>One Event </a:t>
            </a:r>
            <a:r>
              <a:rPr lang="en-US" sz="4800" b="1" dirty="0">
                <a:solidFill>
                  <a:schemeClr val="tx1"/>
                </a:solidFill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Titillium Semibold" charset="0"/>
              </a:rPr>
              <a:t>By the Numbers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161256"/>
            <a:ext cx="2438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UNCLASSIFIED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35250" y="11826552"/>
            <a:ext cx="2438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UNCLASSIFIED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A28E9A-B135-C646-BF3B-9E2933BBC87F}"/>
              </a:ext>
            </a:extLst>
          </p:cNvPr>
          <p:cNvSpPr txBox="1"/>
          <p:nvPr/>
        </p:nvSpPr>
        <p:spPr>
          <a:xfrm>
            <a:off x="1390800" y="1741353"/>
            <a:ext cx="1008112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28 Objectives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2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Vuls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7 Hours of Test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10 Test Scenarios</a:t>
            </a:r>
          </a:p>
          <a:p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34 Participants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48 Airborne Aircraft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5+ On-Orbit Space Systems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5 Land Units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2 Cyber Capabilities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1 Aegis HITL Facility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13 Datalinks &amp; Networks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16,000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Sq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 NM Range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500,000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Lbs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 Fuel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$14B Impacted Programs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273142" y="798739"/>
            <a:ext cx="8136904" cy="1129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Participants</a:t>
            </a:r>
            <a:endParaRPr lang="en-US" sz="24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Test Flight </a:t>
            </a: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194 Fighter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Sq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370 Flight Test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Sq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411 Flight Test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Sq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417 Test and Evaluation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Sq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422 Test and Evaluation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Sq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44 Reconnaissance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Sq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461 Flight Test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Sq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605 Test and Evaluation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Sq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Det 1</a:t>
            </a: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605 Test and Evaluation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Sq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Det 3</a:t>
            </a: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72 Test and Evaluation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Sq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88 Test and Evaluation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Sq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Det 1</a:t>
            </a: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AFRL - Other</a:t>
            </a: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AFRL - SDPE</a:t>
            </a: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Boeing FTB</a:t>
            </a: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Clutch Shot</a:t>
            </a: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CMCC</a:t>
            </a: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DARPA</a:t>
            </a: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Delta 4</a:t>
            </a: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IFAST</a:t>
            </a: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MCTSSA</a:t>
            </a: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Multi Domain Task Force</a:t>
            </a: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Missile Defense Agency</a:t>
            </a: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NIFE</a:t>
            </a: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NIWC – Pacific</a:t>
            </a: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NSA</a:t>
            </a: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SHOC-N</a:t>
            </a: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VX-31 </a:t>
            </a: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VX-9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023648" y="2130959"/>
            <a:ext cx="8107987" cy="8111417"/>
            <a:chOff x="10031760" y="2771638"/>
            <a:chExt cx="8107987" cy="8111417"/>
          </a:xfrm>
        </p:grpSpPr>
        <p:grpSp>
          <p:nvGrpSpPr>
            <p:cNvPr id="9" name="Группа 10">
              <a:extLst>
                <a:ext uri="{FF2B5EF4-FFF2-40B4-BE49-F238E27FC236}">
                  <a16:creationId xmlns:a16="http://schemas.microsoft.com/office/drawing/2014/main" id="{0A9CA4E5-9315-704E-9B81-89F6025520C6}"/>
                </a:ext>
              </a:extLst>
            </p:cNvPr>
            <p:cNvGrpSpPr/>
            <p:nvPr/>
          </p:nvGrpSpPr>
          <p:grpSpPr>
            <a:xfrm>
              <a:off x="10031760" y="2771638"/>
              <a:ext cx="8107987" cy="8111417"/>
              <a:chOff x="915670" y="1856875"/>
              <a:chExt cx="6751637" cy="6754494"/>
            </a:xfrm>
          </p:grpSpPr>
          <p:sp>
            <p:nvSpPr>
              <p:cNvPr id="10" name="Oval 2">
                <a:extLst>
                  <a:ext uri="{FF2B5EF4-FFF2-40B4-BE49-F238E27FC236}">
                    <a16:creationId xmlns:a16="http://schemas.microsoft.com/office/drawing/2014/main" id="{885552DC-4BD5-B046-87B1-5B0EE6DCB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670" y="1859571"/>
                <a:ext cx="6751637" cy="6751798"/>
              </a:xfrm>
              <a:prstGeom prst="ellipse">
                <a:avLst/>
              </a:prstGeom>
              <a:noFill/>
              <a:ln w="63500">
                <a:solidFill>
                  <a:schemeClr val="tx1">
                    <a:lumMod val="90000"/>
                  </a:schemeClr>
                </a:solidFill>
              </a:ln>
              <a:effectLst/>
            </p:spPr>
            <p:txBody>
              <a:bodyPr lIns="45720" rIns="45720" anchor="ctr"/>
              <a:lstStyle>
                <a:lvl1pPr defTabSz="455613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defTabSz="455613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defTabSz="455613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defTabSz="455613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defTabSz="455613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457200" indent="914400" algn="ctr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914400" indent="914400" algn="ctr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1371600" indent="914400" algn="ctr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1828800" indent="914400" algn="ctr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l"/>
                <a:endParaRPr lang="ru-RU" altLang="ru-RU" sz="11600" b="0">
                  <a:solidFill>
                    <a:srgbClr val="77716C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Open Sans Light" panose="020B0306030504020204" pitchFamily="34" charset="0"/>
                </a:endParaRPr>
              </a:p>
            </p:txBody>
          </p:sp>
          <p:sp>
            <p:nvSpPr>
              <p:cNvPr id="12" name="AutoShape 3">
                <a:extLst>
                  <a:ext uri="{FF2B5EF4-FFF2-40B4-BE49-F238E27FC236}">
                    <a16:creationId xmlns:a16="http://schemas.microsoft.com/office/drawing/2014/main" id="{D903A2FD-AFD2-0248-9098-EF1057130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9794" y="1856875"/>
                <a:ext cx="6163023" cy="6404493"/>
              </a:xfrm>
              <a:custGeom>
                <a:avLst/>
                <a:gdLst>
                  <a:gd name="T0" fmla="*/ 10800 w 21600"/>
                  <a:gd name="T1" fmla="+- 0 10817 35"/>
                  <a:gd name="T2" fmla="*/ 10817 h 21565"/>
                  <a:gd name="T3" fmla="*/ 10800 w 21600"/>
                  <a:gd name="T4" fmla="+- 0 10817 35"/>
                  <a:gd name="T5" fmla="*/ 10817 h 21565"/>
                  <a:gd name="T6" fmla="*/ 10800 w 21600"/>
                  <a:gd name="T7" fmla="+- 0 10817 35"/>
                  <a:gd name="T8" fmla="*/ 10817 h 21565"/>
                  <a:gd name="T9" fmla="*/ 10800 w 21600"/>
                  <a:gd name="T10" fmla="+- 0 10817 35"/>
                  <a:gd name="T11" fmla="*/ 10817 h 21565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565">
                    <a:moveTo>
                      <a:pt x="9086" y="23"/>
                    </a:moveTo>
                    <a:cubicBezTo>
                      <a:pt x="8136" y="82"/>
                      <a:pt x="7198" y="250"/>
                      <a:pt x="6290" y="525"/>
                    </a:cubicBezTo>
                    <a:cubicBezTo>
                      <a:pt x="5430" y="777"/>
                      <a:pt x="4603" y="1125"/>
                      <a:pt x="3828" y="1563"/>
                    </a:cubicBezTo>
                    <a:cubicBezTo>
                      <a:pt x="3152" y="1944"/>
                      <a:pt x="2520" y="2392"/>
                      <a:pt x="1939" y="2898"/>
                    </a:cubicBezTo>
                    <a:lnTo>
                      <a:pt x="2269" y="3153"/>
                    </a:lnTo>
                    <a:lnTo>
                      <a:pt x="2301" y="3271"/>
                    </a:lnTo>
                    <a:lnTo>
                      <a:pt x="2323" y="3390"/>
                    </a:lnTo>
                    <a:lnTo>
                      <a:pt x="2472" y="3487"/>
                    </a:lnTo>
                    <a:lnTo>
                      <a:pt x="2559" y="3376"/>
                    </a:lnTo>
                    <a:lnTo>
                      <a:pt x="2422" y="3429"/>
                    </a:lnTo>
                    <a:lnTo>
                      <a:pt x="2452" y="3362"/>
                    </a:lnTo>
                    <a:lnTo>
                      <a:pt x="2337" y="3335"/>
                    </a:lnTo>
                    <a:lnTo>
                      <a:pt x="2394" y="3275"/>
                    </a:lnTo>
                    <a:lnTo>
                      <a:pt x="2326" y="3196"/>
                    </a:lnTo>
                    <a:lnTo>
                      <a:pt x="2363" y="3143"/>
                    </a:lnTo>
                    <a:lnTo>
                      <a:pt x="2352" y="3068"/>
                    </a:lnTo>
                    <a:lnTo>
                      <a:pt x="2493" y="3000"/>
                    </a:lnTo>
                    <a:lnTo>
                      <a:pt x="2633" y="2917"/>
                    </a:lnTo>
                    <a:lnTo>
                      <a:pt x="2801" y="2806"/>
                    </a:lnTo>
                    <a:lnTo>
                      <a:pt x="2889" y="2658"/>
                    </a:lnTo>
                    <a:lnTo>
                      <a:pt x="3025" y="2567"/>
                    </a:lnTo>
                    <a:lnTo>
                      <a:pt x="3130" y="2504"/>
                    </a:lnTo>
                    <a:lnTo>
                      <a:pt x="3141" y="2583"/>
                    </a:lnTo>
                    <a:lnTo>
                      <a:pt x="2992" y="2644"/>
                    </a:lnTo>
                    <a:lnTo>
                      <a:pt x="3059" y="2671"/>
                    </a:lnTo>
                    <a:lnTo>
                      <a:pt x="3380" y="2523"/>
                    </a:lnTo>
                    <a:lnTo>
                      <a:pt x="3623" y="2428"/>
                    </a:lnTo>
                    <a:lnTo>
                      <a:pt x="3917" y="2369"/>
                    </a:lnTo>
                    <a:lnTo>
                      <a:pt x="4000" y="2309"/>
                    </a:lnTo>
                    <a:lnTo>
                      <a:pt x="3856" y="2309"/>
                    </a:lnTo>
                    <a:lnTo>
                      <a:pt x="3853" y="2239"/>
                    </a:lnTo>
                    <a:lnTo>
                      <a:pt x="3962" y="2183"/>
                    </a:lnTo>
                    <a:lnTo>
                      <a:pt x="4183" y="2047"/>
                    </a:lnTo>
                    <a:lnTo>
                      <a:pt x="4190" y="1984"/>
                    </a:lnTo>
                    <a:lnTo>
                      <a:pt x="4283" y="1979"/>
                    </a:lnTo>
                    <a:lnTo>
                      <a:pt x="4441" y="1939"/>
                    </a:lnTo>
                    <a:lnTo>
                      <a:pt x="4453" y="1840"/>
                    </a:lnTo>
                    <a:lnTo>
                      <a:pt x="4510" y="1868"/>
                    </a:lnTo>
                    <a:lnTo>
                      <a:pt x="4533" y="1968"/>
                    </a:lnTo>
                    <a:lnTo>
                      <a:pt x="4543" y="2070"/>
                    </a:lnTo>
                    <a:lnTo>
                      <a:pt x="4592" y="2115"/>
                    </a:lnTo>
                    <a:lnTo>
                      <a:pt x="4656" y="2175"/>
                    </a:lnTo>
                    <a:lnTo>
                      <a:pt x="4585" y="2303"/>
                    </a:lnTo>
                    <a:lnTo>
                      <a:pt x="4482" y="2396"/>
                    </a:lnTo>
                    <a:lnTo>
                      <a:pt x="4471" y="2458"/>
                    </a:lnTo>
                    <a:lnTo>
                      <a:pt x="4369" y="2605"/>
                    </a:lnTo>
                    <a:lnTo>
                      <a:pt x="4398" y="2668"/>
                    </a:lnTo>
                    <a:lnTo>
                      <a:pt x="4262" y="2803"/>
                    </a:lnTo>
                    <a:lnTo>
                      <a:pt x="4191" y="2746"/>
                    </a:lnTo>
                    <a:lnTo>
                      <a:pt x="4116" y="2905"/>
                    </a:lnTo>
                    <a:lnTo>
                      <a:pt x="4057" y="2992"/>
                    </a:lnTo>
                    <a:lnTo>
                      <a:pt x="4098" y="3042"/>
                    </a:lnTo>
                    <a:lnTo>
                      <a:pt x="4178" y="2992"/>
                    </a:lnTo>
                    <a:lnTo>
                      <a:pt x="4258" y="2972"/>
                    </a:lnTo>
                    <a:lnTo>
                      <a:pt x="4459" y="3139"/>
                    </a:lnTo>
                    <a:lnTo>
                      <a:pt x="4436" y="3209"/>
                    </a:lnTo>
                    <a:lnTo>
                      <a:pt x="4351" y="3259"/>
                    </a:lnTo>
                    <a:lnTo>
                      <a:pt x="4251" y="3315"/>
                    </a:lnTo>
                    <a:lnTo>
                      <a:pt x="4185" y="3368"/>
                    </a:lnTo>
                    <a:lnTo>
                      <a:pt x="4295" y="3423"/>
                    </a:lnTo>
                    <a:lnTo>
                      <a:pt x="4269" y="3486"/>
                    </a:lnTo>
                    <a:lnTo>
                      <a:pt x="4473" y="3505"/>
                    </a:lnTo>
                    <a:lnTo>
                      <a:pt x="4369" y="3522"/>
                    </a:lnTo>
                    <a:lnTo>
                      <a:pt x="4201" y="3552"/>
                    </a:lnTo>
                    <a:lnTo>
                      <a:pt x="4152" y="3499"/>
                    </a:lnTo>
                    <a:lnTo>
                      <a:pt x="4089" y="3441"/>
                    </a:lnTo>
                    <a:lnTo>
                      <a:pt x="4019" y="3390"/>
                    </a:lnTo>
                    <a:lnTo>
                      <a:pt x="3891" y="3344"/>
                    </a:lnTo>
                    <a:lnTo>
                      <a:pt x="3803" y="3300"/>
                    </a:lnTo>
                    <a:lnTo>
                      <a:pt x="3868" y="3220"/>
                    </a:lnTo>
                    <a:lnTo>
                      <a:pt x="3806" y="3207"/>
                    </a:lnTo>
                    <a:lnTo>
                      <a:pt x="3678" y="3168"/>
                    </a:lnTo>
                    <a:lnTo>
                      <a:pt x="3512" y="3208"/>
                    </a:lnTo>
                    <a:lnTo>
                      <a:pt x="3259" y="3298"/>
                    </a:lnTo>
                    <a:lnTo>
                      <a:pt x="3088" y="3347"/>
                    </a:lnTo>
                    <a:lnTo>
                      <a:pt x="2900" y="3438"/>
                    </a:lnTo>
                    <a:lnTo>
                      <a:pt x="2768" y="3517"/>
                    </a:lnTo>
                    <a:lnTo>
                      <a:pt x="2753" y="3443"/>
                    </a:lnTo>
                    <a:lnTo>
                      <a:pt x="2648" y="3431"/>
                    </a:lnTo>
                    <a:lnTo>
                      <a:pt x="2583" y="3483"/>
                    </a:lnTo>
                    <a:lnTo>
                      <a:pt x="2715" y="3613"/>
                    </a:lnTo>
                    <a:lnTo>
                      <a:pt x="2833" y="3625"/>
                    </a:lnTo>
                    <a:lnTo>
                      <a:pt x="2906" y="3685"/>
                    </a:lnTo>
                    <a:cubicBezTo>
                      <a:pt x="2911" y="3684"/>
                      <a:pt x="2916" y="3682"/>
                      <a:pt x="2921" y="3681"/>
                    </a:cubicBezTo>
                    <a:cubicBezTo>
                      <a:pt x="2927" y="3679"/>
                      <a:pt x="2932" y="3677"/>
                      <a:pt x="2938" y="3676"/>
                    </a:cubicBezTo>
                    <a:cubicBezTo>
                      <a:pt x="2943" y="3674"/>
                      <a:pt x="2948" y="3672"/>
                      <a:pt x="2953" y="3670"/>
                    </a:cubicBezTo>
                    <a:cubicBezTo>
                      <a:pt x="2959" y="3669"/>
                      <a:pt x="2964" y="3667"/>
                      <a:pt x="2970" y="3665"/>
                    </a:cubicBezTo>
                    <a:lnTo>
                      <a:pt x="3075" y="3642"/>
                    </a:lnTo>
                    <a:lnTo>
                      <a:pt x="3110" y="3699"/>
                    </a:lnTo>
                    <a:lnTo>
                      <a:pt x="3121" y="3779"/>
                    </a:lnTo>
                    <a:lnTo>
                      <a:pt x="3184" y="3751"/>
                    </a:lnTo>
                    <a:lnTo>
                      <a:pt x="3226" y="3695"/>
                    </a:lnTo>
                    <a:lnTo>
                      <a:pt x="3375" y="3677"/>
                    </a:lnTo>
                    <a:lnTo>
                      <a:pt x="3302" y="3735"/>
                    </a:lnTo>
                    <a:lnTo>
                      <a:pt x="3337" y="3785"/>
                    </a:lnTo>
                    <a:lnTo>
                      <a:pt x="3464" y="3740"/>
                    </a:lnTo>
                    <a:lnTo>
                      <a:pt x="3605" y="3697"/>
                    </a:lnTo>
                    <a:lnTo>
                      <a:pt x="3685" y="3634"/>
                    </a:lnTo>
                    <a:lnTo>
                      <a:pt x="3767" y="3570"/>
                    </a:lnTo>
                    <a:lnTo>
                      <a:pt x="3866" y="3605"/>
                    </a:lnTo>
                    <a:lnTo>
                      <a:pt x="3970" y="3570"/>
                    </a:lnTo>
                    <a:lnTo>
                      <a:pt x="3935" y="3717"/>
                    </a:lnTo>
                    <a:lnTo>
                      <a:pt x="3900" y="3796"/>
                    </a:lnTo>
                    <a:lnTo>
                      <a:pt x="4031" y="3819"/>
                    </a:lnTo>
                    <a:lnTo>
                      <a:pt x="4013" y="3931"/>
                    </a:lnTo>
                    <a:lnTo>
                      <a:pt x="3902" y="4039"/>
                    </a:lnTo>
                    <a:lnTo>
                      <a:pt x="3870" y="4120"/>
                    </a:lnTo>
                    <a:lnTo>
                      <a:pt x="4006" y="4081"/>
                    </a:lnTo>
                    <a:lnTo>
                      <a:pt x="4160" y="4204"/>
                    </a:lnTo>
                    <a:lnTo>
                      <a:pt x="4272" y="4300"/>
                    </a:lnTo>
                    <a:lnTo>
                      <a:pt x="4380" y="4419"/>
                    </a:lnTo>
                    <a:lnTo>
                      <a:pt x="4313" y="4482"/>
                    </a:lnTo>
                    <a:lnTo>
                      <a:pt x="4315" y="4548"/>
                    </a:lnTo>
                    <a:lnTo>
                      <a:pt x="4404" y="4548"/>
                    </a:lnTo>
                    <a:lnTo>
                      <a:pt x="4505" y="4482"/>
                    </a:lnTo>
                    <a:lnTo>
                      <a:pt x="4601" y="4419"/>
                    </a:lnTo>
                    <a:lnTo>
                      <a:pt x="4685" y="4321"/>
                    </a:lnTo>
                    <a:lnTo>
                      <a:pt x="4793" y="4379"/>
                    </a:lnTo>
                    <a:lnTo>
                      <a:pt x="4875" y="4412"/>
                    </a:lnTo>
                    <a:lnTo>
                      <a:pt x="5081" y="4312"/>
                    </a:lnTo>
                    <a:lnTo>
                      <a:pt x="5053" y="4389"/>
                    </a:lnTo>
                    <a:lnTo>
                      <a:pt x="4952" y="4427"/>
                    </a:lnTo>
                    <a:lnTo>
                      <a:pt x="5017" y="4524"/>
                    </a:lnTo>
                    <a:lnTo>
                      <a:pt x="5023" y="4586"/>
                    </a:lnTo>
                    <a:lnTo>
                      <a:pt x="4945" y="4631"/>
                    </a:lnTo>
                    <a:lnTo>
                      <a:pt x="4863" y="4721"/>
                    </a:lnTo>
                    <a:lnTo>
                      <a:pt x="4845" y="4785"/>
                    </a:lnTo>
                    <a:lnTo>
                      <a:pt x="4832" y="4875"/>
                    </a:lnTo>
                    <a:lnTo>
                      <a:pt x="4882" y="4928"/>
                    </a:lnTo>
                    <a:lnTo>
                      <a:pt x="4927" y="4888"/>
                    </a:lnTo>
                    <a:lnTo>
                      <a:pt x="5049" y="4859"/>
                    </a:lnTo>
                    <a:lnTo>
                      <a:pt x="5133" y="4920"/>
                    </a:lnTo>
                    <a:lnTo>
                      <a:pt x="5201" y="4925"/>
                    </a:lnTo>
                    <a:lnTo>
                      <a:pt x="5294" y="4915"/>
                    </a:lnTo>
                    <a:lnTo>
                      <a:pt x="5330" y="4816"/>
                    </a:lnTo>
                    <a:lnTo>
                      <a:pt x="5400" y="4753"/>
                    </a:lnTo>
                    <a:lnTo>
                      <a:pt x="5430" y="4677"/>
                    </a:lnTo>
                    <a:lnTo>
                      <a:pt x="5376" y="4574"/>
                    </a:lnTo>
                    <a:lnTo>
                      <a:pt x="5359" y="4504"/>
                    </a:lnTo>
                    <a:lnTo>
                      <a:pt x="5451" y="4447"/>
                    </a:lnTo>
                    <a:lnTo>
                      <a:pt x="5511" y="4355"/>
                    </a:lnTo>
                    <a:lnTo>
                      <a:pt x="5558" y="4240"/>
                    </a:lnTo>
                    <a:lnTo>
                      <a:pt x="5632" y="4133"/>
                    </a:lnTo>
                    <a:lnTo>
                      <a:pt x="5671" y="4063"/>
                    </a:lnTo>
                    <a:lnTo>
                      <a:pt x="5759" y="3948"/>
                    </a:lnTo>
                    <a:lnTo>
                      <a:pt x="5792" y="3827"/>
                    </a:lnTo>
                    <a:lnTo>
                      <a:pt x="5807" y="3736"/>
                    </a:lnTo>
                    <a:lnTo>
                      <a:pt x="5856" y="3649"/>
                    </a:lnTo>
                    <a:lnTo>
                      <a:pt x="5831" y="3569"/>
                    </a:lnTo>
                    <a:lnTo>
                      <a:pt x="5770" y="3601"/>
                    </a:lnTo>
                    <a:lnTo>
                      <a:pt x="5657" y="3558"/>
                    </a:lnTo>
                    <a:lnTo>
                      <a:pt x="5697" y="3495"/>
                    </a:lnTo>
                    <a:lnTo>
                      <a:pt x="5774" y="3495"/>
                    </a:lnTo>
                    <a:lnTo>
                      <a:pt x="5846" y="3458"/>
                    </a:lnTo>
                    <a:lnTo>
                      <a:pt x="5834" y="3390"/>
                    </a:lnTo>
                    <a:lnTo>
                      <a:pt x="5763" y="3366"/>
                    </a:lnTo>
                    <a:lnTo>
                      <a:pt x="5763" y="3275"/>
                    </a:lnTo>
                    <a:lnTo>
                      <a:pt x="5754" y="3184"/>
                    </a:lnTo>
                    <a:lnTo>
                      <a:pt x="5788" y="3070"/>
                    </a:lnTo>
                    <a:lnTo>
                      <a:pt x="5948" y="3025"/>
                    </a:lnTo>
                    <a:lnTo>
                      <a:pt x="6106" y="3002"/>
                    </a:lnTo>
                    <a:lnTo>
                      <a:pt x="6182" y="2933"/>
                    </a:lnTo>
                    <a:lnTo>
                      <a:pt x="6223" y="2853"/>
                    </a:lnTo>
                    <a:lnTo>
                      <a:pt x="6276" y="2714"/>
                    </a:lnTo>
                    <a:lnTo>
                      <a:pt x="6304" y="2625"/>
                    </a:lnTo>
                    <a:lnTo>
                      <a:pt x="6386" y="2573"/>
                    </a:lnTo>
                    <a:lnTo>
                      <a:pt x="6558" y="2545"/>
                    </a:lnTo>
                    <a:lnTo>
                      <a:pt x="6670" y="2513"/>
                    </a:lnTo>
                    <a:lnTo>
                      <a:pt x="6806" y="2370"/>
                    </a:lnTo>
                    <a:lnTo>
                      <a:pt x="6948" y="2275"/>
                    </a:lnTo>
                    <a:lnTo>
                      <a:pt x="6933" y="2207"/>
                    </a:lnTo>
                    <a:lnTo>
                      <a:pt x="6985" y="2152"/>
                    </a:lnTo>
                    <a:lnTo>
                      <a:pt x="6810" y="2131"/>
                    </a:lnTo>
                    <a:lnTo>
                      <a:pt x="6933" y="2039"/>
                    </a:lnTo>
                    <a:lnTo>
                      <a:pt x="6992" y="1961"/>
                    </a:lnTo>
                    <a:lnTo>
                      <a:pt x="7130" y="1910"/>
                    </a:lnTo>
                    <a:lnTo>
                      <a:pt x="7036" y="1841"/>
                    </a:lnTo>
                    <a:lnTo>
                      <a:pt x="7084" y="1808"/>
                    </a:lnTo>
                    <a:lnTo>
                      <a:pt x="7301" y="1836"/>
                    </a:lnTo>
                    <a:lnTo>
                      <a:pt x="7394" y="1898"/>
                    </a:lnTo>
                    <a:lnTo>
                      <a:pt x="7525" y="1886"/>
                    </a:lnTo>
                    <a:lnTo>
                      <a:pt x="7625" y="1837"/>
                    </a:lnTo>
                    <a:lnTo>
                      <a:pt x="7769" y="1808"/>
                    </a:lnTo>
                    <a:lnTo>
                      <a:pt x="7803" y="1735"/>
                    </a:lnTo>
                    <a:lnTo>
                      <a:pt x="7739" y="1695"/>
                    </a:lnTo>
                    <a:lnTo>
                      <a:pt x="7920" y="1618"/>
                    </a:lnTo>
                    <a:lnTo>
                      <a:pt x="8000" y="1631"/>
                    </a:lnTo>
                    <a:lnTo>
                      <a:pt x="8201" y="1543"/>
                    </a:lnTo>
                    <a:lnTo>
                      <a:pt x="8282" y="1542"/>
                    </a:lnTo>
                    <a:lnTo>
                      <a:pt x="8333" y="1495"/>
                    </a:lnTo>
                    <a:lnTo>
                      <a:pt x="8407" y="1500"/>
                    </a:lnTo>
                    <a:lnTo>
                      <a:pt x="8475" y="1531"/>
                    </a:lnTo>
                    <a:lnTo>
                      <a:pt x="8385" y="1575"/>
                    </a:lnTo>
                    <a:lnTo>
                      <a:pt x="8397" y="1694"/>
                    </a:lnTo>
                    <a:lnTo>
                      <a:pt x="8477" y="1689"/>
                    </a:lnTo>
                    <a:lnTo>
                      <a:pt x="8584" y="1717"/>
                    </a:lnTo>
                    <a:lnTo>
                      <a:pt x="8606" y="1767"/>
                    </a:lnTo>
                    <a:lnTo>
                      <a:pt x="8695" y="1726"/>
                    </a:lnTo>
                    <a:lnTo>
                      <a:pt x="8826" y="1682"/>
                    </a:lnTo>
                    <a:lnTo>
                      <a:pt x="8888" y="1717"/>
                    </a:lnTo>
                    <a:lnTo>
                      <a:pt x="8995" y="1745"/>
                    </a:lnTo>
                    <a:lnTo>
                      <a:pt x="9107" y="1710"/>
                    </a:lnTo>
                    <a:lnTo>
                      <a:pt x="9143" y="1654"/>
                    </a:lnTo>
                    <a:lnTo>
                      <a:pt x="9185" y="1568"/>
                    </a:lnTo>
                    <a:lnTo>
                      <a:pt x="9304" y="1550"/>
                    </a:lnTo>
                    <a:lnTo>
                      <a:pt x="9374" y="1586"/>
                    </a:lnTo>
                    <a:lnTo>
                      <a:pt x="9432" y="1592"/>
                    </a:lnTo>
                    <a:lnTo>
                      <a:pt x="9463" y="1500"/>
                    </a:lnTo>
                    <a:lnTo>
                      <a:pt x="9548" y="1451"/>
                    </a:lnTo>
                    <a:lnTo>
                      <a:pt x="9703" y="1396"/>
                    </a:lnTo>
                    <a:lnTo>
                      <a:pt x="9820" y="1356"/>
                    </a:lnTo>
                    <a:lnTo>
                      <a:pt x="9897" y="1345"/>
                    </a:lnTo>
                    <a:lnTo>
                      <a:pt x="9901" y="1284"/>
                    </a:lnTo>
                    <a:lnTo>
                      <a:pt x="9792" y="1212"/>
                    </a:lnTo>
                    <a:lnTo>
                      <a:pt x="9927" y="1206"/>
                    </a:lnTo>
                    <a:lnTo>
                      <a:pt x="10044" y="1229"/>
                    </a:lnTo>
                    <a:lnTo>
                      <a:pt x="10153" y="1224"/>
                    </a:lnTo>
                    <a:lnTo>
                      <a:pt x="10213" y="1143"/>
                    </a:lnTo>
                    <a:lnTo>
                      <a:pt x="10129" y="1063"/>
                    </a:lnTo>
                    <a:lnTo>
                      <a:pt x="10189" y="1054"/>
                    </a:lnTo>
                    <a:lnTo>
                      <a:pt x="10295" y="1106"/>
                    </a:lnTo>
                    <a:lnTo>
                      <a:pt x="10396" y="1106"/>
                    </a:lnTo>
                    <a:lnTo>
                      <a:pt x="10452" y="1077"/>
                    </a:lnTo>
                    <a:lnTo>
                      <a:pt x="10539" y="1019"/>
                    </a:lnTo>
                    <a:lnTo>
                      <a:pt x="10545" y="1091"/>
                    </a:lnTo>
                    <a:lnTo>
                      <a:pt x="10514" y="1161"/>
                    </a:lnTo>
                    <a:lnTo>
                      <a:pt x="10590" y="1194"/>
                    </a:lnTo>
                    <a:lnTo>
                      <a:pt x="10623" y="1094"/>
                    </a:lnTo>
                    <a:lnTo>
                      <a:pt x="10705" y="1043"/>
                    </a:lnTo>
                    <a:lnTo>
                      <a:pt x="10724" y="959"/>
                    </a:lnTo>
                    <a:lnTo>
                      <a:pt x="10741" y="860"/>
                    </a:lnTo>
                    <a:lnTo>
                      <a:pt x="10745" y="748"/>
                    </a:lnTo>
                    <a:lnTo>
                      <a:pt x="10830" y="692"/>
                    </a:lnTo>
                    <a:lnTo>
                      <a:pt x="10923" y="669"/>
                    </a:lnTo>
                    <a:lnTo>
                      <a:pt x="11046" y="676"/>
                    </a:lnTo>
                    <a:lnTo>
                      <a:pt x="10996" y="718"/>
                    </a:lnTo>
                    <a:lnTo>
                      <a:pt x="10926" y="730"/>
                    </a:lnTo>
                    <a:lnTo>
                      <a:pt x="10809" y="796"/>
                    </a:lnTo>
                    <a:lnTo>
                      <a:pt x="10822" y="880"/>
                    </a:lnTo>
                    <a:lnTo>
                      <a:pt x="10780" y="1004"/>
                    </a:lnTo>
                    <a:lnTo>
                      <a:pt x="10773" y="1057"/>
                    </a:lnTo>
                    <a:lnTo>
                      <a:pt x="10726" y="1110"/>
                    </a:lnTo>
                    <a:lnTo>
                      <a:pt x="10695" y="1170"/>
                    </a:lnTo>
                    <a:lnTo>
                      <a:pt x="10854" y="1228"/>
                    </a:lnTo>
                    <a:lnTo>
                      <a:pt x="10934" y="1193"/>
                    </a:lnTo>
                    <a:lnTo>
                      <a:pt x="10996" y="1175"/>
                    </a:lnTo>
                    <a:lnTo>
                      <a:pt x="11055" y="1115"/>
                    </a:lnTo>
                    <a:lnTo>
                      <a:pt x="11171" y="1081"/>
                    </a:lnTo>
                    <a:lnTo>
                      <a:pt x="11235" y="1049"/>
                    </a:lnTo>
                    <a:lnTo>
                      <a:pt x="11245" y="988"/>
                    </a:lnTo>
                    <a:lnTo>
                      <a:pt x="11214" y="895"/>
                    </a:lnTo>
                    <a:lnTo>
                      <a:pt x="11309" y="918"/>
                    </a:lnTo>
                    <a:lnTo>
                      <a:pt x="11442" y="1015"/>
                    </a:lnTo>
                    <a:lnTo>
                      <a:pt x="11487" y="1063"/>
                    </a:lnTo>
                    <a:lnTo>
                      <a:pt x="11615" y="1114"/>
                    </a:lnTo>
                    <a:lnTo>
                      <a:pt x="11833" y="1289"/>
                    </a:lnTo>
                    <a:lnTo>
                      <a:pt x="11757" y="1340"/>
                    </a:lnTo>
                    <a:cubicBezTo>
                      <a:pt x="11734" y="1353"/>
                      <a:pt x="11710" y="1365"/>
                      <a:pt x="11686" y="1375"/>
                    </a:cubicBezTo>
                    <a:cubicBezTo>
                      <a:pt x="11643" y="1391"/>
                      <a:pt x="11600" y="1403"/>
                      <a:pt x="11555" y="1408"/>
                    </a:cubicBezTo>
                    <a:lnTo>
                      <a:pt x="11462" y="1448"/>
                    </a:lnTo>
                    <a:cubicBezTo>
                      <a:pt x="11416" y="1468"/>
                      <a:pt x="11368" y="1486"/>
                      <a:pt x="11320" y="1500"/>
                    </a:cubicBezTo>
                    <a:cubicBezTo>
                      <a:pt x="11300" y="1506"/>
                      <a:pt x="11281" y="1511"/>
                      <a:pt x="11261" y="1516"/>
                    </a:cubicBezTo>
                    <a:lnTo>
                      <a:pt x="11181" y="1507"/>
                    </a:lnTo>
                    <a:lnTo>
                      <a:pt x="11030" y="1507"/>
                    </a:lnTo>
                    <a:lnTo>
                      <a:pt x="10934" y="1503"/>
                    </a:lnTo>
                    <a:lnTo>
                      <a:pt x="10809" y="1515"/>
                    </a:lnTo>
                    <a:lnTo>
                      <a:pt x="10747" y="1614"/>
                    </a:lnTo>
                    <a:lnTo>
                      <a:pt x="10819" y="1631"/>
                    </a:lnTo>
                    <a:lnTo>
                      <a:pt x="10969" y="1619"/>
                    </a:lnTo>
                    <a:lnTo>
                      <a:pt x="11157" y="1625"/>
                    </a:lnTo>
                    <a:lnTo>
                      <a:pt x="11217" y="1614"/>
                    </a:lnTo>
                    <a:lnTo>
                      <a:pt x="11367" y="1614"/>
                    </a:lnTo>
                    <a:lnTo>
                      <a:pt x="11444" y="1637"/>
                    </a:lnTo>
                    <a:lnTo>
                      <a:pt x="11524" y="1637"/>
                    </a:lnTo>
                    <a:lnTo>
                      <a:pt x="11612" y="1580"/>
                    </a:lnTo>
                    <a:lnTo>
                      <a:pt x="11712" y="1523"/>
                    </a:lnTo>
                    <a:lnTo>
                      <a:pt x="11819" y="1471"/>
                    </a:lnTo>
                    <a:lnTo>
                      <a:pt x="11946" y="1465"/>
                    </a:lnTo>
                    <a:lnTo>
                      <a:pt x="12061" y="1443"/>
                    </a:lnTo>
                    <a:lnTo>
                      <a:pt x="12136" y="1357"/>
                    </a:lnTo>
                    <a:lnTo>
                      <a:pt x="12043" y="1285"/>
                    </a:lnTo>
                    <a:lnTo>
                      <a:pt x="11919" y="1210"/>
                    </a:lnTo>
                    <a:lnTo>
                      <a:pt x="11819" y="1205"/>
                    </a:lnTo>
                    <a:lnTo>
                      <a:pt x="11706" y="1174"/>
                    </a:lnTo>
                    <a:lnTo>
                      <a:pt x="11777" y="1143"/>
                    </a:lnTo>
                    <a:lnTo>
                      <a:pt x="11750" y="1051"/>
                    </a:lnTo>
                    <a:lnTo>
                      <a:pt x="11825" y="1016"/>
                    </a:lnTo>
                    <a:lnTo>
                      <a:pt x="11846" y="1077"/>
                    </a:lnTo>
                    <a:lnTo>
                      <a:pt x="11928" y="1117"/>
                    </a:lnTo>
                    <a:lnTo>
                      <a:pt x="12159" y="1117"/>
                    </a:lnTo>
                    <a:lnTo>
                      <a:pt x="12136" y="1175"/>
                    </a:lnTo>
                    <a:lnTo>
                      <a:pt x="12345" y="1232"/>
                    </a:lnTo>
                    <a:lnTo>
                      <a:pt x="12516" y="1260"/>
                    </a:lnTo>
                    <a:lnTo>
                      <a:pt x="12410" y="1269"/>
                    </a:lnTo>
                    <a:lnTo>
                      <a:pt x="12377" y="1343"/>
                    </a:lnTo>
                    <a:lnTo>
                      <a:pt x="12484" y="1372"/>
                    </a:lnTo>
                    <a:lnTo>
                      <a:pt x="12555" y="1355"/>
                    </a:lnTo>
                    <a:lnTo>
                      <a:pt x="12565" y="1284"/>
                    </a:lnTo>
                    <a:lnTo>
                      <a:pt x="12747" y="1256"/>
                    </a:lnTo>
                    <a:lnTo>
                      <a:pt x="12841" y="1250"/>
                    </a:lnTo>
                    <a:lnTo>
                      <a:pt x="12901" y="1278"/>
                    </a:lnTo>
                    <a:lnTo>
                      <a:pt x="12864" y="1328"/>
                    </a:lnTo>
                    <a:lnTo>
                      <a:pt x="12746" y="1364"/>
                    </a:lnTo>
                    <a:lnTo>
                      <a:pt x="12797" y="1425"/>
                    </a:lnTo>
                    <a:lnTo>
                      <a:pt x="12864" y="1482"/>
                    </a:lnTo>
                    <a:lnTo>
                      <a:pt x="12914" y="1448"/>
                    </a:lnTo>
                    <a:lnTo>
                      <a:pt x="13008" y="1431"/>
                    </a:lnTo>
                    <a:lnTo>
                      <a:pt x="13050" y="1368"/>
                    </a:lnTo>
                    <a:lnTo>
                      <a:pt x="13121" y="1351"/>
                    </a:lnTo>
                    <a:lnTo>
                      <a:pt x="13164" y="1395"/>
                    </a:lnTo>
                    <a:lnTo>
                      <a:pt x="13267" y="1387"/>
                    </a:lnTo>
                    <a:lnTo>
                      <a:pt x="13470" y="1475"/>
                    </a:lnTo>
                    <a:lnTo>
                      <a:pt x="13581" y="1528"/>
                    </a:lnTo>
                    <a:lnTo>
                      <a:pt x="13644" y="1571"/>
                    </a:lnTo>
                    <a:lnTo>
                      <a:pt x="13707" y="1588"/>
                    </a:lnTo>
                    <a:lnTo>
                      <a:pt x="13776" y="1583"/>
                    </a:lnTo>
                    <a:lnTo>
                      <a:pt x="13849" y="1548"/>
                    </a:lnTo>
                    <a:lnTo>
                      <a:pt x="13889" y="1674"/>
                    </a:lnTo>
                    <a:lnTo>
                      <a:pt x="13754" y="1658"/>
                    </a:lnTo>
                    <a:lnTo>
                      <a:pt x="13712" y="1733"/>
                    </a:lnTo>
                    <a:lnTo>
                      <a:pt x="13587" y="1707"/>
                    </a:lnTo>
                    <a:lnTo>
                      <a:pt x="13509" y="1604"/>
                    </a:lnTo>
                    <a:lnTo>
                      <a:pt x="13433" y="1532"/>
                    </a:lnTo>
                    <a:lnTo>
                      <a:pt x="13378" y="1440"/>
                    </a:lnTo>
                    <a:lnTo>
                      <a:pt x="13225" y="1451"/>
                    </a:lnTo>
                    <a:lnTo>
                      <a:pt x="13129" y="1479"/>
                    </a:lnTo>
                    <a:lnTo>
                      <a:pt x="13141" y="1552"/>
                    </a:lnTo>
                    <a:lnTo>
                      <a:pt x="13195" y="1653"/>
                    </a:lnTo>
                    <a:lnTo>
                      <a:pt x="13228" y="1725"/>
                    </a:lnTo>
                    <a:lnTo>
                      <a:pt x="13280" y="1806"/>
                    </a:lnTo>
                    <a:lnTo>
                      <a:pt x="13280" y="1882"/>
                    </a:lnTo>
                    <a:lnTo>
                      <a:pt x="13349" y="1898"/>
                    </a:lnTo>
                    <a:lnTo>
                      <a:pt x="13351" y="1980"/>
                    </a:lnTo>
                    <a:lnTo>
                      <a:pt x="13274" y="2009"/>
                    </a:lnTo>
                    <a:lnTo>
                      <a:pt x="13302" y="2116"/>
                    </a:lnTo>
                    <a:lnTo>
                      <a:pt x="13367" y="2160"/>
                    </a:lnTo>
                    <a:lnTo>
                      <a:pt x="13406" y="2245"/>
                    </a:lnTo>
                    <a:lnTo>
                      <a:pt x="13448" y="2311"/>
                    </a:lnTo>
                    <a:lnTo>
                      <a:pt x="13605" y="2329"/>
                    </a:lnTo>
                    <a:lnTo>
                      <a:pt x="13626" y="2378"/>
                    </a:lnTo>
                    <a:lnTo>
                      <a:pt x="13716" y="2434"/>
                    </a:lnTo>
                    <a:lnTo>
                      <a:pt x="13858" y="2509"/>
                    </a:lnTo>
                    <a:lnTo>
                      <a:pt x="13978" y="2589"/>
                    </a:lnTo>
                    <a:lnTo>
                      <a:pt x="14085" y="2640"/>
                    </a:lnTo>
                    <a:lnTo>
                      <a:pt x="14196" y="2686"/>
                    </a:lnTo>
                    <a:lnTo>
                      <a:pt x="14385" y="2735"/>
                    </a:lnTo>
                    <a:lnTo>
                      <a:pt x="14340" y="2658"/>
                    </a:lnTo>
                    <a:lnTo>
                      <a:pt x="14480" y="2708"/>
                    </a:lnTo>
                    <a:lnTo>
                      <a:pt x="14693" y="2827"/>
                    </a:lnTo>
                    <a:lnTo>
                      <a:pt x="15071" y="2950"/>
                    </a:lnTo>
                    <a:lnTo>
                      <a:pt x="15184" y="3053"/>
                    </a:lnTo>
                    <a:lnTo>
                      <a:pt x="15252" y="3112"/>
                    </a:lnTo>
                    <a:lnTo>
                      <a:pt x="15319" y="3208"/>
                    </a:lnTo>
                    <a:lnTo>
                      <a:pt x="15419" y="3260"/>
                    </a:lnTo>
                    <a:cubicBezTo>
                      <a:pt x="15459" y="3288"/>
                      <a:pt x="15499" y="3314"/>
                      <a:pt x="15540" y="3339"/>
                    </a:cubicBezTo>
                    <a:cubicBezTo>
                      <a:pt x="15589" y="3369"/>
                      <a:pt x="15639" y="3399"/>
                      <a:pt x="15693" y="3419"/>
                    </a:cubicBezTo>
                    <a:cubicBezTo>
                      <a:pt x="15721" y="3430"/>
                      <a:pt x="15749" y="3438"/>
                      <a:pt x="15779" y="3443"/>
                    </a:cubicBezTo>
                    <a:cubicBezTo>
                      <a:pt x="15814" y="3451"/>
                      <a:pt x="15848" y="3459"/>
                      <a:pt x="15882" y="3466"/>
                    </a:cubicBezTo>
                    <a:cubicBezTo>
                      <a:pt x="15934" y="3477"/>
                      <a:pt x="15986" y="3488"/>
                      <a:pt x="16038" y="3499"/>
                    </a:cubicBezTo>
                    <a:lnTo>
                      <a:pt x="16174" y="3511"/>
                    </a:lnTo>
                    <a:lnTo>
                      <a:pt x="16267" y="3471"/>
                    </a:lnTo>
                    <a:lnTo>
                      <a:pt x="16286" y="3409"/>
                    </a:lnTo>
                    <a:lnTo>
                      <a:pt x="16267" y="3352"/>
                    </a:lnTo>
                    <a:lnTo>
                      <a:pt x="16185" y="3296"/>
                    </a:lnTo>
                    <a:lnTo>
                      <a:pt x="16135" y="3263"/>
                    </a:lnTo>
                    <a:cubicBezTo>
                      <a:pt x="16068" y="3293"/>
                      <a:pt x="15996" y="3234"/>
                      <a:pt x="16016" y="3165"/>
                    </a:cubicBezTo>
                    <a:cubicBezTo>
                      <a:pt x="16023" y="3142"/>
                      <a:pt x="16043" y="3123"/>
                      <a:pt x="16067" y="3117"/>
                    </a:cubicBezTo>
                    <a:lnTo>
                      <a:pt x="16127" y="3096"/>
                    </a:lnTo>
                    <a:lnTo>
                      <a:pt x="16277" y="3112"/>
                    </a:lnTo>
                    <a:lnTo>
                      <a:pt x="16487" y="3137"/>
                    </a:lnTo>
                    <a:lnTo>
                      <a:pt x="16500" y="3050"/>
                    </a:lnTo>
                    <a:lnTo>
                      <a:pt x="16465" y="2984"/>
                    </a:lnTo>
                    <a:lnTo>
                      <a:pt x="16382" y="2957"/>
                    </a:lnTo>
                    <a:lnTo>
                      <a:pt x="16291" y="2881"/>
                    </a:lnTo>
                    <a:lnTo>
                      <a:pt x="16234" y="2854"/>
                    </a:lnTo>
                    <a:lnTo>
                      <a:pt x="16167" y="2787"/>
                    </a:lnTo>
                    <a:lnTo>
                      <a:pt x="16084" y="2718"/>
                    </a:lnTo>
                    <a:lnTo>
                      <a:pt x="15999" y="2707"/>
                    </a:lnTo>
                    <a:lnTo>
                      <a:pt x="15924" y="2718"/>
                    </a:lnTo>
                    <a:lnTo>
                      <a:pt x="15797" y="2730"/>
                    </a:lnTo>
                    <a:lnTo>
                      <a:pt x="15718" y="2654"/>
                    </a:lnTo>
                    <a:lnTo>
                      <a:pt x="15676" y="2573"/>
                    </a:lnTo>
                    <a:lnTo>
                      <a:pt x="15625" y="2512"/>
                    </a:lnTo>
                    <a:lnTo>
                      <a:pt x="15454" y="2512"/>
                    </a:lnTo>
                    <a:lnTo>
                      <a:pt x="15437" y="2430"/>
                    </a:lnTo>
                    <a:lnTo>
                      <a:pt x="15359" y="2441"/>
                    </a:lnTo>
                    <a:lnTo>
                      <a:pt x="15342" y="2493"/>
                    </a:lnTo>
                    <a:lnTo>
                      <a:pt x="15411" y="2559"/>
                    </a:lnTo>
                    <a:lnTo>
                      <a:pt x="15387" y="2628"/>
                    </a:lnTo>
                    <a:lnTo>
                      <a:pt x="15287" y="2599"/>
                    </a:lnTo>
                    <a:lnTo>
                      <a:pt x="15183" y="2539"/>
                    </a:lnTo>
                    <a:lnTo>
                      <a:pt x="15055" y="2494"/>
                    </a:lnTo>
                    <a:lnTo>
                      <a:pt x="14993" y="2437"/>
                    </a:lnTo>
                    <a:lnTo>
                      <a:pt x="14865" y="2404"/>
                    </a:lnTo>
                    <a:lnTo>
                      <a:pt x="14733" y="2397"/>
                    </a:lnTo>
                    <a:lnTo>
                      <a:pt x="14605" y="2333"/>
                    </a:lnTo>
                    <a:lnTo>
                      <a:pt x="14509" y="2283"/>
                    </a:lnTo>
                    <a:lnTo>
                      <a:pt x="14417" y="2254"/>
                    </a:lnTo>
                    <a:lnTo>
                      <a:pt x="14347" y="2143"/>
                    </a:lnTo>
                    <a:lnTo>
                      <a:pt x="14461" y="2143"/>
                    </a:lnTo>
                    <a:cubicBezTo>
                      <a:pt x="14516" y="2180"/>
                      <a:pt x="14578" y="2208"/>
                      <a:pt x="14643" y="2225"/>
                    </a:cubicBezTo>
                    <a:cubicBezTo>
                      <a:pt x="14676" y="2233"/>
                      <a:pt x="14709" y="2239"/>
                      <a:pt x="14743" y="2242"/>
                    </a:cubicBezTo>
                    <a:lnTo>
                      <a:pt x="14838" y="2310"/>
                    </a:lnTo>
                    <a:lnTo>
                      <a:pt x="14928" y="2366"/>
                    </a:lnTo>
                    <a:lnTo>
                      <a:pt x="15020" y="2384"/>
                    </a:lnTo>
                    <a:lnTo>
                      <a:pt x="15170" y="2377"/>
                    </a:lnTo>
                    <a:lnTo>
                      <a:pt x="15242" y="2404"/>
                    </a:lnTo>
                    <a:lnTo>
                      <a:pt x="15348" y="2307"/>
                    </a:lnTo>
                    <a:lnTo>
                      <a:pt x="15281" y="2250"/>
                    </a:lnTo>
                    <a:lnTo>
                      <a:pt x="15004" y="2045"/>
                    </a:lnTo>
                    <a:lnTo>
                      <a:pt x="14874" y="1985"/>
                    </a:lnTo>
                    <a:lnTo>
                      <a:pt x="14885" y="1908"/>
                    </a:lnTo>
                    <a:cubicBezTo>
                      <a:pt x="14953" y="1927"/>
                      <a:pt x="15016" y="1959"/>
                      <a:pt x="15070" y="2003"/>
                    </a:cubicBezTo>
                    <a:cubicBezTo>
                      <a:pt x="15110" y="2035"/>
                      <a:pt x="15145" y="2073"/>
                      <a:pt x="15183" y="2107"/>
                    </a:cubicBezTo>
                    <a:cubicBezTo>
                      <a:pt x="15212" y="2133"/>
                      <a:pt x="15243" y="2158"/>
                      <a:pt x="15276" y="2180"/>
                    </a:cubicBezTo>
                    <a:lnTo>
                      <a:pt x="15366" y="2215"/>
                    </a:lnTo>
                    <a:lnTo>
                      <a:pt x="15412" y="2307"/>
                    </a:lnTo>
                    <a:lnTo>
                      <a:pt x="15544" y="2372"/>
                    </a:lnTo>
                    <a:lnTo>
                      <a:pt x="15614" y="2372"/>
                    </a:lnTo>
                    <a:lnTo>
                      <a:pt x="15786" y="2417"/>
                    </a:lnTo>
                    <a:lnTo>
                      <a:pt x="15929" y="2462"/>
                    </a:lnTo>
                    <a:lnTo>
                      <a:pt x="16039" y="2485"/>
                    </a:lnTo>
                    <a:lnTo>
                      <a:pt x="16158" y="2513"/>
                    </a:lnTo>
                    <a:lnTo>
                      <a:pt x="16265" y="2593"/>
                    </a:lnTo>
                    <a:lnTo>
                      <a:pt x="16270" y="2674"/>
                    </a:lnTo>
                    <a:lnTo>
                      <a:pt x="16270" y="2730"/>
                    </a:lnTo>
                    <a:lnTo>
                      <a:pt x="16377" y="2810"/>
                    </a:lnTo>
                    <a:lnTo>
                      <a:pt x="16484" y="2873"/>
                    </a:lnTo>
                    <a:lnTo>
                      <a:pt x="16539" y="2970"/>
                    </a:lnTo>
                    <a:lnTo>
                      <a:pt x="16585" y="3030"/>
                    </a:lnTo>
                    <a:lnTo>
                      <a:pt x="16562" y="3111"/>
                    </a:lnTo>
                    <a:lnTo>
                      <a:pt x="16532" y="3173"/>
                    </a:lnTo>
                    <a:lnTo>
                      <a:pt x="16498" y="3250"/>
                    </a:lnTo>
                    <a:lnTo>
                      <a:pt x="16409" y="3204"/>
                    </a:lnTo>
                    <a:lnTo>
                      <a:pt x="16356" y="3145"/>
                    </a:lnTo>
                    <a:lnTo>
                      <a:pt x="16252" y="3177"/>
                    </a:lnTo>
                    <a:cubicBezTo>
                      <a:pt x="16293" y="3217"/>
                      <a:pt x="16329" y="3260"/>
                      <a:pt x="16361" y="3307"/>
                    </a:cubicBezTo>
                    <a:cubicBezTo>
                      <a:pt x="16382" y="3339"/>
                      <a:pt x="16401" y="3373"/>
                      <a:pt x="16418" y="3409"/>
                    </a:cubicBezTo>
                    <a:lnTo>
                      <a:pt x="16564" y="3451"/>
                    </a:lnTo>
                    <a:lnTo>
                      <a:pt x="16681" y="3471"/>
                    </a:lnTo>
                    <a:lnTo>
                      <a:pt x="16852" y="3529"/>
                    </a:lnTo>
                    <a:lnTo>
                      <a:pt x="16941" y="3574"/>
                    </a:lnTo>
                    <a:lnTo>
                      <a:pt x="16994" y="3654"/>
                    </a:lnTo>
                    <a:lnTo>
                      <a:pt x="17084" y="3772"/>
                    </a:lnTo>
                    <a:lnTo>
                      <a:pt x="17117" y="3813"/>
                    </a:lnTo>
                    <a:lnTo>
                      <a:pt x="17128" y="3903"/>
                    </a:lnTo>
                    <a:lnTo>
                      <a:pt x="17212" y="3943"/>
                    </a:lnTo>
                    <a:lnTo>
                      <a:pt x="17401" y="4112"/>
                    </a:lnTo>
                    <a:lnTo>
                      <a:pt x="17571" y="4292"/>
                    </a:lnTo>
                    <a:lnTo>
                      <a:pt x="17472" y="4250"/>
                    </a:lnTo>
                    <a:lnTo>
                      <a:pt x="17387" y="4222"/>
                    </a:lnTo>
                    <a:lnTo>
                      <a:pt x="17322" y="4142"/>
                    </a:lnTo>
                    <a:lnTo>
                      <a:pt x="17230" y="4186"/>
                    </a:lnTo>
                    <a:lnTo>
                      <a:pt x="17230" y="4254"/>
                    </a:lnTo>
                    <a:lnTo>
                      <a:pt x="17176" y="4283"/>
                    </a:lnTo>
                    <a:lnTo>
                      <a:pt x="17058" y="4250"/>
                    </a:lnTo>
                    <a:lnTo>
                      <a:pt x="16952" y="4238"/>
                    </a:lnTo>
                    <a:lnTo>
                      <a:pt x="16789" y="4288"/>
                    </a:lnTo>
                    <a:lnTo>
                      <a:pt x="16696" y="4250"/>
                    </a:lnTo>
                    <a:lnTo>
                      <a:pt x="16593" y="4116"/>
                    </a:lnTo>
                    <a:lnTo>
                      <a:pt x="16515" y="4102"/>
                    </a:lnTo>
                    <a:lnTo>
                      <a:pt x="16551" y="4182"/>
                    </a:lnTo>
                    <a:lnTo>
                      <a:pt x="16510" y="4250"/>
                    </a:lnTo>
                    <a:lnTo>
                      <a:pt x="16452" y="4201"/>
                    </a:lnTo>
                    <a:lnTo>
                      <a:pt x="16312" y="4026"/>
                    </a:lnTo>
                    <a:lnTo>
                      <a:pt x="16222" y="4086"/>
                    </a:lnTo>
                    <a:lnTo>
                      <a:pt x="16302" y="4141"/>
                    </a:lnTo>
                    <a:cubicBezTo>
                      <a:pt x="16314" y="4155"/>
                      <a:pt x="16326" y="4169"/>
                      <a:pt x="16337" y="4184"/>
                    </a:cubicBezTo>
                    <a:cubicBezTo>
                      <a:pt x="16349" y="4198"/>
                      <a:pt x="16360" y="4213"/>
                      <a:pt x="16372" y="4228"/>
                    </a:cubicBezTo>
                    <a:lnTo>
                      <a:pt x="16372" y="4296"/>
                    </a:lnTo>
                    <a:lnTo>
                      <a:pt x="16420" y="4320"/>
                    </a:lnTo>
                    <a:lnTo>
                      <a:pt x="16551" y="4430"/>
                    </a:lnTo>
                    <a:lnTo>
                      <a:pt x="16427" y="4418"/>
                    </a:lnTo>
                    <a:lnTo>
                      <a:pt x="16427" y="4498"/>
                    </a:lnTo>
                    <a:lnTo>
                      <a:pt x="16521" y="4581"/>
                    </a:lnTo>
                    <a:lnTo>
                      <a:pt x="16639" y="4667"/>
                    </a:lnTo>
                    <a:lnTo>
                      <a:pt x="16735" y="4683"/>
                    </a:lnTo>
                    <a:cubicBezTo>
                      <a:pt x="16717" y="4664"/>
                      <a:pt x="16699" y="4645"/>
                      <a:pt x="16681" y="4626"/>
                    </a:cubicBezTo>
                    <a:cubicBezTo>
                      <a:pt x="16663" y="4607"/>
                      <a:pt x="16644" y="4588"/>
                      <a:pt x="16626" y="4569"/>
                    </a:cubicBezTo>
                    <a:lnTo>
                      <a:pt x="16781" y="4649"/>
                    </a:lnTo>
                    <a:lnTo>
                      <a:pt x="16853" y="4618"/>
                    </a:lnTo>
                    <a:lnTo>
                      <a:pt x="16941" y="4702"/>
                    </a:lnTo>
                    <a:lnTo>
                      <a:pt x="16941" y="4765"/>
                    </a:lnTo>
                    <a:lnTo>
                      <a:pt x="16988" y="4851"/>
                    </a:lnTo>
                    <a:lnTo>
                      <a:pt x="17056" y="4936"/>
                    </a:lnTo>
                    <a:lnTo>
                      <a:pt x="17127" y="4994"/>
                    </a:lnTo>
                    <a:lnTo>
                      <a:pt x="17158" y="5048"/>
                    </a:lnTo>
                    <a:lnTo>
                      <a:pt x="17215" y="5165"/>
                    </a:lnTo>
                    <a:lnTo>
                      <a:pt x="17320" y="5194"/>
                    </a:lnTo>
                    <a:lnTo>
                      <a:pt x="17372" y="5209"/>
                    </a:lnTo>
                    <a:lnTo>
                      <a:pt x="17437" y="5289"/>
                    </a:lnTo>
                    <a:lnTo>
                      <a:pt x="17507" y="5364"/>
                    </a:lnTo>
                    <a:lnTo>
                      <a:pt x="17597" y="5392"/>
                    </a:lnTo>
                    <a:lnTo>
                      <a:pt x="17628" y="5325"/>
                    </a:lnTo>
                    <a:lnTo>
                      <a:pt x="17615" y="5239"/>
                    </a:lnTo>
                    <a:lnTo>
                      <a:pt x="17599" y="5171"/>
                    </a:lnTo>
                    <a:lnTo>
                      <a:pt x="17556" y="5087"/>
                    </a:lnTo>
                    <a:lnTo>
                      <a:pt x="17505" y="5010"/>
                    </a:lnTo>
                    <a:lnTo>
                      <a:pt x="17409" y="4885"/>
                    </a:lnTo>
                    <a:lnTo>
                      <a:pt x="17302" y="4785"/>
                    </a:lnTo>
                    <a:lnTo>
                      <a:pt x="17109" y="4700"/>
                    </a:lnTo>
                    <a:lnTo>
                      <a:pt x="17030" y="4629"/>
                    </a:lnTo>
                    <a:lnTo>
                      <a:pt x="17106" y="4621"/>
                    </a:lnTo>
                    <a:lnTo>
                      <a:pt x="17027" y="4519"/>
                    </a:lnTo>
                    <a:cubicBezTo>
                      <a:pt x="17045" y="4521"/>
                      <a:pt x="17064" y="4523"/>
                      <a:pt x="17083" y="4524"/>
                    </a:cubicBezTo>
                    <a:cubicBezTo>
                      <a:pt x="17101" y="4526"/>
                      <a:pt x="17120" y="4528"/>
                      <a:pt x="17138" y="4530"/>
                    </a:cubicBezTo>
                    <a:lnTo>
                      <a:pt x="17244" y="4631"/>
                    </a:lnTo>
                    <a:lnTo>
                      <a:pt x="17354" y="4700"/>
                    </a:lnTo>
                    <a:lnTo>
                      <a:pt x="17437" y="4752"/>
                    </a:lnTo>
                    <a:lnTo>
                      <a:pt x="17464" y="4810"/>
                    </a:lnTo>
                    <a:lnTo>
                      <a:pt x="17575" y="4845"/>
                    </a:lnTo>
                    <a:cubicBezTo>
                      <a:pt x="17580" y="4850"/>
                      <a:pt x="17585" y="4855"/>
                      <a:pt x="17590" y="4859"/>
                    </a:cubicBezTo>
                    <a:cubicBezTo>
                      <a:pt x="17594" y="4864"/>
                      <a:pt x="17599" y="4869"/>
                      <a:pt x="17604" y="4873"/>
                    </a:cubicBezTo>
                    <a:cubicBezTo>
                      <a:pt x="17609" y="4878"/>
                      <a:pt x="17614" y="4883"/>
                      <a:pt x="17619" y="4887"/>
                    </a:cubicBezTo>
                    <a:cubicBezTo>
                      <a:pt x="17624" y="4892"/>
                      <a:pt x="17629" y="4897"/>
                      <a:pt x="17633" y="4901"/>
                    </a:cubicBezTo>
                    <a:lnTo>
                      <a:pt x="17674" y="4956"/>
                    </a:lnTo>
                    <a:lnTo>
                      <a:pt x="17820" y="5100"/>
                    </a:lnTo>
                    <a:lnTo>
                      <a:pt x="17838" y="5027"/>
                    </a:lnTo>
                    <a:lnTo>
                      <a:pt x="17761" y="4888"/>
                    </a:lnTo>
                    <a:lnTo>
                      <a:pt x="17710" y="4737"/>
                    </a:lnTo>
                    <a:lnTo>
                      <a:pt x="17675" y="4606"/>
                    </a:lnTo>
                    <a:lnTo>
                      <a:pt x="17657" y="4532"/>
                    </a:lnTo>
                    <a:lnTo>
                      <a:pt x="17603" y="4436"/>
                    </a:lnTo>
                    <a:lnTo>
                      <a:pt x="17568" y="4351"/>
                    </a:lnTo>
                    <a:lnTo>
                      <a:pt x="17657" y="4408"/>
                    </a:lnTo>
                    <a:lnTo>
                      <a:pt x="17711" y="4512"/>
                    </a:lnTo>
                    <a:lnTo>
                      <a:pt x="17789" y="4638"/>
                    </a:lnTo>
                    <a:lnTo>
                      <a:pt x="17788" y="4710"/>
                    </a:lnTo>
                    <a:lnTo>
                      <a:pt x="17845" y="4768"/>
                    </a:lnTo>
                    <a:lnTo>
                      <a:pt x="17949" y="4814"/>
                    </a:lnTo>
                    <a:lnTo>
                      <a:pt x="17983" y="4859"/>
                    </a:lnTo>
                    <a:lnTo>
                      <a:pt x="18023" y="4972"/>
                    </a:lnTo>
                    <a:lnTo>
                      <a:pt x="18053" y="5075"/>
                    </a:lnTo>
                    <a:lnTo>
                      <a:pt x="18095" y="5155"/>
                    </a:lnTo>
                    <a:lnTo>
                      <a:pt x="18181" y="5150"/>
                    </a:lnTo>
                    <a:lnTo>
                      <a:pt x="18222" y="5030"/>
                    </a:lnTo>
                    <a:lnTo>
                      <a:pt x="18279" y="5012"/>
                    </a:lnTo>
                    <a:lnTo>
                      <a:pt x="18369" y="5012"/>
                    </a:lnTo>
                    <a:lnTo>
                      <a:pt x="18461" y="5040"/>
                    </a:lnTo>
                    <a:lnTo>
                      <a:pt x="18595" y="5199"/>
                    </a:lnTo>
                    <a:lnTo>
                      <a:pt x="18720" y="5308"/>
                    </a:lnTo>
                    <a:lnTo>
                      <a:pt x="18773" y="5439"/>
                    </a:lnTo>
                    <a:lnTo>
                      <a:pt x="18774" y="5667"/>
                    </a:lnTo>
                    <a:lnTo>
                      <a:pt x="18739" y="5855"/>
                    </a:lnTo>
                    <a:lnTo>
                      <a:pt x="18739" y="5958"/>
                    </a:lnTo>
                    <a:lnTo>
                      <a:pt x="18787" y="6061"/>
                    </a:lnTo>
                    <a:lnTo>
                      <a:pt x="18849" y="6162"/>
                    </a:lnTo>
                    <a:lnTo>
                      <a:pt x="18966" y="6208"/>
                    </a:lnTo>
                    <a:cubicBezTo>
                      <a:pt x="18998" y="6228"/>
                      <a:pt x="19028" y="6250"/>
                      <a:pt x="19056" y="6275"/>
                    </a:cubicBezTo>
                    <a:cubicBezTo>
                      <a:pt x="19081" y="6296"/>
                      <a:pt x="19106" y="6321"/>
                      <a:pt x="19127" y="6345"/>
                    </a:cubicBezTo>
                    <a:cubicBezTo>
                      <a:pt x="19144" y="6362"/>
                      <a:pt x="19160" y="6379"/>
                      <a:pt x="19177" y="6397"/>
                    </a:cubicBezTo>
                    <a:cubicBezTo>
                      <a:pt x="19193" y="6414"/>
                      <a:pt x="19209" y="6432"/>
                      <a:pt x="19225" y="6450"/>
                    </a:cubicBezTo>
                    <a:cubicBezTo>
                      <a:pt x="19237" y="6464"/>
                      <a:pt x="19248" y="6478"/>
                      <a:pt x="19260" y="6492"/>
                    </a:cubicBezTo>
                    <a:cubicBezTo>
                      <a:pt x="19271" y="6506"/>
                      <a:pt x="19283" y="6520"/>
                      <a:pt x="19294" y="6534"/>
                    </a:cubicBezTo>
                    <a:cubicBezTo>
                      <a:pt x="19309" y="6573"/>
                      <a:pt x="19335" y="6607"/>
                      <a:pt x="19369" y="6632"/>
                    </a:cubicBezTo>
                    <a:cubicBezTo>
                      <a:pt x="19389" y="6647"/>
                      <a:pt x="19412" y="6658"/>
                      <a:pt x="19436" y="6665"/>
                    </a:cubicBezTo>
                    <a:lnTo>
                      <a:pt x="19497" y="6660"/>
                    </a:lnTo>
                    <a:lnTo>
                      <a:pt x="19572" y="6763"/>
                    </a:lnTo>
                    <a:cubicBezTo>
                      <a:pt x="19574" y="6756"/>
                      <a:pt x="19575" y="6750"/>
                      <a:pt x="19576" y="6743"/>
                    </a:cubicBezTo>
                    <a:cubicBezTo>
                      <a:pt x="19576" y="6736"/>
                      <a:pt x="19577" y="6730"/>
                      <a:pt x="19578" y="6723"/>
                    </a:cubicBezTo>
                    <a:cubicBezTo>
                      <a:pt x="19579" y="6716"/>
                      <a:pt x="19579" y="6710"/>
                      <a:pt x="19580" y="6703"/>
                    </a:cubicBezTo>
                    <a:cubicBezTo>
                      <a:pt x="19581" y="6697"/>
                      <a:pt x="19581" y="6690"/>
                      <a:pt x="19582" y="6684"/>
                    </a:cubicBezTo>
                    <a:lnTo>
                      <a:pt x="19611" y="6526"/>
                    </a:lnTo>
                    <a:lnTo>
                      <a:pt x="19689" y="6564"/>
                    </a:lnTo>
                    <a:lnTo>
                      <a:pt x="19681" y="6421"/>
                    </a:lnTo>
                    <a:lnTo>
                      <a:pt x="19648" y="6317"/>
                    </a:lnTo>
                    <a:lnTo>
                      <a:pt x="19618" y="6222"/>
                    </a:lnTo>
                    <a:lnTo>
                      <a:pt x="19600" y="6117"/>
                    </a:lnTo>
                    <a:lnTo>
                      <a:pt x="19570" y="6056"/>
                    </a:lnTo>
                    <a:lnTo>
                      <a:pt x="19559" y="5977"/>
                    </a:lnTo>
                    <a:lnTo>
                      <a:pt x="19475" y="5869"/>
                    </a:lnTo>
                    <a:lnTo>
                      <a:pt x="19380" y="5754"/>
                    </a:lnTo>
                    <a:lnTo>
                      <a:pt x="19321" y="5638"/>
                    </a:lnTo>
                    <a:lnTo>
                      <a:pt x="19261" y="5500"/>
                    </a:lnTo>
                    <a:lnTo>
                      <a:pt x="19168" y="5500"/>
                    </a:lnTo>
                    <a:lnTo>
                      <a:pt x="19084" y="5372"/>
                    </a:lnTo>
                    <a:lnTo>
                      <a:pt x="19022" y="5261"/>
                    </a:lnTo>
                    <a:lnTo>
                      <a:pt x="19098" y="5227"/>
                    </a:lnTo>
                    <a:lnTo>
                      <a:pt x="19102" y="5112"/>
                    </a:lnTo>
                    <a:lnTo>
                      <a:pt x="19108" y="4987"/>
                    </a:lnTo>
                    <a:lnTo>
                      <a:pt x="19009" y="4923"/>
                    </a:lnTo>
                    <a:lnTo>
                      <a:pt x="19051" y="5066"/>
                    </a:lnTo>
                    <a:lnTo>
                      <a:pt x="19022" y="5187"/>
                    </a:lnTo>
                    <a:lnTo>
                      <a:pt x="18933" y="5110"/>
                    </a:lnTo>
                    <a:lnTo>
                      <a:pt x="18877" y="4935"/>
                    </a:lnTo>
                    <a:lnTo>
                      <a:pt x="18788" y="4842"/>
                    </a:lnTo>
                    <a:lnTo>
                      <a:pt x="18710" y="4769"/>
                    </a:lnTo>
                    <a:lnTo>
                      <a:pt x="18604" y="4693"/>
                    </a:lnTo>
                    <a:lnTo>
                      <a:pt x="18586" y="4540"/>
                    </a:lnTo>
                    <a:lnTo>
                      <a:pt x="18511" y="4430"/>
                    </a:lnTo>
                    <a:lnTo>
                      <a:pt x="18411" y="4305"/>
                    </a:lnTo>
                    <a:lnTo>
                      <a:pt x="18289" y="4146"/>
                    </a:lnTo>
                    <a:lnTo>
                      <a:pt x="18194" y="4030"/>
                    </a:lnTo>
                    <a:lnTo>
                      <a:pt x="18343" y="4009"/>
                    </a:lnTo>
                    <a:cubicBezTo>
                      <a:pt x="18379" y="4046"/>
                      <a:pt x="18413" y="4085"/>
                      <a:pt x="18443" y="4128"/>
                    </a:cubicBezTo>
                    <a:cubicBezTo>
                      <a:pt x="18474" y="4171"/>
                      <a:pt x="18501" y="4216"/>
                      <a:pt x="18524" y="4264"/>
                    </a:cubicBezTo>
                    <a:lnTo>
                      <a:pt x="18589" y="4304"/>
                    </a:lnTo>
                    <a:cubicBezTo>
                      <a:pt x="18595" y="4362"/>
                      <a:pt x="18637" y="4411"/>
                      <a:pt x="18695" y="4430"/>
                    </a:cubicBezTo>
                    <a:cubicBezTo>
                      <a:pt x="18736" y="4443"/>
                      <a:pt x="18781" y="4439"/>
                      <a:pt x="18819" y="4419"/>
                    </a:cubicBezTo>
                    <a:lnTo>
                      <a:pt x="18956" y="4618"/>
                    </a:lnTo>
                    <a:lnTo>
                      <a:pt x="19177" y="4905"/>
                    </a:lnTo>
                    <a:lnTo>
                      <a:pt x="19401" y="5199"/>
                    </a:lnTo>
                    <a:lnTo>
                      <a:pt x="19575" y="5603"/>
                    </a:lnTo>
                    <a:lnTo>
                      <a:pt x="19705" y="6087"/>
                    </a:lnTo>
                    <a:lnTo>
                      <a:pt x="19759" y="6415"/>
                    </a:lnTo>
                    <a:lnTo>
                      <a:pt x="19741" y="6540"/>
                    </a:lnTo>
                    <a:lnTo>
                      <a:pt x="19867" y="6764"/>
                    </a:lnTo>
                    <a:lnTo>
                      <a:pt x="20008" y="7029"/>
                    </a:lnTo>
                    <a:lnTo>
                      <a:pt x="20043" y="7114"/>
                    </a:lnTo>
                    <a:lnTo>
                      <a:pt x="20070" y="7237"/>
                    </a:lnTo>
                    <a:lnTo>
                      <a:pt x="20101" y="7402"/>
                    </a:lnTo>
                    <a:lnTo>
                      <a:pt x="20239" y="7634"/>
                    </a:lnTo>
                    <a:lnTo>
                      <a:pt x="20383" y="7756"/>
                    </a:lnTo>
                    <a:lnTo>
                      <a:pt x="20470" y="7999"/>
                    </a:lnTo>
                    <a:lnTo>
                      <a:pt x="20529" y="8190"/>
                    </a:lnTo>
                    <a:lnTo>
                      <a:pt x="20517" y="8317"/>
                    </a:lnTo>
                    <a:lnTo>
                      <a:pt x="20556" y="8429"/>
                    </a:lnTo>
                    <a:lnTo>
                      <a:pt x="20589" y="8586"/>
                    </a:lnTo>
                    <a:lnTo>
                      <a:pt x="20663" y="8838"/>
                    </a:lnTo>
                    <a:lnTo>
                      <a:pt x="20838" y="9251"/>
                    </a:lnTo>
                    <a:lnTo>
                      <a:pt x="20891" y="9461"/>
                    </a:lnTo>
                    <a:cubicBezTo>
                      <a:pt x="20895" y="9489"/>
                      <a:pt x="20898" y="9517"/>
                      <a:pt x="20899" y="9545"/>
                    </a:cubicBezTo>
                    <a:cubicBezTo>
                      <a:pt x="20901" y="9573"/>
                      <a:pt x="20902" y="9601"/>
                      <a:pt x="20902" y="9629"/>
                    </a:cubicBezTo>
                    <a:cubicBezTo>
                      <a:pt x="20903" y="9649"/>
                      <a:pt x="20902" y="9668"/>
                      <a:pt x="20904" y="9688"/>
                    </a:cubicBezTo>
                    <a:cubicBezTo>
                      <a:pt x="20905" y="9707"/>
                      <a:pt x="20906" y="9726"/>
                      <a:pt x="20909" y="9746"/>
                    </a:cubicBezTo>
                    <a:cubicBezTo>
                      <a:pt x="20913" y="9766"/>
                      <a:pt x="20918" y="9785"/>
                      <a:pt x="20926" y="9804"/>
                    </a:cubicBezTo>
                    <a:cubicBezTo>
                      <a:pt x="20933" y="9823"/>
                      <a:pt x="20943" y="9841"/>
                      <a:pt x="20954" y="9858"/>
                    </a:cubicBezTo>
                    <a:lnTo>
                      <a:pt x="21077" y="9917"/>
                    </a:lnTo>
                    <a:lnTo>
                      <a:pt x="21114" y="9969"/>
                    </a:lnTo>
                    <a:lnTo>
                      <a:pt x="21179" y="10100"/>
                    </a:lnTo>
                    <a:lnTo>
                      <a:pt x="21232" y="10177"/>
                    </a:lnTo>
                    <a:lnTo>
                      <a:pt x="21383" y="10257"/>
                    </a:lnTo>
                    <a:lnTo>
                      <a:pt x="21600" y="10337"/>
                    </a:lnTo>
                    <a:cubicBezTo>
                      <a:pt x="21560" y="9854"/>
                      <a:pt x="21486" y="9373"/>
                      <a:pt x="21377" y="8899"/>
                    </a:cubicBezTo>
                    <a:cubicBezTo>
                      <a:pt x="21256" y="8371"/>
                      <a:pt x="21093" y="7851"/>
                      <a:pt x="20889" y="7347"/>
                    </a:cubicBezTo>
                    <a:cubicBezTo>
                      <a:pt x="20669" y="6791"/>
                      <a:pt x="20403" y="6253"/>
                      <a:pt x="20096" y="5737"/>
                    </a:cubicBezTo>
                    <a:cubicBezTo>
                      <a:pt x="19772" y="5191"/>
                      <a:pt x="19402" y="4671"/>
                      <a:pt x="18988" y="4184"/>
                    </a:cubicBezTo>
                    <a:cubicBezTo>
                      <a:pt x="18566" y="3686"/>
                      <a:pt x="18099" y="3224"/>
                      <a:pt x="17594" y="2802"/>
                    </a:cubicBezTo>
                    <a:cubicBezTo>
                      <a:pt x="17098" y="2388"/>
                      <a:pt x="16566" y="2013"/>
                      <a:pt x="16004" y="1684"/>
                    </a:cubicBezTo>
                    <a:cubicBezTo>
                      <a:pt x="15707" y="1500"/>
                      <a:pt x="15398" y="1333"/>
                      <a:pt x="15081" y="1183"/>
                    </a:cubicBezTo>
                    <a:cubicBezTo>
                      <a:pt x="14738" y="1020"/>
                      <a:pt x="14385" y="878"/>
                      <a:pt x="14027" y="749"/>
                    </a:cubicBezTo>
                    <a:cubicBezTo>
                      <a:pt x="13699" y="630"/>
                      <a:pt x="13366" y="522"/>
                      <a:pt x="13028" y="429"/>
                    </a:cubicBezTo>
                    <a:cubicBezTo>
                      <a:pt x="12665" y="328"/>
                      <a:pt x="12297" y="246"/>
                      <a:pt x="11925" y="181"/>
                    </a:cubicBezTo>
                    <a:cubicBezTo>
                      <a:pt x="10989" y="17"/>
                      <a:pt x="10035" y="-35"/>
                      <a:pt x="9086" y="23"/>
                    </a:cubicBezTo>
                    <a:close/>
                    <a:moveTo>
                      <a:pt x="10080" y="1329"/>
                    </a:moveTo>
                    <a:lnTo>
                      <a:pt x="10051" y="1416"/>
                    </a:lnTo>
                    <a:lnTo>
                      <a:pt x="10118" y="1495"/>
                    </a:lnTo>
                    <a:lnTo>
                      <a:pt x="10154" y="1408"/>
                    </a:lnTo>
                    <a:lnTo>
                      <a:pt x="10080" y="1329"/>
                    </a:lnTo>
                    <a:close/>
                    <a:moveTo>
                      <a:pt x="9269" y="1695"/>
                    </a:moveTo>
                    <a:lnTo>
                      <a:pt x="9225" y="1735"/>
                    </a:lnTo>
                    <a:lnTo>
                      <a:pt x="9080" y="1777"/>
                    </a:lnTo>
                    <a:lnTo>
                      <a:pt x="9089" y="1840"/>
                    </a:lnTo>
                    <a:lnTo>
                      <a:pt x="9157" y="1892"/>
                    </a:lnTo>
                    <a:lnTo>
                      <a:pt x="9274" y="1892"/>
                    </a:lnTo>
                    <a:lnTo>
                      <a:pt x="9338" y="1837"/>
                    </a:lnTo>
                    <a:lnTo>
                      <a:pt x="9439" y="1925"/>
                    </a:lnTo>
                    <a:lnTo>
                      <a:pt x="9492" y="1971"/>
                    </a:lnTo>
                    <a:lnTo>
                      <a:pt x="9534" y="2021"/>
                    </a:lnTo>
                    <a:lnTo>
                      <a:pt x="9610" y="2056"/>
                    </a:lnTo>
                    <a:lnTo>
                      <a:pt x="9694" y="2024"/>
                    </a:lnTo>
                    <a:lnTo>
                      <a:pt x="9688" y="1940"/>
                    </a:lnTo>
                    <a:lnTo>
                      <a:pt x="9773" y="1902"/>
                    </a:lnTo>
                    <a:lnTo>
                      <a:pt x="9749" y="1813"/>
                    </a:lnTo>
                    <a:lnTo>
                      <a:pt x="9669" y="1796"/>
                    </a:lnTo>
                    <a:lnTo>
                      <a:pt x="9609" y="1840"/>
                    </a:lnTo>
                    <a:lnTo>
                      <a:pt x="9518" y="1786"/>
                    </a:lnTo>
                    <a:lnTo>
                      <a:pt x="9453" y="1749"/>
                    </a:lnTo>
                    <a:lnTo>
                      <a:pt x="9386" y="1785"/>
                    </a:lnTo>
                    <a:lnTo>
                      <a:pt x="9357" y="1710"/>
                    </a:lnTo>
                    <a:lnTo>
                      <a:pt x="9269" y="1695"/>
                    </a:lnTo>
                    <a:close/>
                    <a:moveTo>
                      <a:pt x="10353" y="1786"/>
                    </a:moveTo>
                    <a:lnTo>
                      <a:pt x="10270" y="1833"/>
                    </a:lnTo>
                    <a:lnTo>
                      <a:pt x="10314" y="1921"/>
                    </a:lnTo>
                    <a:lnTo>
                      <a:pt x="10373" y="1884"/>
                    </a:lnTo>
                    <a:lnTo>
                      <a:pt x="10353" y="1786"/>
                    </a:lnTo>
                    <a:close/>
                    <a:moveTo>
                      <a:pt x="10982" y="1967"/>
                    </a:moveTo>
                    <a:lnTo>
                      <a:pt x="10882" y="1989"/>
                    </a:lnTo>
                    <a:lnTo>
                      <a:pt x="10800" y="2045"/>
                    </a:lnTo>
                    <a:lnTo>
                      <a:pt x="10743" y="1980"/>
                    </a:lnTo>
                    <a:lnTo>
                      <a:pt x="10656" y="2008"/>
                    </a:lnTo>
                    <a:lnTo>
                      <a:pt x="10619" y="2104"/>
                    </a:lnTo>
                    <a:lnTo>
                      <a:pt x="10783" y="2104"/>
                    </a:lnTo>
                    <a:lnTo>
                      <a:pt x="10763" y="2164"/>
                    </a:lnTo>
                    <a:lnTo>
                      <a:pt x="10762" y="2223"/>
                    </a:lnTo>
                    <a:lnTo>
                      <a:pt x="10851" y="2190"/>
                    </a:lnTo>
                    <a:lnTo>
                      <a:pt x="10929" y="2186"/>
                    </a:lnTo>
                    <a:lnTo>
                      <a:pt x="10968" y="2138"/>
                    </a:lnTo>
                    <a:lnTo>
                      <a:pt x="11051" y="2138"/>
                    </a:lnTo>
                    <a:lnTo>
                      <a:pt x="11050" y="2196"/>
                    </a:lnTo>
                    <a:lnTo>
                      <a:pt x="11133" y="2202"/>
                    </a:lnTo>
                    <a:lnTo>
                      <a:pt x="11213" y="2235"/>
                    </a:lnTo>
                    <a:lnTo>
                      <a:pt x="11318" y="2227"/>
                    </a:lnTo>
                    <a:lnTo>
                      <a:pt x="11279" y="2172"/>
                    </a:lnTo>
                    <a:lnTo>
                      <a:pt x="11318" y="2112"/>
                    </a:lnTo>
                    <a:lnTo>
                      <a:pt x="11278" y="2056"/>
                    </a:lnTo>
                    <a:lnTo>
                      <a:pt x="11202" y="2048"/>
                    </a:lnTo>
                    <a:lnTo>
                      <a:pt x="11104" y="2053"/>
                    </a:lnTo>
                    <a:lnTo>
                      <a:pt x="11029" y="2003"/>
                    </a:lnTo>
                    <a:lnTo>
                      <a:pt x="10982" y="1967"/>
                    </a:lnTo>
                    <a:close/>
                    <a:moveTo>
                      <a:pt x="10196" y="1971"/>
                    </a:moveTo>
                    <a:lnTo>
                      <a:pt x="10143" y="2007"/>
                    </a:lnTo>
                    <a:lnTo>
                      <a:pt x="10207" y="2078"/>
                    </a:lnTo>
                    <a:lnTo>
                      <a:pt x="10261" y="2007"/>
                    </a:lnTo>
                    <a:lnTo>
                      <a:pt x="10196" y="1971"/>
                    </a:lnTo>
                    <a:close/>
                    <a:moveTo>
                      <a:pt x="7559" y="2194"/>
                    </a:moveTo>
                    <a:lnTo>
                      <a:pt x="7397" y="2195"/>
                    </a:lnTo>
                    <a:lnTo>
                      <a:pt x="7264" y="2215"/>
                    </a:lnTo>
                    <a:lnTo>
                      <a:pt x="7290" y="2301"/>
                    </a:lnTo>
                    <a:lnTo>
                      <a:pt x="7234" y="2346"/>
                    </a:lnTo>
                    <a:lnTo>
                      <a:pt x="7205" y="2424"/>
                    </a:lnTo>
                    <a:lnTo>
                      <a:pt x="7292" y="2462"/>
                    </a:lnTo>
                    <a:lnTo>
                      <a:pt x="7396" y="2405"/>
                    </a:lnTo>
                    <a:lnTo>
                      <a:pt x="7499" y="2364"/>
                    </a:lnTo>
                    <a:lnTo>
                      <a:pt x="7582" y="2293"/>
                    </a:lnTo>
                    <a:lnTo>
                      <a:pt x="7559" y="2194"/>
                    </a:lnTo>
                    <a:close/>
                    <a:moveTo>
                      <a:pt x="7052" y="2215"/>
                    </a:moveTo>
                    <a:lnTo>
                      <a:pt x="7002" y="2269"/>
                    </a:lnTo>
                    <a:lnTo>
                      <a:pt x="6933" y="2322"/>
                    </a:lnTo>
                    <a:lnTo>
                      <a:pt x="6953" y="2388"/>
                    </a:lnTo>
                    <a:lnTo>
                      <a:pt x="7052" y="2369"/>
                    </a:lnTo>
                    <a:lnTo>
                      <a:pt x="7147" y="2341"/>
                    </a:lnTo>
                    <a:lnTo>
                      <a:pt x="7207" y="2266"/>
                    </a:lnTo>
                    <a:lnTo>
                      <a:pt x="7118" y="2255"/>
                    </a:lnTo>
                    <a:lnTo>
                      <a:pt x="7052" y="2215"/>
                    </a:lnTo>
                    <a:close/>
                    <a:moveTo>
                      <a:pt x="12312" y="2414"/>
                    </a:moveTo>
                    <a:lnTo>
                      <a:pt x="12236" y="2466"/>
                    </a:lnTo>
                    <a:lnTo>
                      <a:pt x="12213" y="2557"/>
                    </a:lnTo>
                    <a:lnTo>
                      <a:pt x="12167" y="2611"/>
                    </a:lnTo>
                    <a:lnTo>
                      <a:pt x="12100" y="2551"/>
                    </a:lnTo>
                    <a:lnTo>
                      <a:pt x="11989" y="2494"/>
                    </a:lnTo>
                    <a:lnTo>
                      <a:pt x="11889" y="2477"/>
                    </a:lnTo>
                    <a:lnTo>
                      <a:pt x="11776" y="2536"/>
                    </a:lnTo>
                    <a:lnTo>
                      <a:pt x="11784" y="2600"/>
                    </a:lnTo>
                    <a:lnTo>
                      <a:pt x="11848" y="2617"/>
                    </a:lnTo>
                    <a:lnTo>
                      <a:pt x="11829" y="2668"/>
                    </a:lnTo>
                    <a:lnTo>
                      <a:pt x="11834" y="2724"/>
                    </a:lnTo>
                    <a:lnTo>
                      <a:pt x="11971" y="2707"/>
                    </a:lnTo>
                    <a:lnTo>
                      <a:pt x="12018" y="2763"/>
                    </a:lnTo>
                    <a:lnTo>
                      <a:pt x="12110" y="2782"/>
                    </a:lnTo>
                    <a:lnTo>
                      <a:pt x="12143" y="2891"/>
                    </a:lnTo>
                    <a:lnTo>
                      <a:pt x="12246" y="2891"/>
                    </a:lnTo>
                    <a:lnTo>
                      <a:pt x="12323" y="2869"/>
                    </a:lnTo>
                    <a:lnTo>
                      <a:pt x="12462" y="2831"/>
                    </a:lnTo>
                    <a:lnTo>
                      <a:pt x="12421" y="2762"/>
                    </a:lnTo>
                    <a:lnTo>
                      <a:pt x="12541" y="2746"/>
                    </a:lnTo>
                    <a:lnTo>
                      <a:pt x="12618" y="2710"/>
                    </a:lnTo>
                    <a:lnTo>
                      <a:pt x="12688" y="2678"/>
                    </a:lnTo>
                    <a:lnTo>
                      <a:pt x="12769" y="2627"/>
                    </a:lnTo>
                    <a:lnTo>
                      <a:pt x="12711" y="2581"/>
                    </a:lnTo>
                    <a:lnTo>
                      <a:pt x="12567" y="2616"/>
                    </a:lnTo>
                    <a:lnTo>
                      <a:pt x="12421" y="2644"/>
                    </a:lnTo>
                    <a:lnTo>
                      <a:pt x="12342" y="2593"/>
                    </a:lnTo>
                    <a:lnTo>
                      <a:pt x="12458" y="2565"/>
                    </a:lnTo>
                    <a:lnTo>
                      <a:pt x="12406" y="2516"/>
                    </a:lnTo>
                    <a:lnTo>
                      <a:pt x="12545" y="2496"/>
                    </a:lnTo>
                    <a:lnTo>
                      <a:pt x="12465" y="2416"/>
                    </a:lnTo>
                    <a:lnTo>
                      <a:pt x="12312" y="2414"/>
                    </a:lnTo>
                    <a:close/>
                    <a:moveTo>
                      <a:pt x="7251" y="2501"/>
                    </a:moveTo>
                    <a:lnTo>
                      <a:pt x="7152" y="2503"/>
                    </a:lnTo>
                    <a:lnTo>
                      <a:pt x="7068" y="2525"/>
                    </a:lnTo>
                    <a:lnTo>
                      <a:pt x="7019" y="2560"/>
                    </a:lnTo>
                    <a:lnTo>
                      <a:pt x="7037" y="2616"/>
                    </a:lnTo>
                    <a:lnTo>
                      <a:pt x="7097" y="2633"/>
                    </a:lnTo>
                    <a:lnTo>
                      <a:pt x="7201" y="2583"/>
                    </a:lnTo>
                    <a:lnTo>
                      <a:pt x="7289" y="2544"/>
                    </a:lnTo>
                    <a:lnTo>
                      <a:pt x="7251" y="2501"/>
                    </a:lnTo>
                    <a:close/>
                    <a:moveTo>
                      <a:pt x="15754" y="2532"/>
                    </a:moveTo>
                    <a:lnTo>
                      <a:pt x="15785" y="2597"/>
                    </a:lnTo>
                    <a:lnTo>
                      <a:pt x="15888" y="2668"/>
                    </a:lnTo>
                    <a:lnTo>
                      <a:pt x="16007" y="2659"/>
                    </a:lnTo>
                    <a:lnTo>
                      <a:pt x="15921" y="2575"/>
                    </a:lnTo>
                    <a:lnTo>
                      <a:pt x="15842" y="2544"/>
                    </a:lnTo>
                    <a:lnTo>
                      <a:pt x="15754" y="2532"/>
                    </a:lnTo>
                    <a:close/>
                    <a:moveTo>
                      <a:pt x="11880" y="3387"/>
                    </a:moveTo>
                    <a:lnTo>
                      <a:pt x="11793" y="3394"/>
                    </a:lnTo>
                    <a:lnTo>
                      <a:pt x="11780" y="3505"/>
                    </a:lnTo>
                    <a:lnTo>
                      <a:pt x="11751" y="3577"/>
                    </a:lnTo>
                    <a:lnTo>
                      <a:pt x="11601" y="3554"/>
                    </a:lnTo>
                    <a:lnTo>
                      <a:pt x="11499" y="3544"/>
                    </a:lnTo>
                    <a:lnTo>
                      <a:pt x="11470" y="3606"/>
                    </a:lnTo>
                    <a:lnTo>
                      <a:pt x="11391" y="3606"/>
                    </a:lnTo>
                    <a:lnTo>
                      <a:pt x="11266" y="3681"/>
                    </a:lnTo>
                    <a:lnTo>
                      <a:pt x="11229" y="3752"/>
                    </a:lnTo>
                    <a:lnTo>
                      <a:pt x="11193" y="3831"/>
                    </a:lnTo>
                    <a:lnTo>
                      <a:pt x="11206" y="3915"/>
                    </a:lnTo>
                    <a:lnTo>
                      <a:pt x="11277" y="3959"/>
                    </a:lnTo>
                    <a:lnTo>
                      <a:pt x="11242" y="4054"/>
                    </a:lnTo>
                    <a:lnTo>
                      <a:pt x="11175" y="4051"/>
                    </a:lnTo>
                    <a:lnTo>
                      <a:pt x="11153" y="4109"/>
                    </a:lnTo>
                    <a:lnTo>
                      <a:pt x="11119" y="4190"/>
                    </a:lnTo>
                    <a:lnTo>
                      <a:pt x="11138" y="4284"/>
                    </a:lnTo>
                    <a:lnTo>
                      <a:pt x="11101" y="4347"/>
                    </a:lnTo>
                    <a:lnTo>
                      <a:pt x="11062" y="4237"/>
                    </a:lnTo>
                    <a:lnTo>
                      <a:pt x="11062" y="4180"/>
                    </a:lnTo>
                    <a:lnTo>
                      <a:pt x="10968" y="4124"/>
                    </a:lnTo>
                    <a:lnTo>
                      <a:pt x="10720" y="4128"/>
                    </a:lnTo>
                    <a:lnTo>
                      <a:pt x="10599" y="4142"/>
                    </a:lnTo>
                    <a:lnTo>
                      <a:pt x="10487" y="4245"/>
                    </a:lnTo>
                    <a:lnTo>
                      <a:pt x="10478" y="4325"/>
                    </a:lnTo>
                    <a:lnTo>
                      <a:pt x="10389" y="4327"/>
                    </a:lnTo>
                    <a:lnTo>
                      <a:pt x="10238" y="4458"/>
                    </a:lnTo>
                    <a:lnTo>
                      <a:pt x="10156" y="4530"/>
                    </a:lnTo>
                    <a:lnTo>
                      <a:pt x="10092" y="4654"/>
                    </a:lnTo>
                    <a:lnTo>
                      <a:pt x="10092" y="4776"/>
                    </a:lnTo>
                    <a:lnTo>
                      <a:pt x="10115" y="4905"/>
                    </a:lnTo>
                    <a:lnTo>
                      <a:pt x="10171" y="4932"/>
                    </a:lnTo>
                    <a:lnTo>
                      <a:pt x="10204" y="5014"/>
                    </a:lnTo>
                    <a:lnTo>
                      <a:pt x="10250" y="5062"/>
                    </a:lnTo>
                    <a:lnTo>
                      <a:pt x="10302" y="5111"/>
                    </a:lnTo>
                    <a:lnTo>
                      <a:pt x="10406" y="5122"/>
                    </a:lnTo>
                    <a:lnTo>
                      <a:pt x="10463" y="5104"/>
                    </a:lnTo>
                    <a:lnTo>
                      <a:pt x="10544" y="5107"/>
                    </a:lnTo>
                    <a:lnTo>
                      <a:pt x="10496" y="5197"/>
                    </a:lnTo>
                    <a:lnTo>
                      <a:pt x="10402" y="5316"/>
                    </a:lnTo>
                    <a:lnTo>
                      <a:pt x="10296" y="5338"/>
                    </a:lnTo>
                    <a:lnTo>
                      <a:pt x="10158" y="5298"/>
                    </a:lnTo>
                    <a:lnTo>
                      <a:pt x="10272" y="5229"/>
                    </a:lnTo>
                    <a:lnTo>
                      <a:pt x="10238" y="5150"/>
                    </a:lnTo>
                    <a:lnTo>
                      <a:pt x="10158" y="5054"/>
                    </a:lnTo>
                    <a:lnTo>
                      <a:pt x="10028" y="4980"/>
                    </a:lnTo>
                    <a:lnTo>
                      <a:pt x="9979" y="5086"/>
                    </a:lnTo>
                    <a:lnTo>
                      <a:pt x="10022" y="5131"/>
                    </a:lnTo>
                    <a:lnTo>
                      <a:pt x="10079" y="5209"/>
                    </a:lnTo>
                    <a:lnTo>
                      <a:pt x="10055" y="5290"/>
                    </a:lnTo>
                    <a:lnTo>
                      <a:pt x="10050" y="5388"/>
                    </a:lnTo>
                    <a:lnTo>
                      <a:pt x="10114" y="5421"/>
                    </a:lnTo>
                    <a:lnTo>
                      <a:pt x="10142" y="5488"/>
                    </a:lnTo>
                    <a:lnTo>
                      <a:pt x="10094" y="5525"/>
                    </a:lnTo>
                    <a:lnTo>
                      <a:pt x="10014" y="5532"/>
                    </a:lnTo>
                    <a:lnTo>
                      <a:pt x="9984" y="5340"/>
                    </a:lnTo>
                    <a:lnTo>
                      <a:pt x="9872" y="5318"/>
                    </a:lnTo>
                    <a:lnTo>
                      <a:pt x="9811" y="5374"/>
                    </a:lnTo>
                    <a:lnTo>
                      <a:pt x="9701" y="5370"/>
                    </a:lnTo>
                    <a:lnTo>
                      <a:pt x="9705" y="5219"/>
                    </a:lnTo>
                    <a:lnTo>
                      <a:pt x="9671" y="5130"/>
                    </a:lnTo>
                    <a:lnTo>
                      <a:pt x="9599" y="5118"/>
                    </a:lnTo>
                    <a:lnTo>
                      <a:pt x="9614" y="5246"/>
                    </a:lnTo>
                    <a:lnTo>
                      <a:pt x="9634" y="5336"/>
                    </a:lnTo>
                    <a:lnTo>
                      <a:pt x="9641" y="5439"/>
                    </a:lnTo>
                    <a:lnTo>
                      <a:pt x="9628" y="5533"/>
                    </a:lnTo>
                    <a:lnTo>
                      <a:pt x="9605" y="5600"/>
                    </a:lnTo>
                    <a:lnTo>
                      <a:pt x="9592" y="5658"/>
                    </a:lnTo>
                    <a:lnTo>
                      <a:pt x="9670" y="5680"/>
                    </a:lnTo>
                    <a:lnTo>
                      <a:pt x="9691" y="5583"/>
                    </a:lnTo>
                    <a:lnTo>
                      <a:pt x="9787" y="5547"/>
                    </a:lnTo>
                    <a:lnTo>
                      <a:pt x="9834" y="5635"/>
                    </a:lnTo>
                    <a:lnTo>
                      <a:pt x="9929" y="5700"/>
                    </a:lnTo>
                    <a:lnTo>
                      <a:pt x="9993" y="5723"/>
                    </a:lnTo>
                    <a:lnTo>
                      <a:pt x="10032" y="5655"/>
                    </a:lnTo>
                    <a:lnTo>
                      <a:pt x="10100" y="5731"/>
                    </a:lnTo>
                    <a:lnTo>
                      <a:pt x="10228" y="5749"/>
                    </a:lnTo>
                    <a:lnTo>
                      <a:pt x="10272" y="5654"/>
                    </a:lnTo>
                    <a:lnTo>
                      <a:pt x="10220" y="5547"/>
                    </a:lnTo>
                    <a:lnTo>
                      <a:pt x="10204" y="5475"/>
                    </a:lnTo>
                    <a:lnTo>
                      <a:pt x="10304" y="5455"/>
                    </a:lnTo>
                    <a:lnTo>
                      <a:pt x="10322" y="5540"/>
                    </a:lnTo>
                    <a:cubicBezTo>
                      <a:pt x="10273" y="5586"/>
                      <a:pt x="10275" y="5664"/>
                      <a:pt x="10328" y="5707"/>
                    </a:cubicBezTo>
                    <a:cubicBezTo>
                      <a:pt x="10365" y="5737"/>
                      <a:pt x="10418" y="5741"/>
                      <a:pt x="10459" y="5716"/>
                    </a:cubicBezTo>
                    <a:lnTo>
                      <a:pt x="10576" y="5723"/>
                    </a:lnTo>
                    <a:lnTo>
                      <a:pt x="10641" y="5746"/>
                    </a:lnTo>
                    <a:cubicBezTo>
                      <a:pt x="10689" y="5740"/>
                      <a:pt x="10736" y="5736"/>
                      <a:pt x="10784" y="5733"/>
                    </a:cubicBezTo>
                    <a:cubicBezTo>
                      <a:pt x="10825" y="5730"/>
                      <a:pt x="10865" y="5727"/>
                      <a:pt x="10905" y="5726"/>
                    </a:cubicBezTo>
                    <a:lnTo>
                      <a:pt x="10978" y="5706"/>
                    </a:lnTo>
                    <a:lnTo>
                      <a:pt x="11043" y="5612"/>
                    </a:lnTo>
                    <a:lnTo>
                      <a:pt x="11001" y="5439"/>
                    </a:lnTo>
                    <a:lnTo>
                      <a:pt x="10908" y="5445"/>
                    </a:lnTo>
                    <a:cubicBezTo>
                      <a:pt x="10864" y="5428"/>
                      <a:pt x="10816" y="5429"/>
                      <a:pt x="10773" y="5445"/>
                    </a:cubicBezTo>
                    <a:cubicBezTo>
                      <a:pt x="10732" y="5461"/>
                      <a:pt x="10697" y="5490"/>
                      <a:pt x="10677" y="5528"/>
                    </a:cubicBezTo>
                    <a:lnTo>
                      <a:pt x="10594" y="5540"/>
                    </a:lnTo>
                    <a:lnTo>
                      <a:pt x="10474" y="5517"/>
                    </a:lnTo>
                    <a:lnTo>
                      <a:pt x="10480" y="5439"/>
                    </a:lnTo>
                    <a:lnTo>
                      <a:pt x="10559" y="5418"/>
                    </a:lnTo>
                    <a:lnTo>
                      <a:pt x="10649" y="5424"/>
                    </a:lnTo>
                    <a:lnTo>
                      <a:pt x="10756" y="5389"/>
                    </a:lnTo>
                    <a:lnTo>
                      <a:pt x="10886" y="5326"/>
                    </a:lnTo>
                    <a:lnTo>
                      <a:pt x="10989" y="5356"/>
                    </a:lnTo>
                    <a:lnTo>
                      <a:pt x="11051" y="5293"/>
                    </a:lnTo>
                    <a:lnTo>
                      <a:pt x="11044" y="5226"/>
                    </a:lnTo>
                    <a:lnTo>
                      <a:pt x="10973" y="5154"/>
                    </a:lnTo>
                    <a:lnTo>
                      <a:pt x="10991" y="5080"/>
                    </a:lnTo>
                    <a:lnTo>
                      <a:pt x="11026" y="4995"/>
                    </a:lnTo>
                    <a:lnTo>
                      <a:pt x="11049" y="4911"/>
                    </a:lnTo>
                    <a:lnTo>
                      <a:pt x="11015" y="4809"/>
                    </a:lnTo>
                    <a:lnTo>
                      <a:pt x="11064" y="4679"/>
                    </a:lnTo>
                    <a:lnTo>
                      <a:pt x="11074" y="4583"/>
                    </a:lnTo>
                    <a:lnTo>
                      <a:pt x="11081" y="4474"/>
                    </a:lnTo>
                    <a:lnTo>
                      <a:pt x="11119" y="4411"/>
                    </a:lnTo>
                    <a:lnTo>
                      <a:pt x="11167" y="4591"/>
                    </a:lnTo>
                    <a:lnTo>
                      <a:pt x="11264" y="4597"/>
                    </a:lnTo>
                    <a:lnTo>
                      <a:pt x="11300" y="4653"/>
                    </a:lnTo>
                    <a:lnTo>
                      <a:pt x="11218" y="4721"/>
                    </a:lnTo>
                    <a:lnTo>
                      <a:pt x="11196" y="4798"/>
                    </a:lnTo>
                    <a:lnTo>
                      <a:pt x="11121" y="4953"/>
                    </a:lnTo>
                    <a:lnTo>
                      <a:pt x="11221" y="4981"/>
                    </a:lnTo>
                    <a:lnTo>
                      <a:pt x="11232" y="5040"/>
                    </a:lnTo>
                    <a:lnTo>
                      <a:pt x="11268" y="5111"/>
                    </a:lnTo>
                    <a:lnTo>
                      <a:pt x="11325" y="5139"/>
                    </a:lnTo>
                    <a:lnTo>
                      <a:pt x="11409" y="5202"/>
                    </a:lnTo>
                    <a:cubicBezTo>
                      <a:pt x="11439" y="5217"/>
                      <a:pt x="11471" y="5228"/>
                      <a:pt x="11503" y="5235"/>
                    </a:cubicBezTo>
                    <a:cubicBezTo>
                      <a:pt x="11545" y="5245"/>
                      <a:pt x="11587" y="5249"/>
                      <a:pt x="11630" y="5247"/>
                    </a:cubicBezTo>
                    <a:cubicBezTo>
                      <a:pt x="11656" y="5226"/>
                      <a:pt x="11682" y="5205"/>
                      <a:pt x="11708" y="5185"/>
                    </a:cubicBezTo>
                    <a:cubicBezTo>
                      <a:pt x="11746" y="5154"/>
                      <a:pt x="11785" y="5124"/>
                      <a:pt x="11825" y="5095"/>
                    </a:cubicBezTo>
                    <a:cubicBezTo>
                      <a:pt x="11877" y="5067"/>
                      <a:pt x="11940" y="5065"/>
                      <a:pt x="11994" y="5090"/>
                    </a:cubicBezTo>
                    <a:cubicBezTo>
                      <a:pt x="12027" y="5105"/>
                      <a:pt x="12054" y="5128"/>
                      <a:pt x="12072" y="5158"/>
                    </a:cubicBezTo>
                    <a:lnTo>
                      <a:pt x="12256" y="5261"/>
                    </a:lnTo>
                    <a:lnTo>
                      <a:pt x="12352" y="5332"/>
                    </a:lnTo>
                    <a:lnTo>
                      <a:pt x="12410" y="5381"/>
                    </a:lnTo>
                    <a:lnTo>
                      <a:pt x="12535" y="5491"/>
                    </a:lnTo>
                    <a:lnTo>
                      <a:pt x="12570" y="5548"/>
                    </a:lnTo>
                    <a:lnTo>
                      <a:pt x="12651" y="5635"/>
                    </a:lnTo>
                    <a:lnTo>
                      <a:pt x="12807" y="5658"/>
                    </a:lnTo>
                    <a:lnTo>
                      <a:pt x="12818" y="5515"/>
                    </a:lnTo>
                    <a:lnTo>
                      <a:pt x="12865" y="5591"/>
                    </a:lnTo>
                    <a:lnTo>
                      <a:pt x="12947" y="5635"/>
                    </a:lnTo>
                    <a:lnTo>
                      <a:pt x="12894" y="5690"/>
                    </a:lnTo>
                    <a:lnTo>
                      <a:pt x="13004" y="5751"/>
                    </a:lnTo>
                    <a:lnTo>
                      <a:pt x="13143" y="5778"/>
                    </a:lnTo>
                    <a:lnTo>
                      <a:pt x="13298" y="5853"/>
                    </a:lnTo>
                    <a:lnTo>
                      <a:pt x="13367" y="5917"/>
                    </a:lnTo>
                    <a:lnTo>
                      <a:pt x="13310" y="5966"/>
                    </a:lnTo>
                    <a:cubicBezTo>
                      <a:pt x="13284" y="5934"/>
                      <a:pt x="13233" y="5931"/>
                      <a:pt x="13203" y="5961"/>
                    </a:cubicBezTo>
                    <a:cubicBezTo>
                      <a:pt x="13171" y="5992"/>
                      <a:pt x="13177" y="6042"/>
                      <a:pt x="13207" y="6077"/>
                    </a:cubicBezTo>
                    <a:cubicBezTo>
                      <a:pt x="13239" y="6114"/>
                      <a:pt x="13289" y="6128"/>
                      <a:pt x="13330" y="6155"/>
                    </a:cubicBezTo>
                    <a:cubicBezTo>
                      <a:pt x="13373" y="6183"/>
                      <a:pt x="13406" y="6224"/>
                      <a:pt x="13420" y="6272"/>
                    </a:cubicBezTo>
                    <a:lnTo>
                      <a:pt x="13513" y="6385"/>
                    </a:lnTo>
                    <a:lnTo>
                      <a:pt x="13641" y="6454"/>
                    </a:lnTo>
                    <a:lnTo>
                      <a:pt x="13751" y="6514"/>
                    </a:lnTo>
                    <a:lnTo>
                      <a:pt x="13967" y="6581"/>
                    </a:lnTo>
                    <a:lnTo>
                      <a:pt x="14022" y="6693"/>
                    </a:lnTo>
                    <a:lnTo>
                      <a:pt x="14075" y="6733"/>
                    </a:lnTo>
                    <a:cubicBezTo>
                      <a:pt x="14101" y="6743"/>
                      <a:pt x="14126" y="6754"/>
                      <a:pt x="14150" y="6766"/>
                    </a:cubicBezTo>
                    <a:cubicBezTo>
                      <a:pt x="14185" y="6782"/>
                      <a:pt x="14219" y="6800"/>
                      <a:pt x="14252" y="6819"/>
                    </a:cubicBezTo>
                    <a:lnTo>
                      <a:pt x="14344" y="6868"/>
                    </a:lnTo>
                    <a:cubicBezTo>
                      <a:pt x="14385" y="6900"/>
                      <a:pt x="14430" y="6929"/>
                      <a:pt x="14477" y="6953"/>
                    </a:cubicBezTo>
                    <a:cubicBezTo>
                      <a:pt x="14528" y="6979"/>
                      <a:pt x="14582" y="7000"/>
                      <a:pt x="14637" y="7015"/>
                    </a:cubicBezTo>
                    <a:lnTo>
                      <a:pt x="14691" y="6970"/>
                    </a:lnTo>
                    <a:cubicBezTo>
                      <a:pt x="14695" y="6941"/>
                      <a:pt x="14715" y="6915"/>
                      <a:pt x="14743" y="6903"/>
                    </a:cubicBezTo>
                    <a:cubicBezTo>
                      <a:pt x="14777" y="6889"/>
                      <a:pt x="14815" y="6897"/>
                      <a:pt x="14851" y="6903"/>
                    </a:cubicBezTo>
                    <a:cubicBezTo>
                      <a:pt x="14891" y="6910"/>
                      <a:pt x="14930" y="6915"/>
                      <a:pt x="14970" y="6918"/>
                    </a:cubicBezTo>
                    <a:lnTo>
                      <a:pt x="15039" y="6886"/>
                    </a:lnTo>
                    <a:lnTo>
                      <a:pt x="15039" y="6779"/>
                    </a:lnTo>
                    <a:lnTo>
                      <a:pt x="15021" y="6729"/>
                    </a:lnTo>
                    <a:lnTo>
                      <a:pt x="14988" y="6661"/>
                    </a:lnTo>
                    <a:lnTo>
                      <a:pt x="14920" y="6558"/>
                    </a:lnTo>
                    <a:lnTo>
                      <a:pt x="14813" y="6458"/>
                    </a:lnTo>
                    <a:lnTo>
                      <a:pt x="14753" y="6385"/>
                    </a:lnTo>
                    <a:lnTo>
                      <a:pt x="14725" y="6260"/>
                    </a:lnTo>
                    <a:lnTo>
                      <a:pt x="14660" y="6107"/>
                    </a:lnTo>
                    <a:lnTo>
                      <a:pt x="14523" y="6037"/>
                    </a:lnTo>
                    <a:lnTo>
                      <a:pt x="14398" y="5924"/>
                    </a:lnTo>
                    <a:lnTo>
                      <a:pt x="14411" y="5842"/>
                    </a:lnTo>
                    <a:lnTo>
                      <a:pt x="14479" y="5753"/>
                    </a:lnTo>
                    <a:lnTo>
                      <a:pt x="14515" y="5662"/>
                    </a:lnTo>
                    <a:lnTo>
                      <a:pt x="14469" y="5544"/>
                    </a:lnTo>
                    <a:lnTo>
                      <a:pt x="14491" y="5453"/>
                    </a:lnTo>
                    <a:cubicBezTo>
                      <a:pt x="14473" y="5421"/>
                      <a:pt x="14451" y="5390"/>
                      <a:pt x="14426" y="5362"/>
                    </a:cubicBezTo>
                    <a:cubicBezTo>
                      <a:pt x="14393" y="5327"/>
                      <a:pt x="14356" y="5295"/>
                      <a:pt x="14315" y="5270"/>
                    </a:cubicBezTo>
                    <a:cubicBezTo>
                      <a:pt x="14310" y="5207"/>
                      <a:pt x="14312" y="5143"/>
                      <a:pt x="14319" y="5080"/>
                    </a:cubicBezTo>
                    <a:cubicBezTo>
                      <a:pt x="14328" y="4998"/>
                      <a:pt x="14346" y="4917"/>
                      <a:pt x="14345" y="4834"/>
                    </a:cubicBezTo>
                    <a:cubicBezTo>
                      <a:pt x="14344" y="4763"/>
                      <a:pt x="14328" y="4691"/>
                      <a:pt x="14291" y="4629"/>
                    </a:cubicBezTo>
                    <a:cubicBezTo>
                      <a:pt x="14249" y="4557"/>
                      <a:pt x="14183" y="4501"/>
                      <a:pt x="14103" y="4470"/>
                    </a:cubicBezTo>
                    <a:lnTo>
                      <a:pt x="13935" y="4367"/>
                    </a:lnTo>
                    <a:lnTo>
                      <a:pt x="13888" y="4332"/>
                    </a:lnTo>
                    <a:lnTo>
                      <a:pt x="13757" y="4291"/>
                    </a:lnTo>
                    <a:lnTo>
                      <a:pt x="13680" y="4263"/>
                    </a:lnTo>
                    <a:lnTo>
                      <a:pt x="13593" y="4205"/>
                    </a:lnTo>
                    <a:lnTo>
                      <a:pt x="13505" y="4165"/>
                    </a:lnTo>
                    <a:lnTo>
                      <a:pt x="13452" y="4057"/>
                    </a:lnTo>
                    <a:lnTo>
                      <a:pt x="13348" y="4013"/>
                    </a:lnTo>
                    <a:lnTo>
                      <a:pt x="13275" y="3919"/>
                    </a:lnTo>
                    <a:lnTo>
                      <a:pt x="13177" y="3862"/>
                    </a:lnTo>
                    <a:lnTo>
                      <a:pt x="13099" y="3876"/>
                    </a:lnTo>
                    <a:lnTo>
                      <a:pt x="13152" y="3952"/>
                    </a:lnTo>
                    <a:lnTo>
                      <a:pt x="13217" y="4009"/>
                    </a:lnTo>
                    <a:lnTo>
                      <a:pt x="13081" y="3963"/>
                    </a:lnTo>
                    <a:lnTo>
                      <a:pt x="12993" y="3930"/>
                    </a:lnTo>
                    <a:lnTo>
                      <a:pt x="12899" y="3912"/>
                    </a:lnTo>
                    <a:lnTo>
                      <a:pt x="12965" y="3868"/>
                    </a:lnTo>
                    <a:lnTo>
                      <a:pt x="13031" y="3835"/>
                    </a:lnTo>
                    <a:lnTo>
                      <a:pt x="12928" y="3767"/>
                    </a:lnTo>
                    <a:lnTo>
                      <a:pt x="12846" y="3757"/>
                    </a:lnTo>
                    <a:lnTo>
                      <a:pt x="12712" y="3775"/>
                    </a:lnTo>
                    <a:cubicBezTo>
                      <a:pt x="12681" y="3777"/>
                      <a:pt x="12650" y="3769"/>
                      <a:pt x="12625" y="3752"/>
                    </a:cubicBezTo>
                    <a:cubicBezTo>
                      <a:pt x="12597" y="3734"/>
                      <a:pt x="12577" y="3708"/>
                      <a:pt x="12554" y="3685"/>
                    </a:cubicBezTo>
                    <a:cubicBezTo>
                      <a:pt x="12507" y="3640"/>
                      <a:pt x="12447" y="3609"/>
                      <a:pt x="12381" y="3598"/>
                    </a:cubicBezTo>
                    <a:cubicBezTo>
                      <a:pt x="12358" y="3592"/>
                      <a:pt x="12333" y="3604"/>
                      <a:pt x="12325" y="3626"/>
                    </a:cubicBezTo>
                    <a:cubicBezTo>
                      <a:pt x="12314" y="3657"/>
                      <a:pt x="12338" y="3689"/>
                      <a:pt x="12371" y="3689"/>
                    </a:cubicBezTo>
                    <a:lnTo>
                      <a:pt x="12252" y="3673"/>
                    </a:lnTo>
                    <a:lnTo>
                      <a:pt x="12185" y="3594"/>
                    </a:lnTo>
                    <a:lnTo>
                      <a:pt x="12110" y="3515"/>
                    </a:lnTo>
                    <a:cubicBezTo>
                      <a:pt x="12084" y="3484"/>
                      <a:pt x="12052" y="3458"/>
                      <a:pt x="12017" y="3437"/>
                    </a:cubicBezTo>
                    <a:cubicBezTo>
                      <a:pt x="11975" y="3412"/>
                      <a:pt x="11929" y="3395"/>
                      <a:pt x="11880" y="3387"/>
                    </a:cubicBezTo>
                    <a:close/>
                    <a:moveTo>
                      <a:pt x="14047" y="3692"/>
                    </a:moveTo>
                    <a:lnTo>
                      <a:pt x="14098" y="3788"/>
                    </a:lnTo>
                    <a:lnTo>
                      <a:pt x="14189" y="3811"/>
                    </a:lnTo>
                    <a:lnTo>
                      <a:pt x="14162" y="3728"/>
                    </a:lnTo>
                    <a:lnTo>
                      <a:pt x="14047" y="3692"/>
                    </a:lnTo>
                    <a:close/>
                    <a:moveTo>
                      <a:pt x="6065" y="3862"/>
                    </a:moveTo>
                    <a:lnTo>
                      <a:pt x="5934" y="3911"/>
                    </a:lnTo>
                    <a:lnTo>
                      <a:pt x="5965" y="3994"/>
                    </a:lnTo>
                    <a:lnTo>
                      <a:pt x="6094" y="4077"/>
                    </a:lnTo>
                    <a:lnTo>
                      <a:pt x="6163" y="4026"/>
                    </a:lnTo>
                    <a:lnTo>
                      <a:pt x="6186" y="3939"/>
                    </a:lnTo>
                    <a:lnTo>
                      <a:pt x="6123" y="3883"/>
                    </a:lnTo>
                    <a:lnTo>
                      <a:pt x="6065" y="3862"/>
                    </a:lnTo>
                    <a:close/>
                    <a:moveTo>
                      <a:pt x="15931" y="3867"/>
                    </a:moveTo>
                    <a:lnTo>
                      <a:pt x="15986" y="3930"/>
                    </a:lnTo>
                    <a:lnTo>
                      <a:pt x="16070" y="3974"/>
                    </a:lnTo>
                    <a:lnTo>
                      <a:pt x="16159" y="3952"/>
                    </a:lnTo>
                    <a:lnTo>
                      <a:pt x="16099" y="3882"/>
                    </a:lnTo>
                    <a:lnTo>
                      <a:pt x="16013" y="3872"/>
                    </a:lnTo>
                    <a:lnTo>
                      <a:pt x="15931" y="3867"/>
                    </a:lnTo>
                    <a:close/>
                    <a:moveTo>
                      <a:pt x="3298" y="4033"/>
                    </a:moveTo>
                    <a:lnTo>
                      <a:pt x="3158" y="4051"/>
                    </a:lnTo>
                    <a:lnTo>
                      <a:pt x="3068" y="4124"/>
                    </a:lnTo>
                    <a:lnTo>
                      <a:pt x="3089" y="4229"/>
                    </a:lnTo>
                    <a:lnTo>
                      <a:pt x="3173" y="4150"/>
                    </a:lnTo>
                    <a:lnTo>
                      <a:pt x="3298" y="4033"/>
                    </a:lnTo>
                    <a:close/>
                    <a:moveTo>
                      <a:pt x="15750" y="4130"/>
                    </a:moveTo>
                    <a:lnTo>
                      <a:pt x="15689" y="4177"/>
                    </a:lnTo>
                    <a:lnTo>
                      <a:pt x="15729" y="4241"/>
                    </a:lnTo>
                    <a:lnTo>
                      <a:pt x="15782" y="4275"/>
                    </a:lnTo>
                    <a:lnTo>
                      <a:pt x="15847" y="4275"/>
                    </a:lnTo>
                    <a:lnTo>
                      <a:pt x="15904" y="4297"/>
                    </a:lnTo>
                    <a:lnTo>
                      <a:pt x="15956" y="4234"/>
                    </a:lnTo>
                    <a:lnTo>
                      <a:pt x="15815" y="4168"/>
                    </a:lnTo>
                    <a:lnTo>
                      <a:pt x="15750" y="4130"/>
                    </a:lnTo>
                    <a:close/>
                    <a:moveTo>
                      <a:pt x="14922" y="4347"/>
                    </a:moveTo>
                    <a:lnTo>
                      <a:pt x="14907" y="4447"/>
                    </a:lnTo>
                    <a:lnTo>
                      <a:pt x="14854" y="4479"/>
                    </a:lnTo>
                    <a:lnTo>
                      <a:pt x="14952" y="4582"/>
                    </a:lnTo>
                    <a:lnTo>
                      <a:pt x="14918" y="4635"/>
                    </a:lnTo>
                    <a:lnTo>
                      <a:pt x="14906" y="4718"/>
                    </a:lnTo>
                    <a:lnTo>
                      <a:pt x="14998" y="4781"/>
                    </a:lnTo>
                    <a:lnTo>
                      <a:pt x="14982" y="4848"/>
                    </a:lnTo>
                    <a:lnTo>
                      <a:pt x="14896" y="4809"/>
                    </a:lnTo>
                    <a:lnTo>
                      <a:pt x="14774" y="4809"/>
                    </a:lnTo>
                    <a:lnTo>
                      <a:pt x="14772" y="4889"/>
                    </a:lnTo>
                    <a:lnTo>
                      <a:pt x="14843" y="4963"/>
                    </a:lnTo>
                    <a:lnTo>
                      <a:pt x="14918" y="5048"/>
                    </a:lnTo>
                    <a:lnTo>
                      <a:pt x="14984" y="4985"/>
                    </a:lnTo>
                    <a:lnTo>
                      <a:pt x="15048" y="4943"/>
                    </a:lnTo>
                    <a:lnTo>
                      <a:pt x="15046" y="5055"/>
                    </a:lnTo>
                    <a:lnTo>
                      <a:pt x="15082" y="5137"/>
                    </a:lnTo>
                    <a:lnTo>
                      <a:pt x="15174" y="5142"/>
                    </a:lnTo>
                    <a:lnTo>
                      <a:pt x="15157" y="4988"/>
                    </a:lnTo>
                    <a:lnTo>
                      <a:pt x="15294" y="5044"/>
                    </a:lnTo>
                    <a:cubicBezTo>
                      <a:pt x="15270" y="5073"/>
                      <a:pt x="15279" y="5116"/>
                      <a:pt x="15313" y="5134"/>
                    </a:cubicBezTo>
                    <a:cubicBezTo>
                      <a:pt x="15377" y="5166"/>
                      <a:pt x="15445" y="5099"/>
                      <a:pt x="15411" y="5039"/>
                    </a:cubicBezTo>
                    <a:lnTo>
                      <a:pt x="15398" y="4960"/>
                    </a:lnTo>
                    <a:lnTo>
                      <a:pt x="15431" y="4888"/>
                    </a:lnTo>
                    <a:lnTo>
                      <a:pt x="15398" y="4764"/>
                    </a:lnTo>
                    <a:lnTo>
                      <a:pt x="15369" y="4651"/>
                    </a:lnTo>
                    <a:lnTo>
                      <a:pt x="15351" y="4581"/>
                    </a:lnTo>
                    <a:cubicBezTo>
                      <a:pt x="15340" y="4552"/>
                      <a:pt x="15324" y="4525"/>
                      <a:pt x="15304" y="4500"/>
                    </a:cubicBezTo>
                    <a:cubicBezTo>
                      <a:pt x="15281" y="4473"/>
                      <a:pt x="15254" y="4450"/>
                      <a:pt x="15223" y="4432"/>
                    </a:cubicBezTo>
                    <a:lnTo>
                      <a:pt x="15092" y="4379"/>
                    </a:lnTo>
                    <a:lnTo>
                      <a:pt x="15011" y="4379"/>
                    </a:lnTo>
                    <a:lnTo>
                      <a:pt x="14922" y="4347"/>
                    </a:lnTo>
                    <a:close/>
                    <a:moveTo>
                      <a:pt x="9948" y="4679"/>
                    </a:moveTo>
                    <a:lnTo>
                      <a:pt x="9912" y="4794"/>
                    </a:lnTo>
                    <a:lnTo>
                      <a:pt x="9952" y="4842"/>
                    </a:lnTo>
                    <a:lnTo>
                      <a:pt x="10021" y="4820"/>
                    </a:lnTo>
                    <a:lnTo>
                      <a:pt x="10008" y="4732"/>
                    </a:lnTo>
                    <a:lnTo>
                      <a:pt x="9948" y="4679"/>
                    </a:lnTo>
                    <a:close/>
                    <a:moveTo>
                      <a:pt x="5806" y="4837"/>
                    </a:moveTo>
                    <a:lnTo>
                      <a:pt x="5760" y="4921"/>
                    </a:lnTo>
                    <a:lnTo>
                      <a:pt x="5742" y="5099"/>
                    </a:lnTo>
                    <a:lnTo>
                      <a:pt x="5704" y="5185"/>
                    </a:lnTo>
                    <a:lnTo>
                      <a:pt x="5684" y="5324"/>
                    </a:lnTo>
                    <a:lnTo>
                      <a:pt x="5654" y="5396"/>
                    </a:lnTo>
                    <a:lnTo>
                      <a:pt x="5549" y="5361"/>
                    </a:lnTo>
                    <a:lnTo>
                      <a:pt x="5597" y="5265"/>
                    </a:lnTo>
                    <a:lnTo>
                      <a:pt x="5551" y="5198"/>
                    </a:lnTo>
                    <a:lnTo>
                      <a:pt x="5499" y="5149"/>
                    </a:lnTo>
                    <a:lnTo>
                      <a:pt x="5443" y="5102"/>
                    </a:lnTo>
                    <a:lnTo>
                      <a:pt x="5286" y="5067"/>
                    </a:lnTo>
                    <a:lnTo>
                      <a:pt x="5213" y="5092"/>
                    </a:lnTo>
                    <a:lnTo>
                      <a:pt x="5162" y="5157"/>
                    </a:lnTo>
                    <a:lnTo>
                      <a:pt x="5117" y="5262"/>
                    </a:lnTo>
                    <a:cubicBezTo>
                      <a:pt x="5104" y="5302"/>
                      <a:pt x="5104" y="5344"/>
                      <a:pt x="5117" y="5384"/>
                    </a:cubicBezTo>
                    <a:cubicBezTo>
                      <a:pt x="5129" y="5419"/>
                      <a:pt x="5150" y="5450"/>
                      <a:pt x="5180" y="5473"/>
                    </a:cubicBezTo>
                    <a:lnTo>
                      <a:pt x="5257" y="5552"/>
                    </a:lnTo>
                    <a:lnTo>
                      <a:pt x="5300" y="5622"/>
                    </a:lnTo>
                    <a:lnTo>
                      <a:pt x="5269" y="5671"/>
                    </a:lnTo>
                    <a:lnTo>
                      <a:pt x="5158" y="5722"/>
                    </a:lnTo>
                    <a:lnTo>
                      <a:pt x="5124" y="5663"/>
                    </a:lnTo>
                    <a:lnTo>
                      <a:pt x="4999" y="5658"/>
                    </a:lnTo>
                    <a:lnTo>
                      <a:pt x="4970" y="5606"/>
                    </a:lnTo>
                    <a:lnTo>
                      <a:pt x="4855" y="5606"/>
                    </a:lnTo>
                    <a:lnTo>
                      <a:pt x="4718" y="5635"/>
                    </a:lnTo>
                    <a:lnTo>
                      <a:pt x="4579" y="5698"/>
                    </a:lnTo>
                    <a:lnTo>
                      <a:pt x="4483" y="5839"/>
                    </a:lnTo>
                    <a:lnTo>
                      <a:pt x="4434" y="5757"/>
                    </a:lnTo>
                    <a:lnTo>
                      <a:pt x="4419" y="5676"/>
                    </a:lnTo>
                    <a:lnTo>
                      <a:pt x="4244" y="5699"/>
                    </a:lnTo>
                    <a:lnTo>
                      <a:pt x="4241" y="5823"/>
                    </a:lnTo>
                    <a:lnTo>
                      <a:pt x="4352" y="5880"/>
                    </a:lnTo>
                    <a:lnTo>
                      <a:pt x="4441" y="5898"/>
                    </a:lnTo>
                    <a:lnTo>
                      <a:pt x="4408" y="6006"/>
                    </a:lnTo>
                    <a:lnTo>
                      <a:pt x="4405" y="6075"/>
                    </a:lnTo>
                    <a:lnTo>
                      <a:pt x="4490" y="6157"/>
                    </a:lnTo>
                    <a:lnTo>
                      <a:pt x="4382" y="6227"/>
                    </a:lnTo>
                    <a:lnTo>
                      <a:pt x="4255" y="6287"/>
                    </a:lnTo>
                    <a:lnTo>
                      <a:pt x="4315" y="6397"/>
                    </a:lnTo>
                    <a:lnTo>
                      <a:pt x="4380" y="6485"/>
                    </a:lnTo>
                    <a:lnTo>
                      <a:pt x="4393" y="6560"/>
                    </a:lnTo>
                    <a:lnTo>
                      <a:pt x="4457" y="6549"/>
                    </a:lnTo>
                    <a:lnTo>
                      <a:pt x="4469" y="6632"/>
                    </a:lnTo>
                    <a:lnTo>
                      <a:pt x="4407" y="6705"/>
                    </a:lnTo>
                    <a:lnTo>
                      <a:pt x="4295" y="6711"/>
                    </a:lnTo>
                    <a:lnTo>
                      <a:pt x="4102" y="6691"/>
                    </a:lnTo>
                    <a:lnTo>
                      <a:pt x="3981" y="6652"/>
                    </a:lnTo>
                    <a:lnTo>
                      <a:pt x="3906" y="6647"/>
                    </a:lnTo>
                    <a:lnTo>
                      <a:pt x="3758" y="6647"/>
                    </a:lnTo>
                    <a:lnTo>
                      <a:pt x="3719" y="6590"/>
                    </a:lnTo>
                    <a:lnTo>
                      <a:pt x="3560" y="6590"/>
                    </a:lnTo>
                    <a:lnTo>
                      <a:pt x="3516" y="6538"/>
                    </a:lnTo>
                    <a:lnTo>
                      <a:pt x="3429" y="6549"/>
                    </a:lnTo>
                    <a:lnTo>
                      <a:pt x="3292" y="6530"/>
                    </a:lnTo>
                    <a:lnTo>
                      <a:pt x="3217" y="6473"/>
                    </a:lnTo>
                    <a:lnTo>
                      <a:pt x="3148" y="6425"/>
                    </a:lnTo>
                    <a:lnTo>
                      <a:pt x="3077" y="6345"/>
                    </a:lnTo>
                    <a:lnTo>
                      <a:pt x="3006" y="6322"/>
                    </a:lnTo>
                    <a:lnTo>
                      <a:pt x="2918" y="6347"/>
                    </a:lnTo>
                    <a:lnTo>
                      <a:pt x="2941" y="6379"/>
                    </a:lnTo>
                    <a:lnTo>
                      <a:pt x="3010" y="6464"/>
                    </a:lnTo>
                    <a:lnTo>
                      <a:pt x="3042" y="6520"/>
                    </a:lnTo>
                    <a:lnTo>
                      <a:pt x="3139" y="6525"/>
                    </a:lnTo>
                    <a:lnTo>
                      <a:pt x="3196" y="6604"/>
                    </a:lnTo>
                    <a:lnTo>
                      <a:pt x="3327" y="6655"/>
                    </a:lnTo>
                    <a:lnTo>
                      <a:pt x="3422" y="6679"/>
                    </a:lnTo>
                    <a:lnTo>
                      <a:pt x="3529" y="6679"/>
                    </a:lnTo>
                    <a:lnTo>
                      <a:pt x="3551" y="6750"/>
                    </a:lnTo>
                    <a:lnTo>
                      <a:pt x="3568" y="6818"/>
                    </a:lnTo>
                    <a:lnTo>
                      <a:pt x="3623" y="6802"/>
                    </a:lnTo>
                    <a:lnTo>
                      <a:pt x="3722" y="6812"/>
                    </a:lnTo>
                    <a:lnTo>
                      <a:pt x="3800" y="6830"/>
                    </a:lnTo>
                    <a:lnTo>
                      <a:pt x="3781" y="6927"/>
                    </a:lnTo>
                    <a:lnTo>
                      <a:pt x="3810" y="6979"/>
                    </a:lnTo>
                    <a:lnTo>
                      <a:pt x="3906" y="7003"/>
                    </a:lnTo>
                    <a:lnTo>
                      <a:pt x="3895" y="6901"/>
                    </a:lnTo>
                    <a:lnTo>
                      <a:pt x="4000" y="6882"/>
                    </a:lnTo>
                    <a:lnTo>
                      <a:pt x="4063" y="6882"/>
                    </a:lnTo>
                    <a:cubicBezTo>
                      <a:pt x="4078" y="6901"/>
                      <a:pt x="4095" y="6918"/>
                      <a:pt x="4114" y="6932"/>
                    </a:cubicBezTo>
                    <a:cubicBezTo>
                      <a:pt x="4133" y="6947"/>
                      <a:pt x="4153" y="6959"/>
                      <a:pt x="4176" y="6969"/>
                    </a:cubicBezTo>
                    <a:cubicBezTo>
                      <a:pt x="4189" y="6974"/>
                      <a:pt x="4202" y="6979"/>
                      <a:pt x="4216" y="6982"/>
                    </a:cubicBezTo>
                    <a:cubicBezTo>
                      <a:pt x="4230" y="6986"/>
                      <a:pt x="4244" y="6988"/>
                      <a:pt x="4258" y="6990"/>
                    </a:cubicBezTo>
                    <a:lnTo>
                      <a:pt x="4315" y="6929"/>
                    </a:lnTo>
                    <a:lnTo>
                      <a:pt x="4432" y="6918"/>
                    </a:lnTo>
                    <a:lnTo>
                      <a:pt x="4621" y="6895"/>
                    </a:lnTo>
                    <a:lnTo>
                      <a:pt x="4806" y="6828"/>
                    </a:lnTo>
                    <a:lnTo>
                      <a:pt x="4880" y="6784"/>
                    </a:lnTo>
                    <a:lnTo>
                      <a:pt x="4978" y="6704"/>
                    </a:lnTo>
                    <a:lnTo>
                      <a:pt x="5161" y="6664"/>
                    </a:lnTo>
                    <a:lnTo>
                      <a:pt x="5081" y="6747"/>
                    </a:lnTo>
                    <a:lnTo>
                      <a:pt x="4981" y="6842"/>
                    </a:lnTo>
                    <a:lnTo>
                      <a:pt x="4788" y="6907"/>
                    </a:lnTo>
                    <a:cubicBezTo>
                      <a:pt x="4710" y="6934"/>
                      <a:pt x="4629" y="6952"/>
                      <a:pt x="4547" y="6963"/>
                    </a:cubicBezTo>
                    <a:cubicBezTo>
                      <a:pt x="4501" y="6969"/>
                      <a:pt x="4455" y="6972"/>
                      <a:pt x="4408" y="6974"/>
                    </a:cubicBezTo>
                    <a:lnTo>
                      <a:pt x="4295" y="7076"/>
                    </a:lnTo>
                    <a:lnTo>
                      <a:pt x="4344" y="7132"/>
                    </a:lnTo>
                    <a:lnTo>
                      <a:pt x="4532" y="7144"/>
                    </a:lnTo>
                    <a:cubicBezTo>
                      <a:pt x="4572" y="7131"/>
                      <a:pt x="4613" y="7118"/>
                      <a:pt x="4653" y="7104"/>
                    </a:cubicBezTo>
                    <a:cubicBezTo>
                      <a:pt x="4698" y="7088"/>
                      <a:pt x="4744" y="7071"/>
                      <a:pt x="4789" y="7054"/>
                    </a:cubicBezTo>
                    <a:lnTo>
                      <a:pt x="4857" y="6983"/>
                    </a:lnTo>
                    <a:lnTo>
                      <a:pt x="4907" y="6903"/>
                    </a:lnTo>
                    <a:lnTo>
                      <a:pt x="5003" y="6955"/>
                    </a:lnTo>
                    <a:lnTo>
                      <a:pt x="5180" y="6978"/>
                    </a:lnTo>
                    <a:lnTo>
                      <a:pt x="5252" y="7049"/>
                    </a:lnTo>
                    <a:lnTo>
                      <a:pt x="5334" y="7037"/>
                    </a:lnTo>
                    <a:lnTo>
                      <a:pt x="5436" y="7042"/>
                    </a:lnTo>
                    <a:lnTo>
                      <a:pt x="5489" y="7098"/>
                    </a:lnTo>
                    <a:lnTo>
                      <a:pt x="5503" y="7172"/>
                    </a:lnTo>
                    <a:lnTo>
                      <a:pt x="5522" y="7241"/>
                    </a:lnTo>
                    <a:lnTo>
                      <a:pt x="5582" y="7255"/>
                    </a:lnTo>
                    <a:lnTo>
                      <a:pt x="5690" y="7320"/>
                    </a:lnTo>
                    <a:cubicBezTo>
                      <a:pt x="5690" y="7366"/>
                      <a:pt x="5715" y="7408"/>
                      <a:pt x="5756" y="7432"/>
                    </a:cubicBezTo>
                    <a:cubicBezTo>
                      <a:pt x="5785" y="7450"/>
                      <a:pt x="5821" y="7456"/>
                      <a:pt x="5855" y="7448"/>
                    </a:cubicBezTo>
                    <a:lnTo>
                      <a:pt x="5860" y="7541"/>
                    </a:lnTo>
                    <a:lnTo>
                      <a:pt x="5877" y="7664"/>
                    </a:lnTo>
                    <a:lnTo>
                      <a:pt x="5919" y="7796"/>
                    </a:lnTo>
                    <a:cubicBezTo>
                      <a:pt x="5919" y="7812"/>
                      <a:pt x="5919" y="7827"/>
                      <a:pt x="5917" y="7843"/>
                    </a:cubicBezTo>
                    <a:cubicBezTo>
                      <a:pt x="5916" y="7859"/>
                      <a:pt x="5914" y="7874"/>
                      <a:pt x="5912" y="7889"/>
                    </a:cubicBezTo>
                    <a:cubicBezTo>
                      <a:pt x="5909" y="7904"/>
                      <a:pt x="5907" y="7919"/>
                      <a:pt x="5903" y="7934"/>
                    </a:cubicBezTo>
                    <a:cubicBezTo>
                      <a:pt x="5900" y="7949"/>
                      <a:pt x="5896" y="7963"/>
                      <a:pt x="5891" y="7978"/>
                    </a:cubicBezTo>
                    <a:cubicBezTo>
                      <a:pt x="5898" y="8023"/>
                      <a:pt x="5902" y="8070"/>
                      <a:pt x="5902" y="8115"/>
                    </a:cubicBezTo>
                    <a:cubicBezTo>
                      <a:pt x="5902" y="8165"/>
                      <a:pt x="5898" y="8215"/>
                      <a:pt x="5889" y="8262"/>
                    </a:cubicBezTo>
                    <a:lnTo>
                      <a:pt x="5930" y="8330"/>
                    </a:lnTo>
                    <a:lnTo>
                      <a:pt x="5895" y="8472"/>
                    </a:lnTo>
                    <a:lnTo>
                      <a:pt x="5874" y="8539"/>
                    </a:lnTo>
                    <a:cubicBezTo>
                      <a:pt x="5853" y="8558"/>
                      <a:pt x="5842" y="8584"/>
                      <a:pt x="5842" y="8610"/>
                    </a:cubicBezTo>
                    <a:cubicBezTo>
                      <a:pt x="5842" y="8637"/>
                      <a:pt x="5853" y="8663"/>
                      <a:pt x="5874" y="8682"/>
                    </a:cubicBezTo>
                    <a:cubicBezTo>
                      <a:pt x="5889" y="8695"/>
                      <a:pt x="5906" y="8703"/>
                      <a:pt x="5925" y="8706"/>
                    </a:cubicBezTo>
                    <a:cubicBezTo>
                      <a:pt x="5944" y="8709"/>
                      <a:pt x="5964" y="8706"/>
                      <a:pt x="5983" y="8698"/>
                    </a:cubicBezTo>
                    <a:lnTo>
                      <a:pt x="6095" y="8722"/>
                    </a:lnTo>
                    <a:lnTo>
                      <a:pt x="6059" y="8881"/>
                    </a:lnTo>
                    <a:lnTo>
                      <a:pt x="6017" y="8965"/>
                    </a:lnTo>
                    <a:lnTo>
                      <a:pt x="6028" y="9020"/>
                    </a:lnTo>
                    <a:lnTo>
                      <a:pt x="6069" y="9226"/>
                    </a:lnTo>
                    <a:lnTo>
                      <a:pt x="6092" y="9361"/>
                    </a:lnTo>
                    <a:lnTo>
                      <a:pt x="6105" y="9478"/>
                    </a:lnTo>
                    <a:lnTo>
                      <a:pt x="6092" y="9536"/>
                    </a:lnTo>
                    <a:lnTo>
                      <a:pt x="6006" y="9600"/>
                    </a:lnTo>
                    <a:lnTo>
                      <a:pt x="5960" y="9664"/>
                    </a:lnTo>
                    <a:lnTo>
                      <a:pt x="6015" y="9750"/>
                    </a:lnTo>
                    <a:lnTo>
                      <a:pt x="6026" y="9816"/>
                    </a:lnTo>
                    <a:lnTo>
                      <a:pt x="6066" y="9917"/>
                    </a:lnTo>
                    <a:lnTo>
                      <a:pt x="6122" y="10018"/>
                    </a:lnTo>
                    <a:lnTo>
                      <a:pt x="6215" y="10120"/>
                    </a:lnTo>
                    <a:lnTo>
                      <a:pt x="6244" y="10185"/>
                    </a:lnTo>
                    <a:lnTo>
                      <a:pt x="6179" y="10307"/>
                    </a:lnTo>
                    <a:lnTo>
                      <a:pt x="6215" y="10403"/>
                    </a:lnTo>
                    <a:lnTo>
                      <a:pt x="6232" y="10499"/>
                    </a:lnTo>
                    <a:lnTo>
                      <a:pt x="6197" y="10634"/>
                    </a:lnTo>
                    <a:lnTo>
                      <a:pt x="6077" y="10837"/>
                    </a:lnTo>
                    <a:cubicBezTo>
                      <a:pt x="6069" y="10882"/>
                      <a:pt x="6055" y="10925"/>
                      <a:pt x="6037" y="10966"/>
                    </a:cubicBezTo>
                    <a:cubicBezTo>
                      <a:pt x="6018" y="11009"/>
                      <a:pt x="5995" y="11048"/>
                      <a:pt x="5967" y="11085"/>
                    </a:cubicBezTo>
                    <a:lnTo>
                      <a:pt x="5931" y="11164"/>
                    </a:lnTo>
                    <a:lnTo>
                      <a:pt x="5862" y="11299"/>
                    </a:lnTo>
                    <a:lnTo>
                      <a:pt x="5834" y="11384"/>
                    </a:lnTo>
                    <a:lnTo>
                      <a:pt x="5821" y="11516"/>
                    </a:lnTo>
                    <a:lnTo>
                      <a:pt x="5798" y="11622"/>
                    </a:lnTo>
                    <a:lnTo>
                      <a:pt x="5714" y="11748"/>
                    </a:lnTo>
                    <a:lnTo>
                      <a:pt x="5752" y="11829"/>
                    </a:lnTo>
                    <a:lnTo>
                      <a:pt x="5785" y="12098"/>
                    </a:lnTo>
                    <a:lnTo>
                      <a:pt x="5766" y="12225"/>
                    </a:lnTo>
                    <a:lnTo>
                      <a:pt x="5761" y="12400"/>
                    </a:lnTo>
                    <a:lnTo>
                      <a:pt x="5842" y="12602"/>
                    </a:lnTo>
                    <a:lnTo>
                      <a:pt x="5920" y="12767"/>
                    </a:lnTo>
                    <a:cubicBezTo>
                      <a:pt x="5925" y="12797"/>
                      <a:pt x="5929" y="12826"/>
                      <a:pt x="5931" y="12856"/>
                    </a:cubicBezTo>
                    <a:cubicBezTo>
                      <a:pt x="5934" y="12885"/>
                      <a:pt x="5935" y="12915"/>
                      <a:pt x="5935" y="12945"/>
                    </a:cubicBezTo>
                    <a:cubicBezTo>
                      <a:pt x="5936" y="12958"/>
                      <a:pt x="5936" y="12971"/>
                      <a:pt x="5936" y="12984"/>
                    </a:cubicBezTo>
                    <a:cubicBezTo>
                      <a:pt x="5935" y="12997"/>
                      <a:pt x="5935" y="13011"/>
                      <a:pt x="5934" y="13024"/>
                    </a:cubicBezTo>
                    <a:lnTo>
                      <a:pt x="5934" y="13108"/>
                    </a:lnTo>
                    <a:cubicBezTo>
                      <a:pt x="5977" y="13125"/>
                      <a:pt x="6020" y="13143"/>
                      <a:pt x="6063" y="13160"/>
                    </a:cubicBezTo>
                    <a:cubicBezTo>
                      <a:pt x="6120" y="13182"/>
                      <a:pt x="6177" y="13205"/>
                      <a:pt x="6220" y="13246"/>
                    </a:cubicBezTo>
                    <a:cubicBezTo>
                      <a:pt x="6232" y="13257"/>
                      <a:pt x="6242" y="13269"/>
                      <a:pt x="6252" y="13282"/>
                    </a:cubicBezTo>
                    <a:cubicBezTo>
                      <a:pt x="6261" y="13294"/>
                      <a:pt x="6270" y="13308"/>
                      <a:pt x="6277" y="13322"/>
                    </a:cubicBezTo>
                    <a:cubicBezTo>
                      <a:pt x="6286" y="13336"/>
                      <a:pt x="6293" y="13349"/>
                      <a:pt x="6300" y="13364"/>
                    </a:cubicBezTo>
                    <a:cubicBezTo>
                      <a:pt x="6307" y="13378"/>
                      <a:pt x="6313" y="13393"/>
                      <a:pt x="6319" y="13407"/>
                    </a:cubicBezTo>
                    <a:lnTo>
                      <a:pt x="6373" y="13488"/>
                    </a:lnTo>
                    <a:lnTo>
                      <a:pt x="6419" y="13565"/>
                    </a:lnTo>
                    <a:lnTo>
                      <a:pt x="6454" y="13685"/>
                    </a:lnTo>
                    <a:lnTo>
                      <a:pt x="6472" y="13765"/>
                    </a:lnTo>
                    <a:lnTo>
                      <a:pt x="6483" y="13874"/>
                    </a:lnTo>
                    <a:lnTo>
                      <a:pt x="6529" y="14041"/>
                    </a:lnTo>
                    <a:lnTo>
                      <a:pt x="6603" y="14225"/>
                    </a:lnTo>
                    <a:cubicBezTo>
                      <a:pt x="6646" y="14244"/>
                      <a:pt x="6685" y="14271"/>
                      <a:pt x="6717" y="14305"/>
                    </a:cubicBezTo>
                    <a:cubicBezTo>
                      <a:pt x="6762" y="14353"/>
                      <a:pt x="6791" y="14413"/>
                      <a:pt x="6800" y="14476"/>
                    </a:cubicBezTo>
                    <a:lnTo>
                      <a:pt x="6777" y="14602"/>
                    </a:lnTo>
                    <a:lnTo>
                      <a:pt x="6646" y="14590"/>
                    </a:lnTo>
                    <a:lnTo>
                      <a:pt x="6586" y="14635"/>
                    </a:lnTo>
                    <a:lnTo>
                      <a:pt x="6688" y="14745"/>
                    </a:lnTo>
                    <a:lnTo>
                      <a:pt x="6883" y="14871"/>
                    </a:lnTo>
                    <a:cubicBezTo>
                      <a:pt x="6904" y="14890"/>
                      <a:pt x="6924" y="14910"/>
                      <a:pt x="6942" y="14931"/>
                    </a:cubicBezTo>
                    <a:cubicBezTo>
                      <a:pt x="6961" y="14952"/>
                      <a:pt x="6979" y="14973"/>
                      <a:pt x="6995" y="14996"/>
                    </a:cubicBezTo>
                    <a:cubicBezTo>
                      <a:pt x="7005" y="15010"/>
                      <a:pt x="7015" y="15025"/>
                      <a:pt x="7024" y="15039"/>
                    </a:cubicBezTo>
                    <a:cubicBezTo>
                      <a:pt x="7033" y="15054"/>
                      <a:pt x="7041" y="15068"/>
                      <a:pt x="7049" y="15083"/>
                    </a:cubicBezTo>
                    <a:cubicBezTo>
                      <a:pt x="7053" y="15105"/>
                      <a:pt x="7055" y="15127"/>
                      <a:pt x="7055" y="15149"/>
                    </a:cubicBezTo>
                    <a:cubicBezTo>
                      <a:pt x="7055" y="15171"/>
                      <a:pt x="7053" y="15194"/>
                      <a:pt x="7049" y="15215"/>
                    </a:cubicBezTo>
                    <a:cubicBezTo>
                      <a:pt x="7047" y="15230"/>
                      <a:pt x="7044" y="15245"/>
                      <a:pt x="7040" y="15259"/>
                    </a:cubicBezTo>
                    <a:cubicBezTo>
                      <a:pt x="7036" y="15273"/>
                      <a:pt x="7031" y="15287"/>
                      <a:pt x="7026" y="15301"/>
                    </a:cubicBezTo>
                    <a:lnTo>
                      <a:pt x="7073" y="15362"/>
                    </a:lnTo>
                    <a:lnTo>
                      <a:pt x="7161" y="15421"/>
                    </a:lnTo>
                    <a:lnTo>
                      <a:pt x="7237" y="15461"/>
                    </a:lnTo>
                    <a:lnTo>
                      <a:pt x="7283" y="15521"/>
                    </a:lnTo>
                    <a:lnTo>
                      <a:pt x="7392" y="15654"/>
                    </a:lnTo>
                    <a:lnTo>
                      <a:pt x="7520" y="15727"/>
                    </a:lnTo>
                    <a:lnTo>
                      <a:pt x="7578" y="15687"/>
                    </a:lnTo>
                    <a:lnTo>
                      <a:pt x="7578" y="15599"/>
                    </a:lnTo>
                    <a:lnTo>
                      <a:pt x="7520" y="15511"/>
                    </a:lnTo>
                    <a:lnTo>
                      <a:pt x="7433" y="15417"/>
                    </a:lnTo>
                    <a:lnTo>
                      <a:pt x="7342" y="15385"/>
                    </a:lnTo>
                    <a:lnTo>
                      <a:pt x="7342" y="15320"/>
                    </a:lnTo>
                    <a:lnTo>
                      <a:pt x="7318" y="15218"/>
                    </a:lnTo>
                    <a:lnTo>
                      <a:pt x="7265" y="15074"/>
                    </a:lnTo>
                    <a:lnTo>
                      <a:pt x="7255" y="14986"/>
                    </a:lnTo>
                    <a:lnTo>
                      <a:pt x="7176" y="14864"/>
                    </a:lnTo>
                    <a:lnTo>
                      <a:pt x="7105" y="14761"/>
                    </a:lnTo>
                    <a:lnTo>
                      <a:pt x="7041" y="14672"/>
                    </a:lnTo>
                    <a:lnTo>
                      <a:pt x="7047" y="14569"/>
                    </a:lnTo>
                    <a:lnTo>
                      <a:pt x="6984" y="14467"/>
                    </a:lnTo>
                    <a:lnTo>
                      <a:pt x="6901" y="14351"/>
                    </a:lnTo>
                    <a:lnTo>
                      <a:pt x="6866" y="14283"/>
                    </a:lnTo>
                    <a:lnTo>
                      <a:pt x="6806" y="14141"/>
                    </a:lnTo>
                    <a:lnTo>
                      <a:pt x="6782" y="14017"/>
                    </a:lnTo>
                    <a:lnTo>
                      <a:pt x="6784" y="13891"/>
                    </a:lnTo>
                    <a:lnTo>
                      <a:pt x="6915" y="13943"/>
                    </a:lnTo>
                    <a:lnTo>
                      <a:pt x="7049" y="14055"/>
                    </a:lnTo>
                    <a:lnTo>
                      <a:pt x="7109" y="14172"/>
                    </a:lnTo>
                    <a:lnTo>
                      <a:pt x="7127" y="14360"/>
                    </a:lnTo>
                    <a:cubicBezTo>
                      <a:pt x="7111" y="14372"/>
                      <a:pt x="7098" y="14387"/>
                      <a:pt x="7090" y="14405"/>
                    </a:cubicBezTo>
                    <a:cubicBezTo>
                      <a:pt x="7081" y="14423"/>
                      <a:pt x="7077" y="14442"/>
                      <a:pt x="7079" y="14462"/>
                    </a:cubicBezTo>
                    <a:cubicBezTo>
                      <a:pt x="7080" y="14484"/>
                      <a:pt x="7088" y="14505"/>
                      <a:pt x="7102" y="14523"/>
                    </a:cubicBezTo>
                    <a:cubicBezTo>
                      <a:pt x="7115" y="14541"/>
                      <a:pt x="7134" y="14555"/>
                      <a:pt x="7157" y="14563"/>
                    </a:cubicBezTo>
                    <a:lnTo>
                      <a:pt x="7248" y="14652"/>
                    </a:lnTo>
                    <a:lnTo>
                      <a:pt x="7315" y="14737"/>
                    </a:lnTo>
                    <a:cubicBezTo>
                      <a:pt x="7345" y="14771"/>
                      <a:pt x="7374" y="14805"/>
                      <a:pt x="7401" y="14841"/>
                    </a:cubicBezTo>
                    <a:cubicBezTo>
                      <a:pt x="7438" y="14890"/>
                      <a:pt x="7471" y="14941"/>
                      <a:pt x="7503" y="14994"/>
                    </a:cubicBezTo>
                    <a:lnTo>
                      <a:pt x="7604" y="15074"/>
                    </a:lnTo>
                    <a:lnTo>
                      <a:pt x="7616" y="15150"/>
                    </a:lnTo>
                    <a:lnTo>
                      <a:pt x="7616" y="15258"/>
                    </a:lnTo>
                    <a:lnTo>
                      <a:pt x="7643" y="15310"/>
                    </a:lnTo>
                    <a:lnTo>
                      <a:pt x="7713" y="15366"/>
                    </a:lnTo>
                    <a:lnTo>
                      <a:pt x="7784" y="15436"/>
                    </a:lnTo>
                    <a:lnTo>
                      <a:pt x="7862" y="15503"/>
                    </a:lnTo>
                    <a:lnTo>
                      <a:pt x="7917" y="15579"/>
                    </a:lnTo>
                    <a:lnTo>
                      <a:pt x="8013" y="15698"/>
                    </a:lnTo>
                    <a:lnTo>
                      <a:pt x="8197" y="15946"/>
                    </a:lnTo>
                    <a:lnTo>
                      <a:pt x="8268" y="16104"/>
                    </a:lnTo>
                    <a:lnTo>
                      <a:pt x="8279" y="16187"/>
                    </a:lnTo>
                    <a:lnTo>
                      <a:pt x="8228" y="16239"/>
                    </a:lnTo>
                    <a:lnTo>
                      <a:pt x="8240" y="16387"/>
                    </a:lnTo>
                    <a:lnTo>
                      <a:pt x="8286" y="16461"/>
                    </a:lnTo>
                    <a:lnTo>
                      <a:pt x="8410" y="16565"/>
                    </a:lnTo>
                    <a:lnTo>
                      <a:pt x="8503" y="16647"/>
                    </a:lnTo>
                    <a:lnTo>
                      <a:pt x="8688" y="16724"/>
                    </a:lnTo>
                    <a:lnTo>
                      <a:pt x="8858" y="16736"/>
                    </a:lnTo>
                    <a:cubicBezTo>
                      <a:pt x="8879" y="16792"/>
                      <a:pt x="8918" y="16841"/>
                      <a:pt x="8970" y="16874"/>
                    </a:cubicBezTo>
                    <a:cubicBezTo>
                      <a:pt x="9001" y="16893"/>
                      <a:pt x="9035" y="16906"/>
                      <a:pt x="9071" y="16913"/>
                    </a:cubicBezTo>
                    <a:lnTo>
                      <a:pt x="9153" y="16941"/>
                    </a:lnTo>
                    <a:lnTo>
                      <a:pt x="9289" y="17005"/>
                    </a:lnTo>
                    <a:lnTo>
                      <a:pt x="9378" y="17050"/>
                    </a:lnTo>
                    <a:lnTo>
                      <a:pt x="9459" y="17085"/>
                    </a:lnTo>
                    <a:lnTo>
                      <a:pt x="9542" y="17090"/>
                    </a:lnTo>
                    <a:lnTo>
                      <a:pt x="9594" y="17118"/>
                    </a:lnTo>
                    <a:lnTo>
                      <a:pt x="9749" y="17176"/>
                    </a:lnTo>
                    <a:cubicBezTo>
                      <a:pt x="9771" y="17203"/>
                      <a:pt x="9799" y="17223"/>
                      <a:pt x="9831" y="17237"/>
                    </a:cubicBezTo>
                    <a:cubicBezTo>
                      <a:pt x="9859" y="17250"/>
                      <a:pt x="9890" y="17256"/>
                      <a:pt x="9920" y="17256"/>
                    </a:cubicBezTo>
                    <a:cubicBezTo>
                      <a:pt x="9948" y="17252"/>
                      <a:pt x="9976" y="17248"/>
                      <a:pt x="10004" y="17243"/>
                    </a:cubicBezTo>
                    <a:cubicBezTo>
                      <a:pt x="10031" y="17238"/>
                      <a:pt x="10059" y="17233"/>
                      <a:pt x="10086" y="17227"/>
                    </a:cubicBezTo>
                    <a:cubicBezTo>
                      <a:pt x="10115" y="17220"/>
                      <a:pt x="10145" y="17213"/>
                      <a:pt x="10174" y="17206"/>
                    </a:cubicBezTo>
                    <a:cubicBezTo>
                      <a:pt x="10203" y="17198"/>
                      <a:pt x="10232" y="17190"/>
                      <a:pt x="10261" y="17181"/>
                    </a:cubicBezTo>
                    <a:lnTo>
                      <a:pt x="10485" y="17181"/>
                    </a:lnTo>
                    <a:lnTo>
                      <a:pt x="10590" y="17211"/>
                    </a:lnTo>
                    <a:lnTo>
                      <a:pt x="10724" y="17283"/>
                    </a:lnTo>
                    <a:lnTo>
                      <a:pt x="10819" y="17351"/>
                    </a:lnTo>
                    <a:lnTo>
                      <a:pt x="10915" y="17454"/>
                    </a:lnTo>
                    <a:lnTo>
                      <a:pt x="11057" y="17517"/>
                    </a:lnTo>
                    <a:lnTo>
                      <a:pt x="11264" y="17534"/>
                    </a:lnTo>
                    <a:lnTo>
                      <a:pt x="11453" y="17557"/>
                    </a:lnTo>
                    <a:lnTo>
                      <a:pt x="11538" y="17600"/>
                    </a:lnTo>
                    <a:lnTo>
                      <a:pt x="11793" y="17624"/>
                    </a:lnTo>
                    <a:lnTo>
                      <a:pt x="11914" y="17625"/>
                    </a:lnTo>
                    <a:lnTo>
                      <a:pt x="12033" y="17674"/>
                    </a:lnTo>
                    <a:lnTo>
                      <a:pt x="12146" y="17753"/>
                    </a:lnTo>
                    <a:lnTo>
                      <a:pt x="12320" y="17904"/>
                    </a:lnTo>
                    <a:lnTo>
                      <a:pt x="12353" y="17971"/>
                    </a:lnTo>
                    <a:lnTo>
                      <a:pt x="12403" y="18093"/>
                    </a:lnTo>
                    <a:lnTo>
                      <a:pt x="12480" y="18115"/>
                    </a:lnTo>
                    <a:lnTo>
                      <a:pt x="12606" y="18139"/>
                    </a:lnTo>
                    <a:lnTo>
                      <a:pt x="12701" y="18145"/>
                    </a:lnTo>
                    <a:lnTo>
                      <a:pt x="12783" y="18157"/>
                    </a:lnTo>
                    <a:lnTo>
                      <a:pt x="12823" y="18252"/>
                    </a:lnTo>
                    <a:lnTo>
                      <a:pt x="12946" y="18269"/>
                    </a:lnTo>
                    <a:lnTo>
                      <a:pt x="13071" y="18286"/>
                    </a:lnTo>
                    <a:cubicBezTo>
                      <a:pt x="13099" y="18295"/>
                      <a:pt x="13128" y="18302"/>
                      <a:pt x="13157" y="18307"/>
                    </a:cubicBezTo>
                    <a:cubicBezTo>
                      <a:pt x="13187" y="18312"/>
                      <a:pt x="13216" y="18314"/>
                      <a:pt x="13246" y="18315"/>
                    </a:cubicBezTo>
                    <a:cubicBezTo>
                      <a:pt x="13262" y="18315"/>
                      <a:pt x="13278" y="18315"/>
                      <a:pt x="13294" y="18314"/>
                    </a:cubicBezTo>
                    <a:cubicBezTo>
                      <a:pt x="13310" y="18313"/>
                      <a:pt x="13325" y="18311"/>
                      <a:pt x="13341" y="18309"/>
                    </a:cubicBezTo>
                    <a:lnTo>
                      <a:pt x="13438" y="18309"/>
                    </a:lnTo>
                    <a:lnTo>
                      <a:pt x="13540" y="18297"/>
                    </a:lnTo>
                    <a:lnTo>
                      <a:pt x="13605" y="18225"/>
                    </a:lnTo>
                    <a:lnTo>
                      <a:pt x="13609" y="18129"/>
                    </a:lnTo>
                    <a:lnTo>
                      <a:pt x="13697" y="18095"/>
                    </a:lnTo>
                    <a:lnTo>
                      <a:pt x="13735" y="18035"/>
                    </a:lnTo>
                    <a:lnTo>
                      <a:pt x="13889" y="18065"/>
                    </a:lnTo>
                    <a:lnTo>
                      <a:pt x="13936" y="18161"/>
                    </a:lnTo>
                    <a:cubicBezTo>
                      <a:pt x="13955" y="18174"/>
                      <a:pt x="13975" y="18187"/>
                      <a:pt x="13994" y="18200"/>
                    </a:cubicBezTo>
                    <a:cubicBezTo>
                      <a:pt x="14013" y="18213"/>
                      <a:pt x="14032" y="18226"/>
                      <a:pt x="14052" y="18240"/>
                    </a:cubicBezTo>
                    <a:cubicBezTo>
                      <a:pt x="14070" y="18253"/>
                      <a:pt x="14088" y="18266"/>
                      <a:pt x="14107" y="18278"/>
                    </a:cubicBezTo>
                    <a:cubicBezTo>
                      <a:pt x="14125" y="18291"/>
                      <a:pt x="14143" y="18304"/>
                      <a:pt x="14162" y="18317"/>
                    </a:cubicBezTo>
                    <a:lnTo>
                      <a:pt x="14167" y="18466"/>
                    </a:lnTo>
                    <a:lnTo>
                      <a:pt x="14156" y="18574"/>
                    </a:lnTo>
                    <a:lnTo>
                      <a:pt x="14145" y="18630"/>
                    </a:lnTo>
                    <a:lnTo>
                      <a:pt x="14150" y="18705"/>
                    </a:lnTo>
                    <a:lnTo>
                      <a:pt x="14150" y="18780"/>
                    </a:lnTo>
                    <a:lnTo>
                      <a:pt x="14057" y="18903"/>
                    </a:lnTo>
                    <a:lnTo>
                      <a:pt x="13943" y="19084"/>
                    </a:lnTo>
                    <a:lnTo>
                      <a:pt x="13785" y="19223"/>
                    </a:lnTo>
                    <a:cubicBezTo>
                      <a:pt x="13753" y="19237"/>
                      <a:pt x="13723" y="19253"/>
                      <a:pt x="13696" y="19273"/>
                    </a:cubicBezTo>
                    <a:cubicBezTo>
                      <a:pt x="13664" y="19295"/>
                      <a:pt x="13636" y="19320"/>
                      <a:pt x="13611" y="19349"/>
                    </a:cubicBezTo>
                    <a:lnTo>
                      <a:pt x="13598" y="19422"/>
                    </a:lnTo>
                    <a:lnTo>
                      <a:pt x="13556" y="19480"/>
                    </a:lnTo>
                    <a:lnTo>
                      <a:pt x="13499" y="19560"/>
                    </a:lnTo>
                    <a:lnTo>
                      <a:pt x="13459" y="19740"/>
                    </a:lnTo>
                    <a:lnTo>
                      <a:pt x="13491" y="19830"/>
                    </a:lnTo>
                    <a:lnTo>
                      <a:pt x="13577" y="19870"/>
                    </a:lnTo>
                    <a:lnTo>
                      <a:pt x="13502" y="19932"/>
                    </a:lnTo>
                    <a:lnTo>
                      <a:pt x="13409" y="19996"/>
                    </a:lnTo>
                    <a:lnTo>
                      <a:pt x="13320" y="20046"/>
                    </a:lnTo>
                    <a:lnTo>
                      <a:pt x="13320" y="20111"/>
                    </a:lnTo>
                    <a:lnTo>
                      <a:pt x="13373" y="20234"/>
                    </a:lnTo>
                    <a:lnTo>
                      <a:pt x="13326" y="20266"/>
                    </a:lnTo>
                    <a:lnTo>
                      <a:pt x="13330" y="20332"/>
                    </a:lnTo>
                    <a:lnTo>
                      <a:pt x="13476" y="20355"/>
                    </a:lnTo>
                    <a:lnTo>
                      <a:pt x="13581" y="20343"/>
                    </a:lnTo>
                    <a:lnTo>
                      <a:pt x="13686" y="20401"/>
                    </a:lnTo>
                    <a:lnTo>
                      <a:pt x="13744" y="20435"/>
                    </a:lnTo>
                    <a:lnTo>
                      <a:pt x="13826" y="20566"/>
                    </a:lnTo>
                    <a:lnTo>
                      <a:pt x="13968" y="20697"/>
                    </a:lnTo>
                    <a:cubicBezTo>
                      <a:pt x="13997" y="20725"/>
                      <a:pt x="14027" y="20751"/>
                      <a:pt x="14057" y="20777"/>
                    </a:cubicBezTo>
                    <a:cubicBezTo>
                      <a:pt x="14084" y="20800"/>
                      <a:pt x="14111" y="20822"/>
                      <a:pt x="14138" y="20844"/>
                    </a:cubicBezTo>
                    <a:lnTo>
                      <a:pt x="14138" y="20899"/>
                    </a:lnTo>
                    <a:lnTo>
                      <a:pt x="14121" y="20955"/>
                    </a:lnTo>
                    <a:lnTo>
                      <a:pt x="14170" y="21029"/>
                    </a:lnTo>
                    <a:lnTo>
                      <a:pt x="14319" y="21041"/>
                    </a:lnTo>
                    <a:cubicBezTo>
                      <a:pt x="14367" y="21039"/>
                      <a:pt x="14415" y="21036"/>
                      <a:pt x="14463" y="21034"/>
                    </a:cubicBezTo>
                    <a:cubicBezTo>
                      <a:pt x="14502" y="21032"/>
                      <a:pt x="14541" y="21031"/>
                      <a:pt x="14579" y="21029"/>
                    </a:cubicBezTo>
                    <a:lnTo>
                      <a:pt x="14700" y="21014"/>
                    </a:lnTo>
                    <a:lnTo>
                      <a:pt x="14813" y="21002"/>
                    </a:lnTo>
                    <a:lnTo>
                      <a:pt x="14872" y="20985"/>
                    </a:lnTo>
                    <a:lnTo>
                      <a:pt x="14968" y="20995"/>
                    </a:lnTo>
                    <a:lnTo>
                      <a:pt x="15098" y="21005"/>
                    </a:lnTo>
                    <a:lnTo>
                      <a:pt x="15062" y="21565"/>
                    </a:lnTo>
                    <a:cubicBezTo>
                      <a:pt x="16404" y="20933"/>
                      <a:pt x="17609" y="20061"/>
                      <a:pt x="18611" y="18995"/>
                    </a:cubicBezTo>
                    <a:cubicBezTo>
                      <a:pt x="19108" y="18466"/>
                      <a:pt x="19551" y="17895"/>
                      <a:pt x="19935" y="17289"/>
                    </a:cubicBezTo>
                    <a:cubicBezTo>
                      <a:pt x="20319" y="16683"/>
                      <a:pt x="20645" y="16044"/>
                      <a:pt x="20908" y="15377"/>
                    </a:cubicBezTo>
                    <a:lnTo>
                      <a:pt x="20621" y="15695"/>
                    </a:lnTo>
                    <a:lnTo>
                      <a:pt x="20310" y="15905"/>
                    </a:lnTo>
                    <a:lnTo>
                      <a:pt x="20261" y="16007"/>
                    </a:lnTo>
                    <a:cubicBezTo>
                      <a:pt x="20254" y="16034"/>
                      <a:pt x="20246" y="16061"/>
                      <a:pt x="20237" y="16088"/>
                    </a:cubicBezTo>
                    <a:cubicBezTo>
                      <a:pt x="20227" y="16114"/>
                      <a:pt x="20216" y="16140"/>
                      <a:pt x="20204" y="16166"/>
                    </a:cubicBezTo>
                    <a:cubicBezTo>
                      <a:pt x="20192" y="16189"/>
                      <a:pt x="20179" y="16212"/>
                      <a:pt x="20165" y="16235"/>
                    </a:cubicBezTo>
                    <a:cubicBezTo>
                      <a:pt x="20151" y="16257"/>
                      <a:pt x="20136" y="16279"/>
                      <a:pt x="20120" y="16301"/>
                    </a:cubicBezTo>
                    <a:cubicBezTo>
                      <a:pt x="20088" y="16337"/>
                      <a:pt x="20053" y="16372"/>
                      <a:pt x="20015" y="16403"/>
                    </a:cubicBezTo>
                    <a:cubicBezTo>
                      <a:pt x="19983" y="16430"/>
                      <a:pt x="19950" y="16454"/>
                      <a:pt x="19915" y="16477"/>
                    </a:cubicBezTo>
                    <a:lnTo>
                      <a:pt x="19655" y="16727"/>
                    </a:lnTo>
                    <a:lnTo>
                      <a:pt x="19533" y="16710"/>
                    </a:lnTo>
                    <a:lnTo>
                      <a:pt x="19429" y="16746"/>
                    </a:lnTo>
                    <a:lnTo>
                      <a:pt x="19308" y="16819"/>
                    </a:lnTo>
                    <a:lnTo>
                      <a:pt x="19257" y="16854"/>
                    </a:lnTo>
                    <a:lnTo>
                      <a:pt x="19119" y="16933"/>
                    </a:lnTo>
                    <a:lnTo>
                      <a:pt x="19054" y="16994"/>
                    </a:lnTo>
                    <a:cubicBezTo>
                      <a:pt x="19025" y="17000"/>
                      <a:pt x="18995" y="17000"/>
                      <a:pt x="18966" y="16994"/>
                    </a:cubicBezTo>
                    <a:cubicBezTo>
                      <a:pt x="18935" y="16988"/>
                      <a:pt x="18905" y="16975"/>
                      <a:pt x="18880" y="16957"/>
                    </a:cubicBezTo>
                    <a:cubicBezTo>
                      <a:pt x="18880" y="16942"/>
                      <a:pt x="18880" y="16927"/>
                      <a:pt x="18880" y="16912"/>
                    </a:cubicBezTo>
                    <a:cubicBezTo>
                      <a:pt x="18880" y="16897"/>
                      <a:pt x="18880" y="16882"/>
                      <a:pt x="18880" y="16867"/>
                    </a:cubicBezTo>
                    <a:cubicBezTo>
                      <a:pt x="18879" y="16857"/>
                      <a:pt x="18879" y="16846"/>
                      <a:pt x="18878" y="16835"/>
                    </a:cubicBezTo>
                    <a:cubicBezTo>
                      <a:pt x="18878" y="16824"/>
                      <a:pt x="18877" y="16814"/>
                      <a:pt x="18877" y="16803"/>
                    </a:cubicBezTo>
                    <a:lnTo>
                      <a:pt x="18807" y="16792"/>
                    </a:lnTo>
                    <a:lnTo>
                      <a:pt x="18757" y="16748"/>
                    </a:lnTo>
                    <a:lnTo>
                      <a:pt x="18780" y="16655"/>
                    </a:lnTo>
                    <a:lnTo>
                      <a:pt x="18677" y="16569"/>
                    </a:lnTo>
                    <a:lnTo>
                      <a:pt x="18589" y="16580"/>
                    </a:lnTo>
                    <a:cubicBezTo>
                      <a:pt x="18568" y="16578"/>
                      <a:pt x="18547" y="16579"/>
                      <a:pt x="18527" y="16581"/>
                    </a:cubicBezTo>
                    <a:cubicBezTo>
                      <a:pt x="18506" y="16583"/>
                      <a:pt x="18485" y="16586"/>
                      <a:pt x="18465" y="16592"/>
                    </a:cubicBezTo>
                    <a:cubicBezTo>
                      <a:pt x="18429" y="16603"/>
                      <a:pt x="18393" y="16618"/>
                      <a:pt x="18358" y="16633"/>
                    </a:cubicBezTo>
                    <a:cubicBezTo>
                      <a:pt x="18321" y="16650"/>
                      <a:pt x="18284" y="16666"/>
                      <a:pt x="18245" y="16681"/>
                    </a:cubicBezTo>
                    <a:cubicBezTo>
                      <a:pt x="18191" y="16695"/>
                      <a:pt x="18137" y="16715"/>
                      <a:pt x="18087" y="16740"/>
                    </a:cubicBezTo>
                    <a:cubicBezTo>
                      <a:pt x="18042" y="16763"/>
                      <a:pt x="18001" y="16789"/>
                      <a:pt x="17955" y="16808"/>
                    </a:cubicBezTo>
                    <a:cubicBezTo>
                      <a:pt x="17939" y="16815"/>
                      <a:pt x="17922" y="16821"/>
                      <a:pt x="17906" y="16826"/>
                    </a:cubicBezTo>
                    <a:cubicBezTo>
                      <a:pt x="17889" y="16831"/>
                      <a:pt x="17872" y="16835"/>
                      <a:pt x="17855" y="16838"/>
                    </a:cubicBezTo>
                    <a:cubicBezTo>
                      <a:pt x="17787" y="16842"/>
                      <a:pt x="17720" y="16836"/>
                      <a:pt x="17654" y="16820"/>
                    </a:cubicBezTo>
                    <a:cubicBezTo>
                      <a:pt x="17600" y="16808"/>
                      <a:pt x="17547" y="16788"/>
                      <a:pt x="17498" y="16763"/>
                    </a:cubicBezTo>
                    <a:lnTo>
                      <a:pt x="17344" y="16743"/>
                    </a:lnTo>
                    <a:lnTo>
                      <a:pt x="17255" y="16743"/>
                    </a:lnTo>
                    <a:lnTo>
                      <a:pt x="17208" y="16671"/>
                    </a:lnTo>
                    <a:lnTo>
                      <a:pt x="17062" y="16676"/>
                    </a:lnTo>
                    <a:lnTo>
                      <a:pt x="16943" y="16680"/>
                    </a:lnTo>
                    <a:lnTo>
                      <a:pt x="16969" y="16567"/>
                    </a:lnTo>
                    <a:cubicBezTo>
                      <a:pt x="16918" y="16568"/>
                      <a:pt x="16869" y="16582"/>
                      <a:pt x="16825" y="16607"/>
                    </a:cubicBezTo>
                    <a:cubicBezTo>
                      <a:pt x="16792" y="16626"/>
                      <a:pt x="16763" y="16650"/>
                      <a:pt x="16740" y="16680"/>
                    </a:cubicBezTo>
                    <a:cubicBezTo>
                      <a:pt x="16728" y="16701"/>
                      <a:pt x="16715" y="16720"/>
                      <a:pt x="16700" y="16739"/>
                    </a:cubicBezTo>
                    <a:cubicBezTo>
                      <a:pt x="16685" y="16758"/>
                      <a:pt x="16668" y="16775"/>
                      <a:pt x="16650" y="16791"/>
                    </a:cubicBezTo>
                    <a:cubicBezTo>
                      <a:pt x="16630" y="16808"/>
                      <a:pt x="16610" y="16823"/>
                      <a:pt x="16587" y="16837"/>
                    </a:cubicBezTo>
                    <a:cubicBezTo>
                      <a:pt x="16565" y="16851"/>
                      <a:pt x="16542" y="16863"/>
                      <a:pt x="16518" y="16873"/>
                    </a:cubicBezTo>
                    <a:cubicBezTo>
                      <a:pt x="16499" y="16882"/>
                      <a:pt x="16480" y="16891"/>
                      <a:pt x="16460" y="16897"/>
                    </a:cubicBezTo>
                    <a:cubicBezTo>
                      <a:pt x="16440" y="16904"/>
                      <a:pt x="16419" y="16908"/>
                      <a:pt x="16398" y="16911"/>
                    </a:cubicBezTo>
                    <a:cubicBezTo>
                      <a:pt x="16376" y="16914"/>
                      <a:pt x="16354" y="16915"/>
                      <a:pt x="16332" y="16914"/>
                    </a:cubicBezTo>
                    <a:cubicBezTo>
                      <a:pt x="16309" y="16913"/>
                      <a:pt x="16288" y="16910"/>
                      <a:pt x="16266" y="16905"/>
                    </a:cubicBezTo>
                    <a:cubicBezTo>
                      <a:pt x="16242" y="16901"/>
                      <a:pt x="16217" y="16902"/>
                      <a:pt x="16192" y="16907"/>
                    </a:cubicBezTo>
                    <a:cubicBezTo>
                      <a:pt x="16168" y="16912"/>
                      <a:pt x="16145" y="16921"/>
                      <a:pt x="16124" y="16934"/>
                    </a:cubicBezTo>
                    <a:cubicBezTo>
                      <a:pt x="16115" y="16940"/>
                      <a:pt x="16107" y="16946"/>
                      <a:pt x="16099" y="16953"/>
                    </a:cubicBezTo>
                    <a:cubicBezTo>
                      <a:pt x="16091" y="16960"/>
                      <a:pt x="16084" y="16967"/>
                      <a:pt x="16077" y="16975"/>
                    </a:cubicBezTo>
                    <a:lnTo>
                      <a:pt x="15916" y="17038"/>
                    </a:lnTo>
                    <a:cubicBezTo>
                      <a:pt x="15911" y="17021"/>
                      <a:pt x="15902" y="17006"/>
                      <a:pt x="15889" y="16994"/>
                    </a:cubicBezTo>
                    <a:cubicBezTo>
                      <a:pt x="15876" y="16981"/>
                      <a:pt x="15860" y="16973"/>
                      <a:pt x="15842" y="16969"/>
                    </a:cubicBezTo>
                    <a:cubicBezTo>
                      <a:pt x="15800" y="16958"/>
                      <a:pt x="15757" y="16976"/>
                      <a:pt x="15714" y="16969"/>
                    </a:cubicBezTo>
                    <a:cubicBezTo>
                      <a:pt x="15665" y="16961"/>
                      <a:pt x="15626" y="16924"/>
                      <a:pt x="15576" y="16919"/>
                    </a:cubicBezTo>
                    <a:cubicBezTo>
                      <a:pt x="15545" y="16916"/>
                      <a:pt x="15516" y="16925"/>
                      <a:pt x="15494" y="16946"/>
                    </a:cubicBezTo>
                    <a:lnTo>
                      <a:pt x="15476" y="17100"/>
                    </a:lnTo>
                    <a:lnTo>
                      <a:pt x="15398" y="17200"/>
                    </a:lnTo>
                    <a:cubicBezTo>
                      <a:pt x="15367" y="17268"/>
                      <a:pt x="15266" y="17259"/>
                      <a:pt x="15246" y="17188"/>
                    </a:cubicBezTo>
                    <a:cubicBezTo>
                      <a:pt x="15239" y="17159"/>
                      <a:pt x="15253" y="17128"/>
                      <a:pt x="15281" y="17114"/>
                    </a:cubicBezTo>
                    <a:lnTo>
                      <a:pt x="15366" y="17044"/>
                    </a:lnTo>
                    <a:lnTo>
                      <a:pt x="15319" y="16943"/>
                    </a:lnTo>
                    <a:lnTo>
                      <a:pt x="15195" y="16992"/>
                    </a:lnTo>
                    <a:lnTo>
                      <a:pt x="15119" y="17056"/>
                    </a:lnTo>
                    <a:lnTo>
                      <a:pt x="15049" y="17181"/>
                    </a:lnTo>
                    <a:lnTo>
                      <a:pt x="14945" y="17231"/>
                    </a:lnTo>
                    <a:lnTo>
                      <a:pt x="14853" y="17280"/>
                    </a:lnTo>
                    <a:lnTo>
                      <a:pt x="14786" y="17338"/>
                    </a:lnTo>
                    <a:lnTo>
                      <a:pt x="14715" y="17403"/>
                    </a:lnTo>
                    <a:lnTo>
                      <a:pt x="14614" y="17434"/>
                    </a:lnTo>
                    <a:lnTo>
                      <a:pt x="14547" y="17505"/>
                    </a:lnTo>
                    <a:lnTo>
                      <a:pt x="14487" y="17605"/>
                    </a:lnTo>
                    <a:cubicBezTo>
                      <a:pt x="14487" y="17646"/>
                      <a:pt x="14479" y="17685"/>
                      <a:pt x="14463" y="17722"/>
                    </a:cubicBezTo>
                    <a:cubicBezTo>
                      <a:pt x="14446" y="17763"/>
                      <a:pt x="14421" y="17799"/>
                      <a:pt x="14388" y="17829"/>
                    </a:cubicBezTo>
                    <a:cubicBezTo>
                      <a:pt x="14378" y="17849"/>
                      <a:pt x="14366" y="17867"/>
                      <a:pt x="14351" y="17883"/>
                    </a:cubicBezTo>
                    <a:cubicBezTo>
                      <a:pt x="14337" y="17900"/>
                      <a:pt x="14320" y="17914"/>
                      <a:pt x="14302" y="17927"/>
                    </a:cubicBezTo>
                    <a:cubicBezTo>
                      <a:pt x="14294" y="17932"/>
                      <a:pt x="14286" y="17937"/>
                      <a:pt x="14278" y="17942"/>
                    </a:cubicBezTo>
                    <a:cubicBezTo>
                      <a:pt x="14269" y="17946"/>
                      <a:pt x="14261" y="17950"/>
                      <a:pt x="14252" y="17954"/>
                    </a:cubicBezTo>
                    <a:cubicBezTo>
                      <a:pt x="14180" y="17942"/>
                      <a:pt x="14107" y="17932"/>
                      <a:pt x="14035" y="17922"/>
                    </a:cubicBezTo>
                    <a:cubicBezTo>
                      <a:pt x="13958" y="17911"/>
                      <a:pt x="13881" y="17901"/>
                      <a:pt x="13804" y="17892"/>
                    </a:cubicBezTo>
                    <a:cubicBezTo>
                      <a:pt x="13781" y="17888"/>
                      <a:pt x="13758" y="17888"/>
                      <a:pt x="13735" y="17890"/>
                    </a:cubicBezTo>
                    <a:cubicBezTo>
                      <a:pt x="13712" y="17892"/>
                      <a:pt x="13689" y="17897"/>
                      <a:pt x="13668" y="17904"/>
                    </a:cubicBezTo>
                    <a:cubicBezTo>
                      <a:pt x="13642" y="17913"/>
                      <a:pt x="13617" y="17926"/>
                      <a:pt x="13595" y="17942"/>
                    </a:cubicBezTo>
                    <a:cubicBezTo>
                      <a:pt x="13573" y="17958"/>
                      <a:pt x="13554" y="17977"/>
                      <a:pt x="13538" y="17999"/>
                    </a:cubicBezTo>
                    <a:cubicBezTo>
                      <a:pt x="13517" y="18016"/>
                      <a:pt x="13493" y="18031"/>
                      <a:pt x="13468" y="18042"/>
                    </a:cubicBezTo>
                    <a:cubicBezTo>
                      <a:pt x="13442" y="18054"/>
                      <a:pt x="13416" y="18062"/>
                      <a:pt x="13388" y="18067"/>
                    </a:cubicBezTo>
                    <a:cubicBezTo>
                      <a:pt x="13376" y="18070"/>
                      <a:pt x="13364" y="18071"/>
                      <a:pt x="13352" y="18072"/>
                    </a:cubicBezTo>
                    <a:cubicBezTo>
                      <a:pt x="13339" y="18073"/>
                      <a:pt x="13327" y="18073"/>
                      <a:pt x="13314" y="18073"/>
                    </a:cubicBezTo>
                    <a:lnTo>
                      <a:pt x="13202" y="18039"/>
                    </a:lnTo>
                    <a:lnTo>
                      <a:pt x="13039" y="17934"/>
                    </a:lnTo>
                    <a:lnTo>
                      <a:pt x="12951" y="17861"/>
                    </a:lnTo>
                    <a:lnTo>
                      <a:pt x="12892" y="17771"/>
                    </a:lnTo>
                    <a:lnTo>
                      <a:pt x="12878" y="17681"/>
                    </a:lnTo>
                    <a:lnTo>
                      <a:pt x="12855" y="17542"/>
                    </a:lnTo>
                    <a:lnTo>
                      <a:pt x="12878" y="17340"/>
                    </a:lnTo>
                    <a:cubicBezTo>
                      <a:pt x="12899" y="17329"/>
                      <a:pt x="12917" y="17314"/>
                      <a:pt x="12933" y="17297"/>
                    </a:cubicBezTo>
                    <a:cubicBezTo>
                      <a:pt x="12949" y="17279"/>
                      <a:pt x="12962" y="17259"/>
                      <a:pt x="12971" y="17237"/>
                    </a:cubicBezTo>
                    <a:cubicBezTo>
                      <a:pt x="12979" y="17219"/>
                      <a:pt x="12984" y="17200"/>
                      <a:pt x="12985" y="17180"/>
                    </a:cubicBezTo>
                    <a:cubicBezTo>
                      <a:pt x="12987" y="17160"/>
                      <a:pt x="12986" y="17141"/>
                      <a:pt x="12982" y="17121"/>
                    </a:cubicBezTo>
                    <a:lnTo>
                      <a:pt x="12887" y="17053"/>
                    </a:lnTo>
                    <a:lnTo>
                      <a:pt x="12702" y="17040"/>
                    </a:lnTo>
                    <a:lnTo>
                      <a:pt x="12506" y="17057"/>
                    </a:lnTo>
                    <a:lnTo>
                      <a:pt x="12298" y="17057"/>
                    </a:lnTo>
                    <a:lnTo>
                      <a:pt x="12312" y="16962"/>
                    </a:lnTo>
                    <a:cubicBezTo>
                      <a:pt x="12335" y="17011"/>
                      <a:pt x="12394" y="17024"/>
                      <a:pt x="12437" y="16998"/>
                    </a:cubicBezTo>
                    <a:cubicBezTo>
                      <a:pt x="12461" y="16984"/>
                      <a:pt x="12476" y="16959"/>
                      <a:pt x="12478" y="16930"/>
                    </a:cubicBezTo>
                    <a:cubicBezTo>
                      <a:pt x="12481" y="16902"/>
                      <a:pt x="12470" y="16874"/>
                      <a:pt x="12448" y="16854"/>
                    </a:cubicBezTo>
                    <a:cubicBezTo>
                      <a:pt x="12416" y="16851"/>
                      <a:pt x="12384" y="16853"/>
                      <a:pt x="12353" y="16862"/>
                    </a:cubicBezTo>
                    <a:cubicBezTo>
                      <a:pt x="12323" y="16871"/>
                      <a:pt x="12294" y="16885"/>
                      <a:pt x="12270" y="16905"/>
                    </a:cubicBezTo>
                    <a:cubicBezTo>
                      <a:pt x="12258" y="16914"/>
                      <a:pt x="12246" y="16925"/>
                      <a:pt x="12236" y="16936"/>
                    </a:cubicBezTo>
                    <a:cubicBezTo>
                      <a:pt x="12226" y="16948"/>
                      <a:pt x="12217" y="16961"/>
                      <a:pt x="12210" y="16974"/>
                    </a:cubicBezTo>
                    <a:lnTo>
                      <a:pt x="12017" y="17065"/>
                    </a:lnTo>
                    <a:cubicBezTo>
                      <a:pt x="11994" y="17147"/>
                      <a:pt x="11890" y="17177"/>
                      <a:pt x="11823" y="17121"/>
                    </a:cubicBezTo>
                    <a:cubicBezTo>
                      <a:pt x="11798" y="17100"/>
                      <a:pt x="11785" y="17066"/>
                      <a:pt x="11794" y="17034"/>
                    </a:cubicBezTo>
                    <a:cubicBezTo>
                      <a:pt x="11797" y="17023"/>
                      <a:pt x="11803" y="17013"/>
                      <a:pt x="11811" y="17004"/>
                    </a:cubicBezTo>
                    <a:cubicBezTo>
                      <a:pt x="11819" y="16996"/>
                      <a:pt x="11829" y="16989"/>
                      <a:pt x="11840" y="16985"/>
                    </a:cubicBezTo>
                    <a:cubicBezTo>
                      <a:pt x="11929" y="16993"/>
                      <a:pt x="11993" y="16906"/>
                      <a:pt x="11957" y="16828"/>
                    </a:cubicBezTo>
                    <a:cubicBezTo>
                      <a:pt x="11946" y="16806"/>
                      <a:pt x="11927" y="16788"/>
                      <a:pt x="11903" y="16779"/>
                    </a:cubicBezTo>
                    <a:cubicBezTo>
                      <a:pt x="11948" y="16749"/>
                      <a:pt x="11982" y="16707"/>
                      <a:pt x="11997" y="16656"/>
                    </a:cubicBezTo>
                    <a:cubicBezTo>
                      <a:pt x="12013" y="16605"/>
                      <a:pt x="12009" y="16550"/>
                      <a:pt x="12007" y="16497"/>
                    </a:cubicBezTo>
                    <a:cubicBezTo>
                      <a:pt x="12005" y="16448"/>
                      <a:pt x="12005" y="16399"/>
                      <a:pt x="12007" y="16350"/>
                    </a:cubicBezTo>
                    <a:cubicBezTo>
                      <a:pt x="12056" y="16331"/>
                      <a:pt x="12097" y="16299"/>
                      <a:pt x="12128" y="16258"/>
                    </a:cubicBezTo>
                    <a:cubicBezTo>
                      <a:pt x="12145" y="16235"/>
                      <a:pt x="12158" y="16209"/>
                      <a:pt x="12167" y="16182"/>
                    </a:cubicBezTo>
                    <a:lnTo>
                      <a:pt x="12143" y="16085"/>
                    </a:lnTo>
                    <a:lnTo>
                      <a:pt x="12014" y="16052"/>
                    </a:lnTo>
                    <a:lnTo>
                      <a:pt x="11816" y="16068"/>
                    </a:lnTo>
                    <a:lnTo>
                      <a:pt x="11644" y="16092"/>
                    </a:lnTo>
                    <a:lnTo>
                      <a:pt x="11399" y="16183"/>
                    </a:lnTo>
                    <a:lnTo>
                      <a:pt x="11325" y="16341"/>
                    </a:lnTo>
                    <a:cubicBezTo>
                      <a:pt x="11326" y="16372"/>
                      <a:pt x="11324" y="16403"/>
                      <a:pt x="11319" y="16433"/>
                    </a:cubicBezTo>
                    <a:cubicBezTo>
                      <a:pt x="11314" y="16464"/>
                      <a:pt x="11307" y="16494"/>
                      <a:pt x="11296" y="16524"/>
                    </a:cubicBezTo>
                    <a:cubicBezTo>
                      <a:pt x="11289" y="16545"/>
                      <a:pt x="11279" y="16567"/>
                      <a:pt x="11269" y="16587"/>
                    </a:cubicBezTo>
                    <a:cubicBezTo>
                      <a:pt x="11259" y="16608"/>
                      <a:pt x="11247" y="16628"/>
                      <a:pt x="11234" y="16647"/>
                    </a:cubicBezTo>
                    <a:cubicBezTo>
                      <a:pt x="11162" y="16670"/>
                      <a:pt x="11089" y="16691"/>
                      <a:pt x="11015" y="16711"/>
                    </a:cubicBezTo>
                    <a:cubicBezTo>
                      <a:pt x="10884" y="16746"/>
                      <a:pt x="10749" y="16773"/>
                      <a:pt x="10613" y="16759"/>
                    </a:cubicBezTo>
                    <a:cubicBezTo>
                      <a:pt x="10561" y="16754"/>
                      <a:pt x="10510" y="16742"/>
                      <a:pt x="10463" y="16722"/>
                    </a:cubicBezTo>
                    <a:cubicBezTo>
                      <a:pt x="10424" y="16705"/>
                      <a:pt x="10389" y="16682"/>
                      <a:pt x="10352" y="16665"/>
                    </a:cubicBezTo>
                    <a:cubicBezTo>
                      <a:pt x="10325" y="16653"/>
                      <a:pt x="10296" y="16644"/>
                      <a:pt x="10267" y="16639"/>
                    </a:cubicBezTo>
                    <a:cubicBezTo>
                      <a:pt x="10238" y="16633"/>
                      <a:pt x="10209" y="16630"/>
                      <a:pt x="10179" y="16631"/>
                    </a:cubicBezTo>
                    <a:lnTo>
                      <a:pt x="10079" y="16470"/>
                    </a:lnTo>
                    <a:lnTo>
                      <a:pt x="10012" y="16355"/>
                    </a:lnTo>
                    <a:cubicBezTo>
                      <a:pt x="9944" y="16261"/>
                      <a:pt x="9890" y="16158"/>
                      <a:pt x="9852" y="16049"/>
                    </a:cubicBezTo>
                    <a:cubicBezTo>
                      <a:pt x="9830" y="15985"/>
                      <a:pt x="9812" y="15920"/>
                      <a:pt x="9802" y="15853"/>
                    </a:cubicBezTo>
                    <a:cubicBezTo>
                      <a:pt x="9821" y="15823"/>
                      <a:pt x="9838" y="15792"/>
                      <a:pt x="9852" y="15760"/>
                    </a:cubicBezTo>
                    <a:cubicBezTo>
                      <a:pt x="9866" y="15727"/>
                      <a:pt x="9879" y="15694"/>
                      <a:pt x="9888" y="15660"/>
                    </a:cubicBezTo>
                    <a:cubicBezTo>
                      <a:pt x="9898" y="15627"/>
                      <a:pt x="9905" y="15592"/>
                      <a:pt x="9909" y="15558"/>
                    </a:cubicBezTo>
                    <a:cubicBezTo>
                      <a:pt x="9913" y="15523"/>
                      <a:pt x="9915" y="15488"/>
                      <a:pt x="9915" y="15453"/>
                    </a:cubicBezTo>
                    <a:lnTo>
                      <a:pt x="9920" y="15317"/>
                    </a:lnTo>
                    <a:cubicBezTo>
                      <a:pt x="9933" y="15272"/>
                      <a:pt x="9946" y="15226"/>
                      <a:pt x="9958" y="15181"/>
                    </a:cubicBezTo>
                    <a:cubicBezTo>
                      <a:pt x="9968" y="15142"/>
                      <a:pt x="9977" y="15103"/>
                      <a:pt x="9987" y="15064"/>
                    </a:cubicBezTo>
                    <a:cubicBezTo>
                      <a:pt x="9997" y="15027"/>
                      <a:pt x="10018" y="14994"/>
                      <a:pt x="10048" y="14968"/>
                    </a:cubicBezTo>
                    <a:cubicBezTo>
                      <a:pt x="10105" y="14920"/>
                      <a:pt x="10183" y="14908"/>
                      <a:pt x="10249" y="14873"/>
                    </a:cubicBezTo>
                    <a:cubicBezTo>
                      <a:pt x="10263" y="14866"/>
                      <a:pt x="10276" y="14857"/>
                      <a:pt x="10289" y="14848"/>
                    </a:cubicBezTo>
                    <a:cubicBezTo>
                      <a:pt x="10302" y="14839"/>
                      <a:pt x="10314" y="14828"/>
                      <a:pt x="10325" y="14817"/>
                    </a:cubicBezTo>
                    <a:cubicBezTo>
                      <a:pt x="10397" y="14800"/>
                      <a:pt x="10467" y="14778"/>
                      <a:pt x="10534" y="14749"/>
                    </a:cubicBezTo>
                    <a:cubicBezTo>
                      <a:pt x="10580" y="14729"/>
                      <a:pt x="10625" y="14706"/>
                      <a:pt x="10667" y="14681"/>
                    </a:cubicBezTo>
                    <a:lnTo>
                      <a:pt x="10784" y="14653"/>
                    </a:lnTo>
                    <a:lnTo>
                      <a:pt x="10948" y="14646"/>
                    </a:lnTo>
                    <a:lnTo>
                      <a:pt x="11266" y="14733"/>
                    </a:lnTo>
                    <a:cubicBezTo>
                      <a:pt x="11313" y="14705"/>
                      <a:pt x="11372" y="14700"/>
                      <a:pt x="11424" y="14721"/>
                    </a:cubicBezTo>
                    <a:cubicBezTo>
                      <a:pt x="11455" y="14733"/>
                      <a:pt x="11483" y="14755"/>
                      <a:pt x="11516" y="14756"/>
                    </a:cubicBezTo>
                    <a:cubicBezTo>
                      <a:pt x="11535" y="14756"/>
                      <a:pt x="11553" y="14750"/>
                      <a:pt x="11567" y="14738"/>
                    </a:cubicBezTo>
                    <a:cubicBezTo>
                      <a:pt x="11581" y="14726"/>
                      <a:pt x="11591" y="14711"/>
                      <a:pt x="11594" y="14693"/>
                    </a:cubicBezTo>
                    <a:cubicBezTo>
                      <a:pt x="11498" y="14676"/>
                      <a:pt x="11448" y="14574"/>
                      <a:pt x="11496" y="14492"/>
                    </a:cubicBezTo>
                    <a:cubicBezTo>
                      <a:pt x="11537" y="14423"/>
                      <a:pt x="11633" y="14405"/>
                      <a:pt x="11698" y="14454"/>
                    </a:cubicBezTo>
                    <a:lnTo>
                      <a:pt x="11954" y="14424"/>
                    </a:lnTo>
                    <a:lnTo>
                      <a:pt x="12146" y="14396"/>
                    </a:lnTo>
                    <a:cubicBezTo>
                      <a:pt x="12154" y="14457"/>
                      <a:pt x="12203" y="14505"/>
                      <a:pt x="12266" y="14515"/>
                    </a:cubicBezTo>
                    <a:cubicBezTo>
                      <a:pt x="12312" y="14523"/>
                      <a:pt x="12358" y="14508"/>
                      <a:pt x="12389" y="14476"/>
                    </a:cubicBezTo>
                    <a:cubicBezTo>
                      <a:pt x="12451" y="14452"/>
                      <a:pt x="12517" y="14444"/>
                      <a:pt x="12581" y="14455"/>
                    </a:cubicBezTo>
                    <a:cubicBezTo>
                      <a:pt x="12666" y="14469"/>
                      <a:pt x="12742" y="14513"/>
                      <a:pt x="12786" y="14585"/>
                    </a:cubicBezTo>
                    <a:cubicBezTo>
                      <a:pt x="12814" y="14631"/>
                      <a:pt x="12825" y="14686"/>
                      <a:pt x="12836" y="14740"/>
                    </a:cubicBezTo>
                    <a:cubicBezTo>
                      <a:pt x="12847" y="14797"/>
                      <a:pt x="12860" y="14855"/>
                      <a:pt x="12872" y="14912"/>
                    </a:cubicBezTo>
                    <a:lnTo>
                      <a:pt x="12954" y="15015"/>
                    </a:lnTo>
                    <a:cubicBezTo>
                      <a:pt x="12978" y="15034"/>
                      <a:pt x="13001" y="15055"/>
                      <a:pt x="13021" y="15077"/>
                    </a:cubicBezTo>
                    <a:cubicBezTo>
                      <a:pt x="13042" y="15100"/>
                      <a:pt x="13060" y="15124"/>
                      <a:pt x="13077" y="15150"/>
                    </a:cubicBezTo>
                    <a:cubicBezTo>
                      <a:pt x="13082" y="15159"/>
                      <a:pt x="13087" y="15168"/>
                      <a:pt x="13092" y="15177"/>
                    </a:cubicBezTo>
                    <a:cubicBezTo>
                      <a:pt x="13097" y="15186"/>
                      <a:pt x="13101" y="15195"/>
                      <a:pt x="13106" y="15205"/>
                    </a:cubicBezTo>
                    <a:cubicBezTo>
                      <a:pt x="13052" y="15223"/>
                      <a:pt x="13023" y="15279"/>
                      <a:pt x="13039" y="15332"/>
                    </a:cubicBezTo>
                    <a:cubicBezTo>
                      <a:pt x="13044" y="15349"/>
                      <a:pt x="13054" y="15365"/>
                      <a:pt x="13068" y="15377"/>
                    </a:cubicBezTo>
                    <a:cubicBezTo>
                      <a:pt x="13105" y="15368"/>
                      <a:pt x="13140" y="15352"/>
                      <a:pt x="13172" y="15331"/>
                    </a:cubicBezTo>
                    <a:cubicBezTo>
                      <a:pt x="13203" y="15309"/>
                      <a:pt x="13229" y="15282"/>
                      <a:pt x="13250" y="15252"/>
                    </a:cubicBezTo>
                    <a:cubicBezTo>
                      <a:pt x="13297" y="15185"/>
                      <a:pt x="13312" y="15105"/>
                      <a:pt x="13314" y="15026"/>
                    </a:cubicBezTo>
                    <a:cubicBezTo>
                      <a:pt x="13317" y="14942"/>
                      <a:pt x="13307" y="14857"/>
                      <a:pt x="13273" y="14780"/>
                    </a:cubicBezTo>
                    <a:cubicBezTo>
                      <a:pt x="13252" y="14732"/>
                      <a:pt x="13224" y="14688"/>
                      <a:pt x="13189" y="14649"/>
                    </a:cubicBezTo>
                    <a:lnTo>
                      <a:pt x="13095" y="14436"/>
                    </a:lnTo>
                    <a:lnTo>
                      <a:pt x="13006" y="14245"/>
                    </a:lnTo>
                    <a:lnTo>
                      <a:pt x="12969" y="14124"/>
                    </a:lnTo>
                    <a:cubicBezTo>
                      <a:pt x="12927" y="14062"/>
                      <a:pt x="12931" y="13981"/>
                      <a:pt x="12979" y="13923"/>
                    </a:cubicBezTo>
                    <a:cubicBezTo>
                      <a:pt x="13037" y="13853"/>
                      <a:pt x="13142" y="13840"/>
                      <a:pt x="13207" y="13778"/>
                    </a:cubicBezTo>
                    <a:cubicBezTo>
                      <a:pt x="13253" y="13734"/>
                      <a:pt x="13273" y="13672"/>
                      <a:pt x="13301" y="13616"/>
                    </a:cubicBezTo>
                    <a:cubicBezTo>
                      <a:pt x="13343" y="13527"/>
                      <a:pt x="13406" y="13448"/>
                      <a:pt x="13462" y="13367"/>
                    </a:cubicBezTo>
                    <a:cubicBezTo>
                      <a:pt x="13499" y="13313"/>
                      <a:pt x="13534" y="13259"/>
                      <a:pt x="13577" y="13210"/>
                    </a:cubicBezTo>
                    <a:cubicBezTo>
                      <a:pt x="13638" y="13140"/>
                      <a:pt x="13713" y="13085"/>
                      <a:pt x="13797" y="13047"/>
                    </a:cubicBezTo>
                    <a:lnTo>
                      <a:pt x="13844" y="12944"/>
                    </a:lnTo>
                    <a:lnTo>
                      <a:pt x="13797" y="12749"/>
                    </a:lnTo>
                    <a:lnTo>
                      <a:pt x="13700" y="12551"/>
                    </a:lnTo>
                    <a:lnTo>
                      <a:pt x="13733" y="12398"/>
                    </a:lnTo>
                    <a:lnTo>
                      <a:pt x="13769" y="12263"/>
                    </a:lnTo>
                    <a:cubicBezTo>
                      <a:pt x="13791" y="12215"/>
                      <a:pt x="13820" y="12168"/>
                      <a:pt x="13851" y="12124"/>
                    </a:cubicBezTo>
                    <a:cubicBezTo>
                      <a:pt x="13880" y="12086"/>
                      <a:pt x="13911" y="12050"/>
                      <a:pt x="13936" y="12009"/>
                    </a:cubicBezTo>
                    <a:cubicBezTo>
                      <a:pt x="13948" y="11990"/>
                      <a:pt x="13957" y="11969"/>
                      <a:pt x="13967" y="11948"/>
                    </a:cubicBezTo>
                    <a:cubicBezTo>
                      <a:pt x="13976" y="11927"/>
                      <a:pt x="13984" y="11906"/>
                      <a:pt x="13993" y="11885"/>
                    </a:cubicBezTo>
                    <a:cubicBezTo>
                      <a:pt x="14018" y="11831"/>
                      <a:pt x="14047" y="11777"/>
                      <a:pt x="14096" y="11740"/>
                    </a:cubicBezTo>
                    <a:cubicBezTo>
                      <a:pt x="14129" y="11714"/>
                      <a:pt x="14169" y="11698"/>
                      <a:pt x="14212" y="11694"/>
                    </a:cubicBezTo>
                    <a:cubicBezTo>
                      <a:pt x="14242" y="11689"/>
                      <a:pt x="14270" y="11676"/>
                      <a:pt x="14291" y="11655"/>
                    </a:cubicBezTo>
                    <a:cubicBezTo>
                      <a:pt x="14313" y="11635"/>
                      <a:pt x="14328" y="11609"/>
                      <a:pt x="14333" y="11579"/>
                    </a:cubicBezTo>
                    <a:cubicBezTo>
                      <a:pt x="14336" y="11559"/>
                      <a:pt x="14335" y="11539"/>
                      <a:pt x="14329" y="11520"/>
                    </a:cubicBezTo>
                    <a:cubicBezTo>
                      <a:pt x="14324" y="11500"/>
                      <a:pt x="14313" y="11482"/>
                      <a:pt x="14299" y="11467"/>
                    </a:cubicBezTo>
                    <a:lnTo>
                      <a:pt x="14175" y="11454"/>
                    </a:lnTo>
                    <a:cubicBezTo>
                      <a:pt x="14169" y="11431"/>
                      <a:pt x="14165" y="11407"/>
                      <a:pt x="14163" y="11383"/>
                    </a:cubicBezTo>
                    <a:cubicBezTo>
                      <a:pt x="14162" y="11360"/>
                      <a:pt x="14162" y="11336"/>
                      <a:pt x="14164" y="11312"/>
                    </a:cubicBezTo>
                    <a:cubicBezTo>
                      <a:pt x="14166" y="11291"/>
                      <a:pt x="14170" y="11271"/>
                      <a:pt x="14174" y="11251"/>
                    </a:cubicBezTo>
                    <a:cubicBezTo>
                      <a:pt x="14179" y="11231"/>
                      <a:pt x="14186" y="11212"/>
                      <a:pt x="14194" y="11193"/>
                    </a:cubicBezTo>
                    <a:cubicBezTo>
                      <a:pt x="14243" y="11133"/>
                      <a:pt x="14296" y="11074"/>
                      <a:pt x="14349" y="11017"/>
                    </a:cubicBezTo>
                    <a:cubicBezTo>
                      <a:pt x="14395" y="10968"/>
                      <a:pt x="14443" y="10921"/>
                      <a:pt x="14490" y="10874"/>
                    </a:cubicBezTo>
                    <a:cubicBezTo>
                      <a:pt x="14503" y="10861"/>
                      <a:pt x="14516" y="10848"/>
                      <a:pt x="14529" y="10835"/>
                    </a:cubicBezTo>
                    <a:cubicBezTo>
                      <a:pt x="14542" y="10823"/>
                      <a:pt x="14555" y="10810"/>
                      <a:pt x="14568" y="10797"/>
                    </a:cubicBezTo>
                    <a:lnTo>
                      <a:pt x="14669" y="10596"/>
                    </a:lnTo>
                    <a:cubicBezTo>
                      <a:pt x="14693" y="10636"/>
                      <a:pt x="14702" y="10685"/>
                      <a:pt x="14694" y="10732"/>
                    </a:cubicBezTo>
                    <a:cubicBezTo>
                      <a:pt x="14687" y="10775"/>
                      <a:pt x="14666" y="10814"/>
                      <a:pt x="14634" y="10846"/>
                    </a:cubicBezTo>
                    <a:cubicBezTo>
                      <a:pt x="14594" y="10887"/>
                      <a:pt x="14594" y="10952"/>
                      <a:pt x="14634" y="10994"/>
                    </a:cubicBezTo>
                    <a:cubicBezTo>
                      <a:pt x="14676" y="11037"/>
                      <a:pt x="14746" y="11041"/>
                      <a:pt x="14793" y="11002"/>
                    </a:cubicBezTo>
                    <a:cubicBezTo>
                      <a:pt x="14847" y="11002"/>
                      <a:pt x="14899" y="10978"/>
                      <a:pt x="14932" y="10936"/>
                    </a:cubicBezTo>
                    <a:cubicBezTo>
                      <a:pt x="14961" y="10901"/>
                      <a:pt x="14974" y="10856"/>
                      <a:pt x="14967" y="10811"/>
                    </a:cubicBezTo>
                    <a:lnTo>
                      <a:pt x="15009" y="10705"/>
                    </a:lnTo>
                    <a:lnTo>
                      <a:pt x="15066" y="10682"/>
                    </a:lnTo>
                    <a:lnTo>
                      <a:pt x="15105" y="10527"/>
                    </a:lnTo>
                    <a:lnTo>
                      <a:pt x="15194" y="10441"/>
                    </a:lnTo>
                    <a:lnTo>
                      <a:pt x="15233" y="10362"/>
                    </a:lnTo>
                    <a:cubicBezTo>
                      <a:pt x="15261" y="10354"/>
                      <a:pt x="15285" y="10338"/>
                      <a:pt x="15303" y="10316"/>
                    </a:cubicBezTo>
                    <a:cubicBezTo>
                      <a:pt x="15321" y="10294"/>
                      <a:pt x="15332" y="10267"/>
                      <a:pt x="15333" y="10239"/>
                    </a:cubicBezTo>
                    <a:cubicBezTo>
                      <a:pt x="15334" y="10219"/>
                      <a:pt x="15329" y="10199"/>
                      <a:pt x="15320" y="10181"/>
                    </a:cubicBezTo>
                    <a:cubicBezTo>
                      <a:pt x="15311" y="10163"/>
                      <a:pt x="15298" y="10147"/>
                      <a:pt x="15281" y="10135"/>
                    </a:cubicBezTo>
                    <a:lnTo>
                      <a:pt x="15210" y="10057"/>
                    </a:lnTo>
                    <a:lnTo>
                      <a:pt x="15155" y="9994"/>
                    </a:lnTo>
                    <a:lnTo>
                      <a:pt x="15088" y="9994"/>
                    </a:lnTo>
                    <a:lnTo>
                      <a:pt x="15052" y="10096"/>
                    </a:lnTo>
                    <a:lnTo>
                      <a:pt x="15055" y="10240"/>
                    </a:lnTo>
                    <a:lnTo>
                      <a:pt x="14882" y="10208"/>
                    </a:lnTo>
                    <a:lnTo>
                      <a:pt x="14774" y="10208"/>
                    </a:lnTo>
                    <a:cubicBezTo>
                      <a:pt x="14811" y="10279"/>
                      <a:pt x="14716" y="10346"/>
                      <a:pt x="14657" y="10290"/>
                    </a:cubicBezTo>
                    <a:cubicBezTo>
                      <a:pt x="14637" y="10271"/>
                      <a:pt x="14635" y="10241"/>
                      <a:pt x="14651" y="10220"/>
                    </a:cubicBezTo>
                    <a:lnTo>
                      <a:pt x="14644" y="10145"/>
                    </a:lnTo>
                    <a:lnTo>
                      <a:pt x="14568" y="10013"/>
                    </a:lnTo>
                    <a:cubicBezTo>
                      <a:pt x="14573" y="9989"/>
                      <a:pt x="14572" y="9965"/>
                      <a:pt x="14564" y="9943"/>
                    </a:cubicBezTo>
                    <a:cubicBezTo>
                      <a:pt x="14556" y="9921"/>
                      <a:pt x="14541" y="9902"/>
                      <a:pt x="14522" y="9887"/>
                    </a:cubicBezTo>
                    <a:cubicBezTo>
                      <a:pt x="14513" y="9881"/>
                      <a:pt x="14504" y="9875"/>
                      <a:pt x="14494" y="9871"/>
                    </a:cubicBezTo>
                    <a:cubicBezTo>
                      <a:pt x="14484" y="9867"/>
                      <a:pt x="14474" y="9864"/>
                      <a:pt x="14463" y="9862"/>
                    </a:cubicBezTo>
                    <a:lnTo>
                      <a:pt x="14340" y="9874"/>
                    </a:lnTo>
                    <a:lnTo>
                      <a:pt x="14253" y="9942"/>
                    </a:lnTo>
                    <a:lnTo>
                      <a:pt x="14114" y="10068"/>
                    </a:lnTo>
                    <a:lnTo>
                      <a:pt x="14006" y="10141"/>
                    </a:lnTo>
                    <a:lnTo>
                      <a:pt x="14032" y="10074"/>
                    </a:lnTo>
                    <a:cubicBezTo>
                      <a:pt x="14040" y="10058"/>
                      <a:pt x="14050" y="10043"/>
                      <a:pt x="14061" y="10028"/>
                    </a:cubicBezTo>
                    <a:cubicBezTo>
                      <a:pt x="14072" y="10014"/>
                      <a:pt x="14084" y="10000"/>
                      <a:pt x="14098" y="9988"/>
                    </a:cubicBezTo>
                    <a:cubicBezTo>
                      <a:pt x="14106" y="9979"/>
                      <a:pt x="14115" y="9971"/>
                      <a:pt x="14125" y="9964"/>
                    </a:cubicBezTo>
                    <a:cubicBezTo>
                      <a:pt x="14135" y="9956"/>
                      <a:pt x="14145" y="9950"/>
                      <a:pt x="14156" y="9943"/>
                    </a:cubicBezTo>
                    <a:lnTo>
                      <a:pt x="14171" y="9823"/>
                    </a:lnTo>
                    <a:lnTo>
                      <a:pt x="14219" y="9759"/>
                    </a:lnTo>
                    <a:lnTo>
                      <a:pt x="14283" y="9732"/>
                    </a:lnTo>
                    <a:lnTo>
                      <a:pt x="14404" y="9698"/>
                    </a:lnTo>
                    <a:lnTo>
                      <a:pt x="14469" y="9760"/>
                    </a:lnTo>
                    <a:lnTo>
                      <a:pt x="14557" y="9766"/>
                    </a:lnTo>
                    <a:lnTo>
                      <a:pt x="14715" y="9783"/>
                    </a:lnTo>
                    <a:lnTo>
                      <a:pt x="14796" y="9698"/>
                    </a:lnTo>
                    <a:cubicBezTo>
                      <a:pt x="14778" y="9687"/>
                      <a:pt x="14759" y="9678"/>
                      <a:pt x="14739" y="9671"/>
                    </a:cubicBezTo>
                    <a:cubicBezTo>
                      <a:pt x="14720" y="9663"/>
                      <a:pt x="14699" y="9657"/>
                      <a:pt x="14679" y="9652"/>
                    </a:cubicBezTo>
                    <a:cubicBezTo>
                      <a:pt x="14663" y="9648"/>
                      <a:pt x="14646" y="9646"/>
                      <a:pt x="14630" y="9644"/>
                    </a:cubicBezTo>
                    <a:cubicBezTo>
                      <a:pt x="14613" y="9642"/>
                      <a:pt x="14597" y="9641"/>
                      <a:pt x="14580" y="9641"/>
                    </a:cubicBezTo>
                    <a:lnTo>
                      <a:pt x="14523" y="9587"/>
                    </a:lnTo>
                    <a:cubicBezTo>
                      <a:pt x="14542" y="9576"/>
                      <a:pt x="14561" y="9567"/>
                      <a:pt x="14580" y="9559"/>
                    </a:cubicBezTo>
                    <a:cubicBezTo>
                      <a:pt x="14600" y="9551"/>
                      <a:pt x="14620" y="9543"/>
                      <a:pt x="14640" y="9537"/>
                    </a:cubicBezTo>
                    <a:cubicBezTo>
                      <a:pt x="14666" y="9529"/>
                      <a:pt x="14693" y="9522"/>
                      <a:pt x="14720" y="9513"/>
                    </a:cubicBezTo>
                    <a:cubicBezTo>
                      <a:pt x="14746" y="9505"/>
                      <a:pt x="14772" y="9495"/>
                      <a:pt x="14796" y="9481"/>
                    </a:cubicBezTo>
                    <a:cubicBezTo>
                      <a:pt x="14809" y="9473"/>
                      <a:pt x="14822" y="9465"/>
                      <a:pt x="14834" y="9454"/>
                    </a:cubicBezTo>
                    <a:cubicBezTo>
                      <a:pt x="14845" y="9444"/>
                      <a:pt x="14856" y="9433"/>
                      <a:pt x="14865" y="9421"/>
                    </a:cubicBezTo>
                    <a:lnTo>
                      <a:pt x="14917" y="9335"/>
                    </a:lnTo>
                    <a:lnTo>
                      <a:pt x="14953" y="9200"/>
                    </a:lnTo>
                    <a:lnTo>
                      <a:pt x="15038" y="9100"/>
                    </a:lnTo>
                    <a:lnTo>
                      <a:pt x="15048" y="9171"/>
                    </a:lnTo>
                    <a:lnTo>
                      <a:pt x="15096" y="9279"/>
                    </a:lnTo>
                    <a:cubicBezTo>
                      <a:pt x="15099" y="9342"/>
                      <a:pt x="15104" y="9405"/>
                      <a:pt x="15112" y="9468"/>
                    </a:cubicBezTo>
                    <a:cubicBezTo>
                      <a:pt x="15115" y="9495"/>
                      <a:pt x="15119" y="9523"/>
                      <a:pt x="15123" y="9551"/>
                    </a:cubicBezTo>
                    <a:lnTo>
                      <a:pt x="15123" y="9657"/>
                    </a:lnTo>
                    <a:lnTo>
                      <a:pt x="15139" y="9712"/>
                    </a:lnTo>
                    <a:lnTo>
                      <a:pt x="15157" y="9791"/>
                    </a:lnTo>
                    <a:lnTo>
                      <a:pt x="15157" y="9863"/>
                    </a:lnTo>
                    <a:lnTo>
                      <a:pt x="15269" y="9869"/>
                    </a:lnTo>
                    <a:lnTo>
                      <a:pt x="15358" y="9829"/>
                    </a:lnTo>
                    <a:lnTo>
                      <a:pt x="15427" y="9766"/>
                    </a:lnTo>
                    <a:lnTo>
                      <a:pt x="15589" y="9703"/>
                    </a:lnTo>
                    <a:cubicBezTo>
                      <a:pt x="15584" y="9709"/>
                      <a:pt x="15580" y="9715"/>
                      <a:pt x="15575" y="9722"/>
                    </a:cubicBezTo>
                    <a:cubicBezTo>
                      <a:pt x="15571" y="9728"/>
                      <a:pt x="15566" y="9734"/>
                      <a:pt x="15562" y="9740"/>
                    </a:cubicBezTo>
                    <a:cubicBezTo>
                      <a:pt x="15558" y="9747"/>
                      <a:pt x="15553" y="9753"/>
                      <a:pt x="15549" y="9759"/>
                    </a:cubicBezTo>
                    <a:cubicBezTo>
                      <a:pt x="15545" y="9765"/>
                      <a:pt x="15540" y="9772"/>
                      <a:pt x="15536" y="9778"/>
                    </a:cubicBezTo>
                    <a:lnTo>
                      <a:pt x="15571" y="9829"/>
                    </a:lnTo>
                    <a:lnTo>
                      <a:pt x="15675" y="9837"/>
                    </a:lnTo>
                    <a:lnTo>
                      <a:pt x="15721" y="9738"/>
                    </a:lnTo>
                    <a:lnTo>
                      <a:pt x="15770" y="9680"/>
                    </a:lnTo>
                    <a:lnTo>
                      <a:pt x="15867" y="9680"/>
                    </a:lnTo>
                    <a:lnTo>
                      <a:pt x="15991" y="9635"/>
                    </a:lnTo>
                    <a:lnTo>
                      <a:pt x="15967" y="9535"/>
                    </a:lnTo>
                    <a:lnTo>
                      <a:pt x="15956" y="9474"/>
                    </a:lnTo>
                    <a:lnTo>
                      <a:pt x="15923" y="9414"/>
                    </a:lnTo>
                    <a:lnTo>
                      <a:pt x="15886" y="9362"/>
                    </a:lnTo>
                    <a:lnTo>
                      <a:pt x="15836" y="9270"/>
                    </a:lnTo>
                    <a:lnTo>
                      <a:pt x="15756" y="9266"/>
                    </a:lnTo>
                    <a:lnTo>
                      <a:pt x="15655" y="9246"/>
                    </a:lnTo>
                    <a:lnTo>
                      <a:pt x="15614" y="9178"/>
                    </a:lnTo>
                    <a:lnTo>
                      <a:pt x="15516" y="9158"/>
                    </a:lnTo>
                    <a:lnTo>
                      <a:pt x="15443" y="9227"/>
                    </a:lnTo>
                    <a:cubicBezTo>
                      <a:pt x="15413" y="9238"/>
                      <a:pt x="15379" y="9238"/>
                      <a:pt x="15349" y="9227"/>
                    </a:cubicBezTo>
                    <a:cubicBezTo>
                      <a:pt x="15311" y="9213"/>
                      <a:pt x="15281" y="9183"/>
                      <a:pt x="15269" y="9146"/>
                    </a:cubicBezTo>
                    <a:lnTo>
                      <a:pt x="15274" y="9056"/>
                    </a:lnTo>
                    <a:lnTo>
                      <a:pt x="15240" y="9001"/>
                    </a:lnTo>
                    <a:cubicBezTo>
                      <a:pt x="15182" y="8941"/>
                      <a:pt x="15128" y="8877"/>
                      <a:pt x="15080" y="8810"/>
                    </a:cubicBezTo>
                    <a:cubicBezTo>
                      <a:pt x="15061" y="8784"/>
                      <a:pt x="15043" y="8758"/>
                      <a:pt x="15025" y="8731"/>
                    </a:cubicBezTo>
                    <a:lnTo>
                      <a:pt x="14938" y="8636"/>
                    </a:lnTo>
                    <a:lnTo>
                      <a:pt x="14872" y="8624"/>
                    </a:lnTo>
                    <a:lnTo>
                      <a:pt x="14740" y="8579"/>
                    </a:lnTo>
                    <a:lnTo>
                      <a:pt x="14750" y="8492"/>
                    </a:lnTo>
                    <a:lnTo>
                      <a:pt x="14637" y="8471"/>
                    </a:lnTo>
                    <a:lnTo>
                      <a:pt x="14466" y="8476"/>
                    </a:lnTo>
                    <a:lnTo>
                      <a:pt x="14384" y="8459"/>
                    </a:lnTo>
                    <a:lnTo>
                      <a:pt x="14231" y="8428"/>
                    </a:lnTo>
                    <a:lnTo>
                      <a:pt x="14155" y="8384"/>
                    </a:lnTo>
                    <a:lnTo>
                      <a:pt x="14028" y="8246"/>
                    </a:lnTo>
                    <a:lnTo>
                      <a:pt x="13953" y="8165"/>
                    </a:lnTo>
                    <a:lnTo>
                      <a:pt x="13842" y="8075"/>
                    </a:lnTo>
                    <a:lnTo>
                      <a:pt x="13733" y="8003"/>
                    </a:lnTo>
                    <a:cubicBezTo>
                      <a:pt x="13716" y="7994"/>
                      <a:pt x="13699" y="7985"/>
                      <a:pt x="13682" y="7976"/>
                    </a:cubicBezTo>
                    <a:cubicBezTo>
                      <a:pt x="13665" y="7966"/>
                      <a:pt x="13648" y="7957"/>
                      <a:pt x="13632" y="7947"/>
                    </a:cubicBezTo>
                    <a:cubicBezTo>
                      <a:pt x="13612" y="7935"/>
                      <a:pt x="13593" y="7922"/>
                      <a:pt x="13574" y="7908"/>
                    </a:cubicBezTo>
                    <a:cubicBezTo>
                      <a:pt x="13555" y="7895"/>
                      <a:pt x="13537" y="7881"/>
                      <a:pt x="13519" y="7867"/>
                    </a:cubicBezTo>
                    <a:lnTo>
                      <a:pt x="13466" y="7832"/>
                    </a:lnTo>
                    <a:lnTo>
                      <a:pt x="13367" y="7781"/>
                    </a:lnTo>
                    <a:lnTo>
                      <a:pt x="13352" y="7836"/>
                    </a:lnTo>
                    <a:lnTo>
                      <a:pt x="13352" y="7948"/>
                    </a:lnTo>
                    <a:cubicBezTo>
                      <a:pt x="13367" y="7981"/>
                      <a:pt x="13377" y="8016"/>
                      <a:pt x="13380" y="8052"/>
                    </a:cubicBezTo>
                    <a:cubicBezTo>
                      <a:pt x="13383" y="8088"/>
                      <a:pt x="13380" y="8124"/>
                      <a:pt x="13370" y="8159"/>
                    </a:cubicBezTo>
                    <a:cubicBezTo>
                      <a:pt x="13366" y="8173"/>
                      <a:pt x="13361" y="8187"/>
                      <a:pt x="13355" y="8200"/>
                    </a:cubicBezTo>
                    <a:cubicBezTo>
                      <a:pt x="13348" y="8214"/>
                      <a:pt x="13342" y="8227"/>
                      <a:pt x="13334" y="8240"/>
                    </a:cubicBezTo>
                    <a:lnTo>
                      <a:pt x="13241" y="8269"/>
                    </a:lnTo>
                    <a:lnTo>
                      <a:pt x="13124" y="8245"/>
                    </a:lnTo>
                    <a:lnTo>
                      <a:pt x="13022" y="8149"/>
                    </a:lnTo>
                    <a:lnTo>
                      <a:pt x="12986" y="7975"/>
                    </a:lnTo>
                    <a:lnTo>
                      <a:pt x="12950" y="7877"/>
                    </a:lnTo>
                    <a:lnTo>
                      <a:pt x="12797" y="7875"/>
                    </a:lnTo>
                    <a:lnTo>
                      <a:pt x="12684" y="7851"/>
                    </a:lnTo>
                    <a:lnTo>
                      <a:pt x="12618" y="7811"/>
                    </a:lnTo>
                    <a:lnTo>
                      <a:pt x="12544" y="7756"/>
                    </a:lnTo>
                    <a:lnTo>
                      <a:pt x="12366" y="7718"/>
                    </a:lnTo>
                    <a:lnTo>
                      <a:pt x="12310" y="7741"/>
                    </a:lnTo>
                    <a:lnTo>
                      <a:pt x="12264" y="7809"/>
                    </a:lnTo>
                    <a:lnTo>
                      <a:pt x="12089" y="7799"/>
                    </a:lnTo>
                    <a:lnTo>
                      <a:pt x="12022" y="7809"/>
                    </a:lnTo>
                    <a:lnTo>
                      <a:pt x="12017" y="7940"/>
                    </a:lnTo>
                    <a:lnTo>
                      <a:pt x="12076" y="8074"/>
                    </a:lnTo>
                    <a:lnTo>
                      <a:pt x="12053" y="8154"/>
                    </a:lnTo>
                    <a:lnTo>
                      <a:pt x="12076" y="8224"/>
                    </a:lnTo>
                    <a:lnTo>
                      <a:pt x="12146" y="8264"/>
                    </a:lnTo>
                    <a:lnTo>
                      <a:pt x="12193" y="8309"/>
                    </a:lnTo>
                    <a:lnTo>
                      <a:pt x="12186" y="8480"/>
                    </a:lnTo>
                    <a:lnTo>
                      <a:pt x="12181" y="8558"/>
                    </a:lnTo>
                    <a:lnTo>
                      <a:pt x="12199" y="8657"/>
                    </a:lnTo>
                    <a:lnTo>
                      <a:pt x="12325" y="8689"/>
                    </a:lnTo>
                    <a:lnTo>
                      <a:pt x="12434" y="8794"/>
                    </a:lnTo>
                    <a:lnTo>
                      <a:pt x="12483" y="8924"/>
                    </a:lnTo>
                    <a:lnTo>
                      <a:pt x="12474" y="9081"/>
                    </a:lnTo>
                    <a:cubicBezTo>
                      <a:pt x="12492" y="9103"/>
                      <a:pt x="12501" y="9130"/>
                      <a:pt x="12501" y="9156"/>
                    </a:cubicBezTo>
                    <a:cubicBezTo>
                      <a:pt x="12501" y="9182"/>
                      <a:pt x="12492" y="9208"/>
                      <a:pt x="12474" y="9230"/>
                    </a:cubicBezTo>
                    <a:cubicBezTo>
                      <a:pt x="12466" y="9240"/>
                      <a:pt x="12456" y="9248"/>
                      <a:pt x="12445" y="9255"/>
                    </a:cubicBezTo>
                    <a:cubicBezTo>
                      <a:pt x="12434" y="9262"/>
                      <a:pt x="12422" y="9267"/>
                      <a:pt x="12409" y="9270"/>
                    </a:cubicBezTo>
                    <a:lnTo>
                      <a:pt x="12362" y="9215"/>
                    </a:lnTo>
                    <a:lnTo>
                      <a:pt x="12318" y="9152"/>
                    </a:lnTo>
                    <a:lnTo>
                      <a:pt x="12309" y="9075"/>
                    </a:lnTo>
                    <a:lnTo>
                      <a:pt x="12273" y="9007"/>
                    </a:lnTo>
                    <a:lnTo>
                      <a:pt x="12202" y="8968"/>
                    </a:lnTo>
                    <a:lnTo>
                      <a:pt x="12145" y="8968"/>
                    </a:lnTo>
                    <a:lnTo>
                      <a:pt x="12096" y="9025"/>
                    </a:lnTo>
                    <a:lnTo>
                      <a:pt x="12113" y="9156"/>
                    </a:lnTo>
                    <a:lnTo>
                      <a:pt x="12232" y="9218"/>
                    </a:lnTo>
                    <a:lnTo>
                      <a:pt x="12314" y="9263"/>
                    </a:lnTo>
                    <a:lnTo>
                      <a:pt x="12327" y="9337"/>
                    </a:lnTo>
                    <a:lnTo>
                      <a:pt x="12286" y="9422"/>
                    </a:lnTo>
                    <a:lnTo>
                      <a:pt x="12286" y="9493"/>
                    </a:lnTo>
                    <a:cubicBezTo>
                      <a:pt x="12339" y="9558"/>
                      <a:pt x="12384" y="9625"/>
                      <a:pt x="12426" y="9696"/>
                    </a:cubicBezTo>
                    <a:cubicBezTo>
                      <a:pt x="12449" y="9736"/>
                      <a:pt x="12471" y="9776"/>
                      <a:pt x="12490" y="9818"/>
                    </a:cubicBezTo>
                    <a:cubicBezTo>
                      <a:pt x="12554" y="9876"/>
                      <a:pt x="12545" y="9980"/>
                      <a:pt x="12469" y="10025"/>
                    </a:cubicBezTo>
                    <a:cubicBezTo>
                      <a:pt x="12437" y="10044"/>
                      <a:pt x="12399" y="10048"/>
                      <a:pt x="12363" y="10036"/>
                    </a:cubicBezTo>
                    <a:lnTo>
                      <a:pt x="12239" y="9958"/>
                    </a:lnTo>
                    <a:lnTo>
                      <a:pt x="12177" y="9870"/>
                    </a:lnTo>
                    <a:lnTo>
                      <a:pt x="12171" y="9768"/>
                    </a:lnTo>
                    <a:lnTo>
                      <a:pt x="12160" y="9651"/>
                    </a:lnTo>
                    <a:cubicBezTo>
                      <a:pt x="12144" y="9647"/>
                      <a:pt x="12128" y="9643"/>
                      <a:pt x="12112" y="9639"/>
                    </a:cubicBezTo>
                    <a:cubicBezTo>
                      <a:pt x="12096" y="9634"/>
                      <a:pt x="12080" y="9629"/>
                      <a:pt x="12064" y="9624"/>
                    </a:cubicBezTo>
                    <a:cubicBezTo>
                      <a:pt x="12044" y="9617"/>
                      <a:pt x="12024" y="9610"/>
                      <a:pt x="12006" y="9600"/>
                    </a:cubicBezTo>
                    <a:cubicBezTo>
                      <a:pt x="11988" y="9591"/>
                      <a:pt x="11972" y="9579"/>
                      <a:pt x="11958" y="9564"/>
                    </a:cubicBezTo>
                    <a:cubicBezTo>
                      <a:pt x="11948" y="9553"/>
                      <a:pt x="11941" y="9540"/>
                      <a:pt x="11935" y="9526"/>
                    </a:cubicBezTo>
                    <a:cubicBezTo>
                      <a:pt x="11930" y="9513"/>
                      <a:pt x="11927" y="9498"/>
                      <a:pt x="11926" y="9484"/>
                    </a:cubicBezTo>
                    <a:cubicBezTo>
                      <a:pt x="11907" y="9428"/>
                      <a:pt x="11875" y="9378"/>
                      <a:pt x="11830" y="9337"/>
                    </a:cubicBezTo>
                    <a:cubicBezTo>
                      <a:pt x="11799" y="9308"/>
                      <a:pt x="11760" y="9283"/>
                      <a:pt x="11718" y="9271"/>
                    </a:cubicBezTo>
                    <a:cubicBezTo>
                      <a:pt x="11704" y="9268"/>
                      <a:pt x="11690" y="9265"/>
                      <a:pt x="11676" y="9265"/>
                    </a:cubicBezTo>
                    <a:cubicBezTo>
                      <a:pt x="11662" y="9264"/>
                      <a:pt x="11648" y="9264"/>
                      <a:pt x="11634" y="9266"/>
                    </a:cubicBezTo>
                    <a:lnTo>
                      <a:pt x="11488" y="9262"/>
                    </a:lnTo>
                    <a:lnTo>
                      <a:pt x="11402" y="9257"/>
                    </a:lnTo>
                    <a:lnTo>
                      <a:pt x="11253" y="9191"/>
                    </a:lnTo>
                    <a:lnTo>
                      <a:pt x="11138" y="9126"/>
                    </a:lnTo>
                    <a:lnTo>
                      <a:pt x="11058" y="9120"/>
                    </a:lnTo>
                    <a:lnTo>
                      <a:pt x="11018" y="9045"/>
                    </a:lnTo>
                    <a:lnTo>
                      <a:pt x="10875" y="9017"/>
                    </a:lnTo>
                    <a:cubicBezTo>
                      <a:pt x="10826" y="8966"/>
                      <a:pt x="10743" y="8963"/>
                      <a:pt x="10691" y="9011"/>
                    </a:cubicBezTo>
                    <a:cubicBezTo>
                      <a:pt x="10671" y="9029"/>
                      <a:pt x="10658" y="9054"/>
                      <a:pt x="10655" y="9080"/>
                    </a:cubicBezTo>
                    <a:lnTo>
                      <a:pt x="10574" y="9023"/>
                    </a:lnTo>
                    <a:lnTo>
                      <a:pt x="10516" y="8898"/>
                    </a:lnTo>
                    <a:cubicBezTo>
                      <a:pt x="10497" y="8838"/>
                      <a:pt x="10466" y="8783"/>
                      <a:pt x="10424" y="8735"/>
                    </a:cubicBezTo>
                    <a:cubicBezTo>
                      <a:pt x="10406" y="8715"/>
                      <a:pt x="10386" y="8696"/>
                      <a:pt x="10364" y="8679"/>
                    </a:cubicBezTo>
                    <a:cubicBezTo>
                      <a:pt x="10358" y="8665"/>
                      <a:pt x="10352" y="8651"/>
                      <a:pt x="10347" y="8636"/>
                    </a:cubicBezTo>
                    <a:cubicBezTo>
                      <a:pt x="10341" y="8622"/>
                      <a:pt x="10336" y="8607"/>
                      <a:pt x="10331" y="8592"/>
                    </a:cubicBezTo>
                    <a:cubicBezTo>
                      <a:pt x="10326" y="8579"/>
                      <a:pt x="10322" y="8566"/>
                      <a:pt x="10318" y="8553"/>
                    </a:cubicBezTo>
                    <a:cubicBezTo>
                      <a:pt x="10314" y="8540"/>
                      <a:pt x="10311" y="8527"/>
                      <a:pt x="10307" y="8514"/>
                    </a:cubicBezTo>
                    <a:cubicBezTo>
                      <a:pt x="10310" y="8491"/>
                      <a:pt x="10314" y="8469"/>
                      <a:pt x="10318" y="8447"/>
                    </a:cubicBezTo>
                    <a:cubicBezTo>
                      <a:pt x="10321" y="8425"/>
                      <a:pt x="10325" y="8403"/>
                      <a:pt x="10329" y="8381"/>
                    </a:cubicBezTo>
                    <a:cubicBezTo>
                      <a:pt x="10332" y="8367"/>
                      <a:pt x="10335" y="8352"/>
                      <a:pt x="10338" y="8337"/>
                    </a:cubicBezTo>
                    <a:cubicBezTo>
                      <a:pt x="10341" y="8323"/>
                      <a:pt x="10344" y="8308"/>
                      <a:pt x="10347" y="8293"/>
                    </a:cubicBezTo>
                    <a:lnTo>
                      <a:pt x="10413" y="8238"/>
                    </a:lnTo>
                    <a:lnTo>
                      <a:pt x="10442" y="8139"/>
                    </a:lnTo>
                    <a:cubicBezTo>
                      <a:pt x="10461" y="8126"/>
                      <a:pt x="10479" y="8110"/>
                      <a:pt x="10495" y="8092"/>
                    </a:cubicBezTo>
                    <a:cubicBezTo>
                      <a:pt x="10510" y="8075"/>
                      <a:pt x="10524" y="8056"/>
                      <a:pt x="10535" y="8035"/>
                    </a:cubicBezTo>
                    <a:cubicBezTo>
                      <a:pt x="10541" y="8026"/>
                      <a:pt x="10546" y="8016"/>
                      <a:pt x="10550" y="8006"/>
                    </a:cubicBezTo>
                    <a:cubicBezTo>
                      <a:pt x="10554" y="7996"/>
                      <a:pt x="10558" y="7985"/>
                      <a:pt x="10562" y="7975"/>
                    </a:cubicBezTo>
                    <a:cubicBezTo>
                      <a:pt x="10584" y="7968"/>
                      <a:pt x="10606" y="7958"/>
                      <a:pt x="10626" y="7945"/>
                    </a:cubicBezTo>
                    <a:cubicBezTo>
                      <a:pt x="10646" y="7932"/>
                      <a:pt x="10663" y="7917"/>
                      <a:pt x="10679" y="7899"/>
                    </a:cubicBezTo>
                    <a:cubicBezTo>
                      <a:pt x="10689" y="7886"/>
                      <a:pt x="10698" y="7872"/>
                      <a:pt x="10706" y="7858"/>
                    </a:cubicBezTo>
                    <a:cubicBezTo>
                      <a:pt x="10714" y="7844"/>
                      <a:pt x="10720" y="7829"/>
                      <a:pt x="10724" y="7813"/>
                    </a:cubicBezTo>
                    <a:lnTo>
                      <a:pt x="10813" y="7773"/>
                    </a:lnTo>
                    <a:lnTo>
                      <a:pt x="10894" y="7678"/>
                    </a:lnTo>
                    <a:lnTo>
                      <a:pt x="10946" y="7565"/>
                    </a:lnTo>
                    <a:cubicBezTo>
                      <a:pt x="10821" y="7514"/>
                      <a:pt x="10911" y="7331"/>
                      <a:pt x="11032" y="7390"/>
                    </a:cubicBezTo>
                    <a:cubicBezTo>
                      <a:pt x="11053" y="7400"/>
                      <a:pt x="11067" y="7421"/>
                      <a:pt x="11068" y="7444"/>
                    </a:cubicBezTo>
                    <a:cubicBezTo>
                      <a:pt x="11044" y="7478"/>
                      <a:pt x="11026" y="7515"/>
                      <a:pt x="11015" y="7554"/>
                    </a:cubicBezTo>
                    <a:cubicBezTo>
                      <a:pt x="11004" y="7593"/>
                      <a:pt x="10999" y="7634"/>
                      <a:pt x="11001" y="7674"/>
                    </a:cubicBezTo>
                    <a:cubicBezTo>
                      <a:pt x="11002" y="7689"/>
                      <a:pt x="11003" y="7704"/>
                      <a:pt x="11006" y="7719"/>
                    </a:cubicBezTo>
                    <a:cubicBezTo>
                      <a:pt x="11009" y="7734"/>
                      <a:pt x="11012" y="7749"/>
                      <a:pt x="11017" y="7764"/>
                    </a:cubicBezTo>
                    <a:lnTo>
                      <a:pt x="11129" y="7758"/>
                    </a:lnTo>
                    <a:lnTo>
                      <a:pt x="11222" y="7799"/>
                    </a:lnTo>
                    <a:cubicBezTo>
                      <a:pt x="11266" y="7801"/>
                      <a:pt x="11307" y="7785"/>
                      <a:pt x="11335" y="7753"/>
                    </a:cubicBezTo>
                    <a:cubicBezTo>
                      <a:pt x="11356" y="7730"/>
                      <a:pt x="11366" y="7700"/>
                      <a:pt x="11366" y="7669"/>
                    </a:cubicBezTo>
                    <a:lnTo>
                      <a:pt x="11483" y="7658"/>
                    </a:lnTo>
                    <a:lnTo>
                      <a:pt x="11601" y="7698"/>
                    </a:lnTo>
                    <a:lnTo>
                      <a:pt x="11670" y="7694"/>
                    </a:lnTo>
                    <a:lnTo>
                      <a:pt x="11706" y="7625"/>
                    </a:lnTo>
                    <a:lnTo>
                      <a:pt x="11642" y="7542"/>
                    </a:lnTo>
                    <a:lnTo>
                      <a:pt x="11542" y="7460"/>
                    </a:lnTo>
                    <a:lnTo>
                      <a:pt x="11464" y="7438"/>
                    </a:lnTo>
                    <a:lnTo>
                      <a:pt x="11346" y="7392"/>
                    </a:lnTo>
                    <a:lnTo>
                      <a:pt x="11278" y="7334"/>
                    </a:lnTo>
                    <a:lnTo>
                      <a:pt x="11284" y="7271"/>
                    </a:lnTo>
                    <a:lnTo>
                      <a:pt x="11325" y="7168"/>
                    </a:lnTo>
                    <a:lnTo>
                      <a:pt x="11350" y="7102"/>
                    </a:lnTo>
                    <a:lnTo>
                      <a:pt x="11374" y="7023"/>
                    </a:lnTo>
                    <a:lnTo>
                      <a:pt x="11374" y="6938"/>
                    </a:lnTo>
                    <a:lnTo>
                      <a:pt x="11368" y="6847"/>
                    </a:lnTo>
                    <a:lnTo>
                      <a:pt x="11331" y="6713"/>
                    </a:lnTo>
                    <a:lnTo>
                      <a:pt x="11298" y="6619"/>
                    </a:lnTo>
                    <a:lnTo>
                      <a:pt x="11336" y="6556"/>
                    </a:lnTo>
                    <a:lnTo>
                      <a:pt x="11402" y="6573"/>
                    </a:lnTo>
                    <a:lnTo>
                      <a:pt x="11437" y="6651"/>
                    </a:lnTo>
                    <a:lnTo>
                      <a:pt x="11467" y="6713"/>
                    </a:lnTo>
                    <a:lnTo>
                      <a:pt x="11587" y="6767"/>
                    </a:lnTo>
                    <a:lnTo>
                      <a:pt x="11583" y="6700"/>
                    </a:lnTo>
                    <a:lnTo>
                      <a:pt x="11560" y="6631"/>
                    </a:lnTo>
                    <a:lnTo>
                      <a:pt x="11513" y="6580"/>
                    </a:lnTo>
                    <a:lnTo>
                      <a:pt x="11483" y="6472"/>
                    </a:lnTo>
                    <a:lnTo>
                      <a:pt x="11553" y="6517"/>
                    </a:lnTo>
                    <a:lnTo>
                      <a:pt x="11626" y="6561"/>
                    </a:lnTo>
                    <a:lnTo>
                      <a:pt x="11708" y="6589"/>
                    </a:lnTo>
                    <a:lnTo>
                      <a:pt x="11751" y="6633"/>
                    </a:lnTo>
                    <a:lnTo>
                      <a:pt x="11708" y="6685"/>
                    </a:lnTo>
                    <a:lnTo>
                      <a:pt x="11686" y="6763"/>
                    </a:lnTo>
                    <a:lnTo>
                      <a:pt x="11740" y="6886"/>
                    </a:lnTo>
                    <a:lnTo>
                      <a:pt x="11780" y="6938"/>
                    </a:lnTo>
                    <a:lnTo>
                      <a:pt x="11846" y="6909"/>
                    </a:lnTo>
                    <a:lnTo>
                      <a:pt x="11894" y="6836"/>
                    </a:lnTo>
                    <a:lnTo>
                      <a:pt x="11940" y="6692"/>
                    </a:lnTo>
                    <a:lnTo>
                      <a:pt x="12064" y="6719"/>
                    </a:lnTo>
                    <a:lnTo>
                      <a:pt x="12085" y="6831"/>
                    </a:lnTo>
                    <a:lnTo>
                      <a:pt x="12064" y="6942"/>
                    </a:lnTo>
                    <a:lnTo>
                      <a:pt x="12033" y="7022"/>
                    </a:lnTo>
                    <a:lnTo>
                      <a:pt x="12061" y="7068"/>
                    </a:lnTo>
                    <a:cubicBezTo>
                      <a:pt x="12102" y="7085"/>
                      <a:pt x="12118" y="7132"/>
                      <a:pt x="12097" y="7169"/>
                    </a:cubicBezTo>
                    <a:cubicBezTo>
                      <a:pt x="12075" y="7210"/>
                      <a:pt x="12018" y="7222"/>
                      <a:pt x="11980" y="7193"/>
                    </a:cubicBezTo>
                    <a:lnTo>
                      <a:pt x="11833" y="7215"/>
                    </a:lnTo>
                    <a:lnTo>
                      <a:pt x="11786" y="7312"/>
                    </a:lnTo>
                    <a:lnTo>
                      <a:pt x="11843" y="7438"/>
                    </a:lnTo>
                    <a:cubicBezTo>
                      <a:pt x="11877" y="7455"/>
                      <a:pt x="11896" y="7494"/>
                      <a:pt x="11889" y="7531"/>
                    </a:cubicBezTo>
                    <a:cubicBezTo>
                      <a:pt x="11882" y="7566"/>
                      <a:pt x="11853" y="7595"/>
                      <a:pt x="11859" y="7630"/>
                    </a:cubicBezTo>
                    <a:cubicBezTo>
                      <a:pt x="11862" y="7646"/>
                      <a:pt x="11872" y="7660"/>
                      <a:pt x="11885" y="7669"/>
                    </a:cubicBezTo>
                    <a:cubicBezTo>
                      <a:pt x="11898" y="7677"/>
                      <a:pt x="11914" y="7681"/>
                      <a:pt x="11930" y="7678"/>
                    </a:cubicBezTo>
                    <a:lnTo>
                      <a:pt x="12043" y="7654"/>
                    </a:lnTo>
                    <a:lnTo>
                      <a:pt x="12043" y="7581"/>
                    </a:lnTo>
                    <a:lnTo>
                      <a:pt x="11964" y="7549"/>
                    </a:lnTo>
                    <a:lnTo>
                      <a:pt x="12022" y="7464"/>
                    </a:lnTo>
                    <a:lnTo>
                      <a:pt x="12170" y="7431"/>
                    </a:lnTo>
                    <a:cubicBezTo>
                      <a:pt x="12196" y="7426"/>
                      <a:pt x="12222" y="7424"/>
                      <a:pt x="12248" y="7427"/>
                    </a:cubicBezTo>
                    <a:cubicBezTo>
                      <a:pt x="12275" y="7430"/>
                      <a:pt x="12300" y="7436"/>
                      <a:pt x="12324" y="7447"/>
                    </a:cubicBezTo>
                    <a:cubicBezTo>
                      <a:pt x="12344" y="7456"/>
                      <a:pt x="12362" y="7467"/>
                      <a:pt x="12379" y="7480"/>
                    </a:cubicBezTo>
                    <a:cubicBezTo>
                      <a:pt x="12395" y="7494"/>
                      <a:pt x="12410" y="7509"/>
                      <a:pt x="12423" y="7526"/>
                    </a:cubicBezTo>
                    <a:lnTo>
                      <a:pt x="12552" y="7599"/>
                    </a:lnTo>
                    <a:lnTo>
                      <a:pt x="12704" y="7599"/>
                    </a:lnTo>
                    <a:lnTo>
                      <a:pt x="12893" y="7621"/>
                    </a:lnTo>
                    <a:lnTo>
                      <a:pt x="13081" y="7614"/>
                    </a:lnTo>
                    <a:lnTo>
                      <a:pt x="13057" y="7531"/>
                    </a:lnTo>
                    <a:lnTo>
                      <a:pt x="13029" y="7443"/>
                    </a:lnTo>
                    <a:lnTo>
                      <a:pt x="13141" y="7517"/>
                    </a:lnTo>
                    <a:lnTo>
                      <a:pt x="13225" y="7439"/>
                    </a:lnTo>
                    <a:cubicBezTo>
                      <a:pt x="13221" y="7423"/>
                      <a:pt x="13216" y="7406"/>
                      <a:pt x="13210" y="7390"/>
                    </a:cubicBezTo>
                    <a:cubicBezTo>
                      <a:pt x="13204" y="7375"/>
                      <a:pt x="13198" y="7359"/>
                      <a:pt x="13191" y="7344"/>
                    </a:cubicBezTo>
                    <a:cubicBezTo>
                      <a:pt x="13184" y="7332"/>
                      <a:pt x="13178" y="7319"/>
                      <a:pt x="13170" y="7307"/>
                    </a:cubicBezTo>
                    <a:cubicBezTo>
                      <a:pt x="13163" y="7295"/>
                      <a:pt x="13156" y="7284"/>
                      <a:pt x="13148" y="7272"/>
                    </a:cubicBezTo>
                    <a:lnTo>
                      <a:pt x="13141" y="7199"/>
                    </a:lnTo>
                    <a:cubicBezTo>
                      <a:pt x="13129" y="7180"/>
                      <a:pt x="13115" y="7163"/>
                      <a:pt x="13100" y="7146"/>
                    </a:cubicBezTo>
                    <a:cubicBezTo>
                      <a:pt x="13085" y="7130"/>
                      <a:pt x="13068" y="7115"/>
                      <a:pt x="13050" y="7102"/>
                    </a:cubicBezTo>
                    <a:cubicBezTo>
                      <a:pt x="13030" y="7089"/>
                      <a:pt x="13009" y="7077"/>
                      <a:pt x="12987" y="7068"/>
                    </a:cubicBezTo>
                    <a:cubicBezTo>
                      <a:pt x="12964" y="7059"/>
                      <a:pt x="12941" y="7052"/>
                      <a:pt x="12917" y="7048"/>
                    </a:cubicBezTo>
                    <a:lnTo>
                      <a:pt x="12812" y="7026"/>
                    </a:lnTo>
                    <a:lnTo>
                      <a:pt x="12701" y="6977"/>
                    </a:lnTo>
                    <a:lnTo>
                      <a:pt x="12637" y="6895"/>
                    </a:lnTo>
                    <a:lnTo>
                      <a:pt x="12669" y="6838"/>
                    </a:lnTo>
                    <a:lnTo>
                      <a:pt x="12746" y="6848"/>
                    </a:lnTo>
                    <a:cubicBezTo>
                      <a:pt x="12764" y="6872"/>
                      <a:pt x="12784" y="6893"/>
                      <a:pt x="12807" y="6913"/>
                    </a:cubicBezTo>
                    <a:cubicBezTo>
                      <a:pt x="12830" y="6932"/>
                      <a:pt x="12854" y="6949"/>
                      <a:pt x="12880" y="6963"/>
                    </a:cubicBezTo>
                    <a:cubicBezTo>
                      <a:pt x="12895" y="6972"/>
                      <a:pt x="12911" y="6979"/>
                      <a:pt x="12926" y="6986"/>
                    </a:cubicBezTo>
                    <a:cubicBezTo>
                      <a:pt x="12942" y="6993"/>
                      <a:pt x="12959" y="6999"/>
                      <a:pt x="12975" y="7003"/>
                    </a:cubicBezTo>
                    <a:lnTo>
                      <a:pt x="13050" y="6966"/>
                    </a:lnTo>
                    <a:lnTo>
                      <a:pt x="13011" y="6876"/>
                    </a:lnTo>
                    <a:lnTo>
                      <a:pt x="13022" y="6762"/>
                    </a:lnTo>
                    <a:lnTo>
                      <a:pt x="13046" y="6645"/>
                    </a:lnTo>
                    <a:cubicBezTo>
                      <a:pt x="13060" y="6601"/>
                      <a:pt x="13043" y="6553"/>
                      <a:pt x="13004" y="6526"/>
                    </a:cubicBezTo>
                    <a:cubicBezTo>
                      <a:pt x="12977" y="6507"/>
                      <a:pt x="12942" y="6501"/>
                      <a:pt x="12910" y="6510"/>
                    </a:cubicBezTo>
                    <a:lnTo>
                      <a:pt x="12768" y="6488"/>
                    </a:lnTo>
                    <a:lnTo>
                      <a:pt x="12565" y="6447"/>
                    </a:lnTo>
                    <a:lnTo>
                      <a:pt x="12467" y="6427"/>
                    </a:lnTo>
                    <a:lnTo>
                      <a:pt x="12327" y="6403"/>
                    </a:lnTo>
                    <a:lnTo>
                      <a:pt x="12281" y="6338"/>
                    </a:lnTo>
                    <a:lnTo>
                      <a:pt x="12234" y="6230"/>
                    </a:lnTo>
                    <a:lnTo>
                      <a:pt x="12164" y="6171"/>
                    </a:lnTo>
                    <a:cubicBezTo>
                      <a:pt x="12152" y="6160"/>
                      <a:pt x="12139" y="6150"/>
                      <a:pt x="12126" y="6141"/>
                    </a:cubicBezTo>
                    <a:cubicBezTo>
                      <a:pt x="12112" y="6133"/>
                      <a:pt x="12097" y="6125"/>
                      <a:pt x="12082" y="6119"/>
                    </a:cubicBezTo>
                    <a:cubicBezTo>
                      <a:pt x="12071" y="6115"/>
                      <a:pt x="12060" y="6111"/>
                      <a:pt x="12049" y="6108"/>
                    </a:cubicBezTo>
                    <a:cubicBezTo>
                      <a:pt x="12038" y="6105"/>
                      <a:pt x="12027" y="6103"/>
                      <a:pt x="12015" y="6101"/>
                    </a:cubicBezTo>
                    <a:lnTo>
                      <a:pt x="11932" y="6087"/>
                    </a:lnTo>
                    <a:lnTo>
                      <a:pt x="11865" y="6037"/>
                    </a:lnTo>
                    <a:lnTo>
                      <a:pt x="11812" y="5998"/>
                    </a:lnTo>
                    <a:lnTo>
                      <a:pt x="11681" y="5998"/>
                    </a:lnTo>
                    <a:lnTo>
                      <a:pt x="11616" y="5992"/>
                    </a:lnTo>
                    <a:lnTo>
                      <a:pt x="11492" y="5918"/>
                    </a:lnTo>
                    <a:lnTo>
                      <a:pt x="11423" y="5893"/>
                    </a:lnTo>
                    <a:lnTo>
                      <a:pt x="11313" y="5823"/>
                    </a:lnTo>
                    <a:lnTo>
                      <a:pt x="11220" y="5773"/>
                    </a:lnTo>
                    <a:lnTo>
                      <a:pt x="11114" y="5773"/>
                    </a:lnTo>
                    <a:lnTo>
                      <a:pt x="11030" y="5807"/>
                    </a:lnTo>
                    <a:lnTo>
                      <a:pt x="10908" y="5837"/>
                    </a:lnTo>
                    <a:lnTo>
                      <a:pt x="10851" y="5814"/>
                    </a:lnTo>
                    <a:lnTo>
                      <a:pt x="10738" y="5819"/>
                    </a:lnTo>
                    <a:lnTo>
                      <a:pt x="10648" y="5842"/>
                    </a:lnTo>
                    <a:lnTo>
                      <a:pt x="10619" y="5904"/>
                    </a:lnTo>
                    <a:lnTo>
                      <a:pt x="10567" y="6009"/>
                    </a:lnTo>
                    <a:lnTo>
                      <a:pt x="10562" y="6097"/>
                    </a:lnTo>
                    <a:lnTo>
                      <a:pt x="10573" y="6196"/>
                    </a:lnTo>
                    <a:lnTo>
                      <a:pt x="10615" y="6327"/>
                    </a:lnTo>
                    <a:lnTo>
                      <a:pt x="10656" y="6373"/>
                    </a:lnTo>
                    <a:lnTo>
                      <a:pt x="10719" y="6474"/>
                    </a:lnTo>
                    <a:lnTo>
                      <a:pt x="10795" y="6542"/>
                    </a:lnTo>
                    <a:lnTo>
                      <a:pt x="10934" y="6561"/>
                    </a:lnTo>
                    <a:lnTo>
                      <a:pt x="10975" y="6616"/>
                    </a:lnTo>
                    <a:lnTo>
                      <a:pt x="10980" y="6747"/>
                    </a:lnTo>
                    <a:lnTo>
                      <a:pt x="10922" y="6826"/>
                    </a:lnTo>
                    <a:lnTo>
                      <a:pt x="10946" y="7005"/>
                    </a:lnTo>
                    <a:lnTo>
                      <a:pt x="10880" y="7037"/>
                    </a:lnTo>
                    <a:lnTo>
                      <a:pt x="10838" y="6947"/>
                    </a:lnTo>
                    <a:cubicBezTo>
                      <a:pt x="10830" y="6929"/>
                      <a:pt x="10822" y="6911"/>
                      <a:pt x="10813" y="6893"/>
                    </a:cubicBezTo>
                    <a:cubicBezTo>
                      <a:pt x="10805" y="6874"/>
                      <a:pt x="10796" y="6855"/>
                      <a:pt x="10787" y="6836"/>
                    </a:cubicBezTo>
                    <a:cubicBezTo>
                      <a:pt x="10780" y="6819"/>
                      <a:pt x="10771" y="6801"/>
                      <a:pt x="10761" y="6785"/>
                    </a:cubicBezTo>
                    <a:cubicBezTo>
                      <a:pt x="10750" y="6769"/>
                      <a:pt x="10739" y="6753"/>
                      <a:pt x="10726" y="6739"/>
                    </a:cubicBezTo>
                    <a:cubicBezTo>
                      <a:pt x="10717" y="6729"/>
                      <a:pt x="10707" y="6719"/>
                      <a:pt x="10696" y="6710"/>
                    </a:cubicBezTo>
                    <a:cubicBezTo>
                      <a:pt x="10686" y="6701"/>
                      <a:pt x="10675" y="6693"/>
                      <a:pt x="10663" y="6685"/>
                    </a:cubicBezTo>
                    <a:lnTo>
                      <a:pt x="10599" y="6636"/>
                    </a:lnTo>
                    <a:lnTo>
                      <a:pt x="10528" y="6631"/>
                    </a:lnTo>
                    <a:cubicBezTo>
                      <a:pt x="10523" y="6602"/>
                      <a:pt x="10514" y="6575"/>
                      <a:pt x="10500" y="6549"/>
                    </a:cubicBezTo>
                    <a:cubicBezTo>
                      <a:pt x="10480" y="6511"/>
                      <a:pt x="10450" y="6479"/>
                      <a:pt x="10413" y="6456"/>
                    </a:cubicBezTo>
                    <a:lnTo>
                      <a:pt x="10353" y="6375"/>
                    </a:lnTo>
                    <a:lnTo>
                      <a:pt x="10353" y="6275"/>
                    </a:lnTo>
                    <a:lnTo>
                      <a:pt x="10341" y="6099"/>
                    </a:lnTo>
                    <a:lnTo>
                      <a:pt x="10421" y="6045"/>
                    </a:lnTo>
                    <a:lnTo>
                      <a:pt x="10480" y="5922"/>
                    </a:lnTo>
                    <a:lnTo>
                      <a:pt x="10514" y="5857"/>
                    </a:lnTo>
                    <a:lnTo>
                      <a:pt x="10438" y="5806"/>
                    </a:lnTo>
                    <a:cubicBezTo>
                      <a:pt x="10421" y="5807"/>
                      <a:pt x="10405" y="5807"/>
                      <a:pt x="10388" y="5807"/>
                    </a:cubicBezTo>
                    <a:cubicBezTo>
                      <a:pt x="10371" y="5807"/>
                      <a:pt x="10354" y="5807"/>
                      <a:pt x="10338" y="5806"/>
                    </a:cubicBezTo>
                    <a:cubicBezTo>
                      <a:pt x="10316" y="5805"/>
                      <a:pt x="10293" y="5804"/>
                      <a:pt x="10270" y="5806"/>
                    </a:cubicBezTo>
                    <a:cubicBezTo>
                      <a:pt x="10248" y="5808"/>
                      <a:pt x="10227" y="5812"/>
                      <a:pt x="10208" y="5823"/>
                    </a:cubicBezTo>
                    <a:cubicBezTo>
                      <a:pt x="10199" y="5829"/>
                      <a:pt x="10190" y="5837"/>
                      <a:pt x="10183" y="5845"/>
                    </a:cubicBezTo>
                    <a:cubicBezTo>
                      <a:pt x="10176" y="5854"/>
                      <a:pt x="10170" y="5864"/>
                      <a:pt x="10167" y="5874"/>
                    </a:cubicBezTo>
                    <a:lnTo>
                      <a:pt x="10172" y="5994"/>
                    </a:lnTo>
                    <a:cubicBezTo>
                      <a:pt x="10172" y="6014"/>
                      <a:pt x="10172" y="6033"/>
                      <a:pt x="10171" y="6052"/>
                    </a:cubicBezTo>
                    <a:cubicBezTo>
                      <a:pt x="10170" y="6071"/>
                      <a:pt x="10168" y="6090"/>
                      <a:pt x="10167" y="6109"/>
                    </a:cubicBezTo>
                    <a:cubicBezTo>
                      <a:pt x="10165" y="6133"/>
                      <a:pt x="10163" y="6156"/>
                      <a:pt x="10160" y="6180"/>
                    </a:cubicBezTo>
                    <a:cubicBezTo>
                      <a:pt x="10157" y="6203"/>
                      <a:pt x="10154" y="6226"/>
                      <a:pt x="10150" y="6250"/>
                    </a:cubicBezTo>
                    <a:lnTo>
                      <a:pt x="10103" y="6317"/>
                    </a:lnTo>
                    <a:lnTo>
                      <a:pt x="10093" y="6403"/>
                    </a:lnTo>
                    <a:lnTo>
                      <a:pt x="10114" y="6516"/>
                    </a:lnTo>
                    <a:lnTo>
                      <a:pt x="10087" y="6631"/>
                    </a:lnTo>
                    <a:lnTo>
                      <a:pt x="10028" y="6581"/>
                    </a:lnTo>
                    <a:lnTo>
                      <a:pt x="9955" y="6581"/>
                    </a:lnTo>
                    <a:lnTo>
                      <a:pt x="9926" y="6636"/>
                    </a:lnTo>
                    <a:lnTo>
                      <a:pt x="9872" y="6724"/>
                    </a:lnTo>
                    <a:lnTo>
                      <a:pt x="9784" y="6695"/>
                    </a:lnTo>
                    <a:cubicBezTo>
                      <a:pt x="9765" y="6695"/>
                      <a:pt x="9749" y="6701"/>
                      <a:pt x="9736" y="6708"/>
                    </a:cubicBezTo>
                    <a:cubicBezTo>
                      <a:pt x="9723" y="6716"/>
                      <a:pt x="9712" y="6728"/>
                      <a:pt x="9703" y="6740"/>
                    </a:cubicBezTo>
                    <a:lnTo>
                      <a:pt x="9710" y="6724"/>
                    </a:lnTo>
                    <a:lnTo>
                      <a:pt x="9728" y="6596"/>
                    </a:lnTo>
                    <a:lnTo>
                      <a:pt x="9748" y="6536"/>
                    </a:lnTo>
                    <a:lnTo>
                      <a:pt x="9811" y="6548"/>
                    </a:lnTo>
                    <a:lnTo>
                      <a:pt x="9851" y="6473"/>
                    </a:lnTo>
                    <a:lnTo>
                      <a:pt x="9783" y="6457"/>
                    </a:lnTo>
                    <a:lnTo>
                      <a:pt x="9713" y="6468"/>
                    </a:lnTo>
                    <a:lnTo>
                      <a:pt x="9651" y="6433"/>
                    </a:lnTo>
                    <a:lnTo>
                      <a:pt x="9603" y="6390"/>
                    </a:lnTo>
                    <a:lnTo>
                      <a:pt x="9549" y="6263"/>
                    </a:lnTo>
                    <a:lnTo>
                      <a:pt x="9573" y="6178"/>
                    </a:lnTo>
                    <a:lnTo>
                      <a:pt x="9538" y="6099"/>
                    </a:lnTo>
                    <a:lnTo>
                      <a:pt x="9548" y="6027"/>
                    </a:lnTo>
                    <a:lnTo>
                      <a:pt x="9596" y="5965"/>
                    </a:lnTo>
                    <a:lnTo>
                      <a:pt x="9602" y="5894"/>
                    </a:lnTo>
                    <a:lnTo>
                      <a:pt x="9543" y="5818"/>
                    </a:lnTo>
                    <a:lnTo>
                      <a:pt x="9460" y="5823"/>
                    </a:lnTo>
                    <a:lnTo>
                      <a:pt x="9389" y="5846"/>
                    </a:lnTo>
                    <a:lnTo>
                      <a:pt x="9338" y="5926"/>
                    </a:lnTo>
                    <a:lnTo>
                      <a:pt x="9343" y="6023"/>
                    </a:lnTo>
                    <a:cubicBezTo>
                      <a:pt x="9389" y="6064"/>
                      <a:pt x="9353" y="6138"/>
                      <a:pt x="9290" y="6129"/>
                    </a:cubicBezTo>
                    <a:cubicBezTo>
                      <a:pt x="9250" y="6124"/>
                      <a:pt x="9227" y="6080"/>
                      <a:pt x="9249" y="6047"/>
                    </a:cubicBezTo>
                    <a:lnTo>
                      <a:pt x="9203" y="6005"/>
                    </a:lnTo>
                    <a:lnTo>
                      <a:pt x="9141" y="5980"/>
                    </a:lnTo>
                    <a:lnTo>
                      <a:pt x="9040" y="5958"/>
                    </a:lnTo>
                    <a:lnTo>
                      <a:pt x="8995" y="5905"/>
                    </a:lnTo>
                    <a:lnTo>
                      <a:pt x="8995" y="5837"/>
                    </a:lnTo>
                    <a:lnTo>
                      <a:pt x="8930" y="5771"/>
                    </a:lnTo>
                    <a:lnTo>
                      <a:pt x="8897" y="5675"/>
                    </a:lnTo>
                    <a:lnTo>
                      <a:pt x="8856" y="5624"/>
                    </a:lnTo>
                    <a:lnTo>
                      <a:pt x="8758" y="5607"/>
                    </a:lnTo>
                    <a:lnTo>
                      <a:pt x="8735" y="5540"/>
                    </a:lnTo>
                    <a:lnTo>
                      <a:pt x="8681" y="5472"/>
                    </a:lnTo>
                    <a:lnTo>
                      <a:pt x="8592" y="5480"/>
                    </a:lnTo>
                    <a:lnTo>
                      <a:pt x="8465" y="5475"/>
                    </a:lnTo>
                    <a:lnTo>
                      <a:pt x="8396" y="5544"/>
                    </a:lnTo>
                    <a:lnTo>
                      <a:pt x="8420" y="5644"/>
                    </a:lnTo>
                    <a:lnTo>
                      <a:pt x="8404" y="5743"/>
                    </a:lnTo>
                    <a:lnTo>
                      <a:pt x="8319" y="5837"/>
                    </a:lnTo>
                    <a:lnTo>
                      <a:pt x="8210" y="5914"/>
                    </a:lnTo>
                    <a:lnTo>
                      <a:pt x="8228" y="6000"/>
                    </a:lnTo>
                    <a:lnTo>
                      <a:pt x="8282" y="6056"/>
                    </a:lnTo>
                    <a:lnTo>
                      <a:pt x="8275" y="6170"/>
                    </a:lnTo>
                    <a:lnTo>
                      <a:pt x="8372" y="6155"/>
                    </a:lnTo>
                    <a:lnTo>
                      <a:pt x="8481" y="6081"/>
                    </a:lnTo>
                    <a:lnTo>
                      <a:pt x="8649" y="6017"/>
                    </a:lnTo>
                    <a:lnTo>
                      <a:pt x="8612" y="6148"/>
                    </a:lnTo>
                    <a:lnTo>
                      <a:pt x="8627" y="6215"/>
                    </a:lnTo>
                    <a:lnTo>
                      <a:pt x="8578" y="6260"/>
                    </a:lnTo>
                    <a:lnTo>
                      <a:pt x="8634" y="6326"/>
                    </a:lnTo>
                    <a:lnTo>
                      <a:pt x="8787" y="6371"/>
                    </a:lnTo>
                    <a:cubicBezTo>
                      <a:pt x="8820" y="6309"/>
                      <a:pt x="8919" y="6331"/>
                      <a:pt x="8919" y="6402"/>
                    </a:cubicBezTo>
                    <a:cubicBezTo>
                      <a:pt x="8919" y="6424"/>
                      <a:pt x="8905" y="6444"/>
                      <a:pt x="8883" y="6451"/>
                    </a:cubicBezTo>
                    <a:lnTo>
                      <a:pt x="8733" y="6484"/>
                    </a:lnTo>
                    <a:lnTo>
                      <a:pt x="8574" y="6489"/>
                    </a:lnTo>
                    <a:lnTo>
                      <a:pt x="8621" y="6589"/>
                    </a:lnTo>
                    <a:lnTo>
                      <a:pt x="8625" y="6647"/>
                    </a:lnTo>
                    <a:lnTo>
                      <a:pt x="8557" y="6629"/>
                    </a:lnTo>
                    <a:lnTo>
                      <a:pt x="8503" y="6585"/>
                    </a:lnTo>
                    <a:lnTo>
                      <a:pt x="8461" y="6534"/>
                    </a:lnTo>
                    <a:lnTo>
                      <a:pt x="8386" y="6482"/>
                    </a:lnTo>
                    <a:lnTo>
                      <a:pt x="8315" y="6431"/>
                    </a:lnTo>
                    <a:lnTo>
                      <a:pt x="8250" y="6373"/>
                    </a:lnTo>
                    <a:lnTo>
                      <a:pt x="8159" y="6345"/>
                    </a:lnTo>
                    <a:lnTo>
                      <a:pt x="8197" y="6255"/>
                    </a:lnTo>
                    <a:lnTo>
                      <a:pt x="8159" y="6191"/>
                    </a:lnTo>
                    <a:lnTo>
                      <a:pt x="8107" y="6240"/>
                    </a:lnTo>
                    <a:lnTo>
                      <a:pt x="8037" y="6329"/>
                    </a:lnTo>
                    <a:lnTo>
                      <a:pt x="7979" y="6283"/>
                    </a:lnTo>
                    <a:lnTo>
                      <a:pt x="7983" y="6200"/>
                    </a:lnTo>
                    <a:lnTo>
                      <a:pt x="8023" y="6116"/>
                    </a:lnTo>
                    <a:lnTo>
                      <a:pt x="7979" y="6039"/>
                    </a:lnTo>
                    <a:lnTo>
                      <a:pt x="7931" y="6139"/>
                    </a:lnTo>
                    <a:lnTo>
                      <a:pt x="7869" y="6188"/>
                    </a:lnTo>
                    <a:lnTo>
                      <a:pt x="7815" y="6121"/>
                    </a:lnTo>
                    <a:lnTo>
                      <a:pt x="7752" y="6133"/>
                    </a:lnTo>
                    <a:lnTo>
                      <a:pt x="7653" y="6140"/>
                    </a:lnTo>
                    <a:lnTo>
                      <a:pt x="7546" y="6145"/>
                    </a:lnTo>
                    <a:lnTo>
                      <a:pt x="7510" y="6073"/>
                    </a:lnTo>
                    <a:lnTo>
                      <a:pt x="7406" y="6061"/>
                    </a:lnTo>
                    <a:lnTo>
                      <a:pt x="7308" y="6144"/>
                    </a:lnTo>
                    <a:lnTo>
                      <a:pt x="7244" y="6048"/>
                    </a:lnTo>
                    <a:lnTo>
                      <a:pt x="7244" y="5948"/>
                    </a:lnTo>
                    <a:lnTo>
                      <a:pt x="7152" y="5926"/>
                    </a:lnTo>
                    <a:lnTo>
                      <a:pt x="7116" y="5803"/>
                    </a:lnTo>
                    <a:lnTo>
                      <a:pt x="7081" y="5718"/>
                    </a:lnTo>
                    <a:lnTo>
                      <a:pt x="7012" y="5636"/>
                    </a:lnTo>
                    <a:lnTo>
                      <a:pt x="6924" y="5531"/>
                    </a:lnTo>
                    <a:lnTo>
                      <a:pt x="6870" y="5452"/>
                    </a:lnTo>
                    <a:lnTo>
                      <a:pt x="6748" y="5377"/>
                    </a:lnTo>
                    <a:lnTo>
                      <a:pt x="6759" y="5314"/>
                    </a:lnTo>
                    <a:lnTo>
                      <a:pt x="6803" y="5274"/>
                    </a:lnTo>
                    <a:lnTo>
                      <a:pt x="6746" y="5217"/>
                    </a:lnTo>
                    <a:lnTo>
                      <a:pt x="6716" y="5142"/>
                    </a:lnTo>
                    <a:lnTo>
                      <a:pt x="6734" y="5078"/>
                    </a:lnTo>
                    <a:lnTo>
                      <a:pt x="6666" y="5032"/>
                    </a:lnTo>
                    <a:lnTo>
                      <a:pt x="6586" y="5044"/>
                    </a:lnTo>
                    <a:lnTo>
                      <a:pt x="6531" y="4961"/>
                    </a:lnTo>
                    <a:lnTo>
                      <a:pt x="6436" y="4917"/>
                    </a:lnTo>
                    <a:cubicBezTo>
                      <a:pt x="6420" y="4909"/>
                      <a:pt x="6404" y="4903"/>
                      <a:pt x="6386" y="4898"/>
                    </a:cubicBezTo>
                    <a:cubicBezTo>
                      <a:pt x="6369" y="4894"/>
                      <a:pt x="6351" y="4891"/>
                      <a:pt x="6333" y="4891"/>
                    </a:cubicBezTo>
                    <a:cubicBezTo>
                      <a:pt x="6316" y="4890"/>
                      <a:pt x="6298" y="4891"/>
                      <a:pt x="6281" y="4894"/>
                    </a:cubicBezTo>
                    <a:cubicBezTo>
                      <a:pt x="6264" y="4897"/>
                      <a:pt x="6248" y="4902"/>
                      <a:pt x="6232" y="4908"/>
                    </a:cubicBezTo>
                    <a:lnTo>
                      <a:pt x="6134" y="4953"/>
                    </a:lnTo>
                    <a:lnTo>
                      <a:pt x="6052" y="4976"/>
                    </a:lnTo>
                    <a:lnTo>
                      <a:pt x="6010" y="4897"/>
                    </a:lnTo>
                    <a:lnTo>
                      <a:pt x="5939" y="4861"/>
                    </a:lnTo>
                    <a:lnTo>
                      <a:pt x="5806" y="4837"/>
                    </a:lnTo>
                    <a:close/>
                    <a:moveTo>
                      <a:pt x="2918" y="6347"/>
                    </a:moveTo>
                    <a:lnTo>
                      <a:pt x="2881" y="6294"/>
                    </a:lnTo>
                    <a:lnTo>
                      <a:pt x="2852" y="6367"/>
                    </a:lnTo>
                    <a:lnTo>
                      <a:pt x="2918" y="6347"/>
                    </a:lnTo>
                    <a:close/>
                    <a:moveTo>
                      <a:pt x="2881" y="6294"/>
                    </a:moveTo>
                    <a:lnTo>
                      <a:pt x="2918" y="6202"/>
                    </a:lnTo>
                    <a:lnTo>
                      <a:pt x="2839" y="6109"/>
                    </a:lnTo>
                    <a:lnTo>
                      <a:pt x="2754" y="6010"/>
                    </a:lnTo>
                    <a:lnTo>
                      <a:pt x="2754" y="5948"/>
                    </a:lnTo>
                    <a:lnTo>
                      <a:pt x="2714" y="5863"/>
                    </a:lnTo>
                    <a:lnTo>
                      <a:pt x="2566" y="5646"/>
                    </a:lnTo>
                    <a:lnTo>
                      <a:pt x="2671" y="5123"/>
                    </a:lnTo>
                    <a:lnTo>
                      <a:pt x="2732" y="4945"/>
                    </a:lnTo>
                    <a:lnTo>
                      <a:pt x="2633" y="4940"/>
                    </a:lnTo>
                    <a:lnTo>
                      <a:pt x="2615" y="5080"/>
                    </a:lnTo>
                    <a:lnTo>
                      <a:pt x="2568" y="5198"/>
                    </a:lnTo>
                    <a:lnTo>
                      <a:pt x="2597" y="5300"/>
                    </a:lnTo>
                    <a:lnTo>
                      <a:pt x="2573" y="5455"/>
                    </a:lnTo>
                    <a:lnTo>
                      <a:pt x="2516" y="5500"/>
                    </a:lnTo>
                    <a:lnTo>
                      <a:pt x="2511" y="5586"/>
                    </a:lnTo>
                    <a:lnTo>
                      <a:pt x="2504" y="5654"/>
                    </a:lnTo>
                    <a:lnTo>
                      <a:pt x="2504" y="5754"/>
                    </a:lnTo>
                    <a:lnTo>
                      <a:pt x="2557" y="5794"/>
                    </a:lnTo>
                    <a:lnTo>
                      <a:pt x="2619" y="5868"/>
                    </a:lnTo>
                    <a:lnTo>
                      <a:pt x="2623" y="5949"/>
                    </a:lnTo>
                    <a:lnTo>
                      <a:pt x="2664" y="6016"/>
                    </a:lnTo>
                    <a:cubicBezTo>
                      <a:pt x="2687" y="6054"/>
                      <a:pt x="2715" y="6089"/>
                      <a:pt x="2749" y="6120"/>
                    </a:cubicBezTo>
                    <a:cubicBezTo>
                      <a:pt x="2771" y="6141"/>
                      <a:pt x="2796" y="6160"/>
                      <a:pt x="2822" y="6176"/>
                    </a:cubicBezTo>
                    <a:lnTo>
                      <a:pt x="2870" y="6276"/>
                    </a:lnTo>
                    <a:lnTo>
                      <a:pt x="2881" y="6294"/>
                    </a:lnTo>
                    <a:close/>
                    <a:moveTo>
                      <a:pt x="9730" y="4842"/>
                    </a:moveTo>
                    <a:lnTo>
                      <a:pt x="9677" y="4875"/>
                    </a:lnTo>
                    <a:lnTo>
                      <a:pt x="9694" y="4944"/>
                    </a:lnTo>
                    <a:lnTo>
                      <a:pt x="9669" y="5050"/>
                    </a:lnTo>
                    <a:lnTo>
                      <a:pt x="9756" y="5118"/>
                    </a:lnTo>
                    <a:lnTo>
                      <a:pt x="9813" y="5191"/>
                    </a:lnTo>
                    <a:lnTo>
                      <a:pt x="9897" y="5177"/>
                    </a:lnTo>
                    <a:lnTo>
                      <a:pt x="9959" y="5154"/>
                    </a:lnTo>
                    <a:lnTo>
                      <a:pt x="9955" y="5022"/>
                    </a:lnTo>
                    <a:lnTo>
                      <a:pt x="9904" y="4909"/>
                    </a:lnTo>
                    <a:lnTo>
                      <a:pt x="9833" y="4879"/>
                    </a:lnTo>
                    <a:lnTo>
                      <a:pt x="9730" y="4842"/>
                    </a:lnTo>
                    <a:close/>
                    <a:moveTo>
                      <a:pt x="9506" y="4881"/>
                    </a:moveTo>
                    <a:lnTo>
                      <a:pt x="9410" y="4896"/>
                    </a:lnTo>
                    <a:lnTo>
                      <a:pt x="9310" y="4943"/>
                    </a:lnTo>
                    <a:lnTo>
                      <a:pt x="9210" y="4994"/>
                    </a:lnTo>
                    <a:lnTo>
                      <a:pt x="9224" y="5063"/>
                    </a:lnTo>
                    <a:lnTo>
                      <a:pt x="9276" y="5074"/>
                    </a:lnTo>
                    <a:lnTo>
                      <a:pt x="9295" y="5210"/>
                    </a:lnTo>
                    <a:lnTo>
                      <a:pt x="9378" y="5210"/>
                    </a:lnTo>
                    <a:lnTo>
                      <a:pt x="9471" y="5104"/>
                    </a:lnTo>
                    <a:lnTo>
                      <a:pt x="9518" y="5026"/>
                    </a:lnTo>
                    <a:lnTo>
                      <a:pt x="9518" y="4949"/>
                    </a:lnTo>
                    <a:lnTo>
                      <a:pt x="9506" y="4881"/>
                    </a:lnTo>
                    <a:close/>
                    <a:moveTo>
                      <a:pt x="4857" y="5048"/>
                    </a:moveTo>
                    <a:lnTo>
                      <a:pt x="4779" y="5066"/>
                    </a:lnTo>
                    <a:lnTo>
                      <a:pt x="4703" y="5100"/>
                    </a:lnTo>
                    <a:lnTo>
                      <a:pt x="4739" y="5187"/>
                    </a:lnTo>
                    <a:lnTo>
                      <a:pt x="4676" y="5326"/>
                    </a:lnTo>
                    <a:lnTo>
                      <a:pt x="4753" y="5349"/>
                    </a:lnTo>
                    <a:lnTo>
                      <a:pt x="4823" y="5304"/>
                    </a:lnTo>
                    <a:lnTo>
                      <a:pt x="4846" y="5191"/>
                    </a:lnTo>
                    <a:lnTo>
                      <a:pt x="4874" y="5123"/>
                    </a:lnTo>
                    <a:lnTo>
                      <a:pt x="4857" y="5048"/>
                    </a:lnTo>
                    <a:close/>
                    <a:moveTo>
                      <a:pt x="9002" y="5066"/>
                    </a:moveTo>
                    <a:lnTo>
                      <a:pt x="8908" y="5119"/>
                    </a:lnTo>
                    <a:lnTo>
                      <a:pt x="8815" y="5170"/>
                    </a:lnTo>
                    <a:lnTo>
                      <a:pt x="8674" y="5227"/>
                    </a:lnTo>
                    <a:lnTo>
                      <a:pt x="8698" y="5309"/>
                    </a:lnTo>
                    <a:lnTo>
                      <a:pt x="8823" y="5408"/>
                    </a:lnTo>
                    <a:lnTo>
                      <a:pt x="8883" y="5448"/>
                    </a:lnTo>
                    <a:lnTo>
                      <a:pt x="9036" y="5344"/>
                    </a:lnTo>
                    <a:lnTo>
                      <a:pt x="8941" y="5496"/>
                    </a:lnTo>
                    <a:lnTo>
                      <a:pt x="8968" y="5568"/>
                    </a:lnTo>
                    <a:lnTo>
                      <a:pt x="9073" y="5568"/>
                    </a:lnTo>
                    <a:lnTo>
                      <a:pt x="9040" y="5650"/>
                    </a:lnTo>
                    <a:lnTo>
                      <a:pt x="9186" y="5690"/>
                    </a:lnTo>
                    <a:cubicBezTo>
                      <a:pt x="9213" y="5685"/>
                      <a:pt x="9241" y="5681"/>
                      <a:pt x="9268" y="5678"/>
                    </a:cubicBezTo>
                    <a:cubicBezTo>
                      <a:pt x="9309" y="5673"/>
                      <a:pt x="9350" y="5669"/>
                      <a:pt x="9390" y="5667"/>
                    </a:cubicBezTo>
                    <a:cubicBezTo>
                      <a:pt x="9419" y="5672"/>
                      <a:pt x="9449" y="5667"/>
                      <a:pt x="9475" y="5655"/>
                    </a:cubicBezTo>
                    <a:cubicBezTo>
                      <a:pt x="9503" y="5642"/>
                      <a:pt x="9525" y="5622"/>
                      <a:pt x="9539" y="5596"/>
                    </a:cubicBezTo>
                    <a:lnTo>
                      <a:pt x="9591" y="5496"/>
                    </a:lnTo>
                    <a:lnTo>
                      <a:pt x="9573" y="5408"/>
                    </a:lnTo>
                    <a:lnTo>
                      <a:pt x="9473" y="5413"/>
                    </a:lnTo>
                    <a:lnTo>
                      <a:pt x="9436" y="5322"/>
                    </a:lnTo>
                    <a:lnTo>
                      <a:pt x="9343" y="5341"/>
                    </a:lnTo>
                    <a:lnTo>
                      <a:pt x="9297" y="5448"/>
                    </a:lnTo>
                    <a:lnTo>
                      <a:pt x="9256" y="5368"/>
                    </a:lnTo>
                    <a:lnTo>
                      <a:pt x="9232" y="5300"/>
                    </a:lnTo>
                    <a:lnTo>
                      <a:pt x="9250" y="5207"/>
                    </a:lnTo>
                    <a:lnTo>
                      <a:pt x="9244" y="5146"/>
                    </a:lnTo>
                    <a:lnTo>
                      <a:pt x="9133" y="5253"/>
                    </a:lnTo>
                    <a:lnTo>
                      <a:pt x="9098" y="5203"/>
                    </a:lnTo>
                    <a:lnTo>
                      <a:pt x="9146" y="5163"/>
                    </a:lnTo>
                    <a:lnTo>
                      <a:pt x="9180" y="5092"/>
                    </a:lnTo>
                    <a:lnTo>
                      <a:pt x="9104" y="5068"/>
                    </a:lnTo>
                    <a:lnTo>
                      <a:pt x="9002" y="5066"/>
                    </a:lnTo>
                    <a:close/>
                    <a:moveTo>
                      <a:pt x="4204" y="5286"/>
                    </a:moveTo>
                    <a:lnTo>
                      <a:pt x="4160" y="5344"/>
                    </a:lnTo>
                    <a:lnTo>
                      <a:pt x="4147" y="5426"/>
                    </a:lnTo>
                    <a:lnTo>
                      <a:pt x="4237" y="5394"/>
                    </a:lnTo>
                    <a:lnTo>
                      <a:pt x="4272" y="5308"/>
                    </a:lnTo>
                    <a:lnTo>
                      <a:pt x="4204" y="5286"/>
                    </a:lnTo>
                    <a:close/>
                    <a:moveTo>
                      <a:pt x="9925" y="5786"/>
                    </a:moveTo>
                    <a:cubicBezTo>
                      <a:pt x="9899" y="5789"/>
                      <a:pt x="9873" y="5797"/>
                      <a:pt x="9850" y="5809"/>
                    </a:cubicBezTo>
                    <a:cubicBezTo>
                      <a:pt x="9827" y="5820"/>
                      <a:pt x="9805" y="5834"/>
                      <a:pt x="9787" y="5851"/>
                    </a:cubicBezTo>
                    <a:cubicBezTo>
                      <a:pt x="9831" y="5876"/>
                      <a:pt x="9867" y="5914"/>
                      <a:pt x="9888" y="5958"/>
                    </a:cubicBezTo>
                    <a:cubicBezTo>
                      <a:pt x="9902" y="5987"/>
                      <a:pt x="9906" y="6020"/>
                      <a:pt x="9881" y="6037"/>
                    </a:cubicBezTo>
                    <a:cubicBezTo>
                      <a:pt x="9855" y="6056"/>
                      <a:pt x="9817" y="6038"/>
                      <a:pt x="9816" y="6006"/>
                    </a:cubicBezTo>
                    <a:cubicBezTo>
                      <a:pt x="9782" y="5972"/>
                      <a:pt x="9726" y="5968"/>
                      <a:pt x="9688" y="5998"/>
                    </a:cubicBezTo>
                    <a:cubicBezTo>
                      <a:pt x="9666" y="6016"/>
                      <a:pt x="9653" y="6044"/>
                      <a:pt x="9655" y="6072"/>
                    </a:cubicBezTo>
                    <a:lnTo>
                      <a:pt x="9698" y="6212"/>
                    </a:lnTo>
                    <a:lnTo>
                      <a:pt x="9815" y="6212"/>
                    </a:lnTo>
                    <a:cubicBezTo>
                      <a:pt x="9773" y="6277"/>
                      <a:pt x="9814" y="6362"/>
                      <a:pt x="9893" y="6373"/>
                    </a:cubicBezTo>
                    <a:cubicBezTo>
                      <a:pt x="9926" y="6377"/>
                      <a:pt x="9959" y="6364"/>
                      <a:pt x="9980" y="6339"/>
                    </a:cubicBezTo>
                    <a:lnTo>
                      <a:pt x="10053" y="6284"/>
                    </a:lnTo>
                    <a:lnTo>
                      <a:pt x="10065" y="6198"/>
                    </a:lnTo>
                    <a:lnTo>
                      <a:pt x="10107" y="6095"/>
                    </a:lnTo>
                    <a:lnTo>
                      <a:pt x="10119" y="6001"/>
                    </a:lnTo>
                    <a:lnTo>
                      <a:pt x="10060" y="5916"/>
                    </a:lnTo>
                    <a:lnTo>
                      <a:pt x="10055" y="5839"/>
                    </a:lnTo>
                    <a:lnTo>
                      <a:pt x="10001" y="5789"/>
                    </a:lnTo>
                    <a:cubicBezTo>
                      <a:pt x="9975" y="5784"/>
                      <a:pt x="9950" y="5783"/>
                      <a:pt x="9925" y="5786"/>
                    </a:cubicBezTo>
                    <a:close/>
                    <a:moveTo>
                      <a:pt x="3757" y="5803"/>
                    </a:moveTo>
                    <a:lnTo>
                      <a:pt x="3690" y="5815"/>
                    </a:lnTo>
                    <a:lnTo>
                      <a:pt x="3679" y="5893"/>
                    </a:lnTo>
                    <a:lnTo>
                      <a:pt x="3751" y="5932"/>
                    </a:lnTo>
                    <a:lnTo>
                      <a:pt x="3793" y="5855"/>
                    </a:lnTo>
                    <a:lnTo>
                      <a:pt x="3757" y="5803"/>
                    </a:lnTo>
                    <a:close/>
                    <a:moveTo>
                      <a:pt x="9507" y="6787"/>
                    </a:moveTo>
                    <a:lnTo>
                      <a:pt x="9601" y="6831"/>
                    </a:lnTo>
                    <a:lnTo>
                      <a:pt x="9658" y="6854"/>
                    </a:lnTo>
                    <a:lnTo>
                      <a:pt x="9684" y="6790"/>
                    </a:lnTo>
                    <a:cubicBezTo>
                      <a:pt x="9683" y="6808"/>
                      <a:pt x="9685" y="6828"/>
                      <a:pt x="9694" y="6844"/>
                    </a:cubicBezTo>
                    <a:cubicBezTo>
                      <a:pt x="9703" y="6861"/>
                      <a:pt x="9717" y="6877"/>
                      <a:pt x="9738" y="6887"/>
                    </a:cubicBezTo>
                    <a:cubicBezTo>
                      <a:pt x="9754" y="6894"/>
                      <a:pt x="9771" y="6897"/>
                      <a:pt x="9788" y="6895"/>
                    </a:cubicBezTo>
                    <a:cubicBezTo>
                      <a:pt x="9805" y="6892"/>
                      <a:pt x="9820" y="6885"/>
                      <a:pt x="9833" y="6874"/>
                    </a:cubicBezTo>
                    <a:lnTo>
                      <a:pt x="9901" y="6868"/>
                    </a:lnTo>
                    <a:lnTo>
                      <a:pt x="9877" y="6929"/>
                    </a:lnTo>
                    <a:cubicBezTo>
                      <a:pt x="9855" y="6960"/>
                      <a:pt x="9822" y="6982"/>
                      <a:pt x="9783" y="6990"/>
                    </a:cubicBezTo>
                    <a:cubicBezTo>
                      <a:pt x="9743" y="6998"/>
                      <a:pt x="9702" y="6989"/>
                      <a:pt x="9663" y="6978"/>
                    </a:cubicBezTo>
                    <a:cubicBezTo>
                      <a:pt x="9636" y="6970"/>
                      <a:pt x="9610" y="6962"/>
                      <a:pt x="9584" y="6951"/>
                    </a:cubicBezTo>
                    <a:cubicBezTo>
                      <a:pt x="9558" y="6941"/>
                      <a:pt x="9533" y="6929"/>
                      <a:pt x="9509" y="6917"/>
                    </a:cubicBezTo>
                    <a:lnTo>
                      <a:pt x="9441" y="6838"/>
                    </a:lnTo>
                    <a:lnTo>
                      <a:pt x="9507" y="6787"/>
                    </a:lnTo>
                    <a:close/>
                    <a:moveTo>
                      <a:pt x="13191" y="7578"/>
                    </a:moveTo>
                    <a:lnTo>
                      <a:pt x="13171" y="7633"/>
                    </a:lnTo>
                    <a:lnTo>
                      <a:pt x="13214" y="7682"/>
                    </a:lnTo>
                    <a:lnTo>
                      <a:pt x="13281" y="7705"/>
                    </a:lnTo>
                    <a:lnTo>
                      <a:pt x="13291" y="7605"/>
                    </a:lnTo>
                    <a:lnTo>
                      <a:pt x="13191" y="7578"/>
                    </a:lnTo>
                    <a:close/>
                    <a:moveTo>
                      <a:pt x="11396" y="7840"/>
                    </a:moveTo>
                    <a:lnTo>
                      <a:pt x="11361" y="7963"/>
                    </a:lnTo>
                    <a:lnTo>
                      <a:pt x="11412" y="8031"/>
                    </a:lnTo>
                    <a:lnTo>
                      <a:pt x="11548" y="8032"/>
                    </a:lnTo>
                    <a:lnTo>
                      <a:pt x="11608" y="7899"/>
                    </a:lnTo>
                    <a:lnTo>
                      <a:pt x="11508" y="7852"/>
                    </a:lnTo>
                    <a:lnTo>
                      <a:pt x="11396" y="7840"/>
                    </a:lnTo>
                    <a:close/>
                    <a:moveTo>
                      <a:pt x="13131" y="7861"/>
                    </a:moveTo>
                    <a:lnTo>
                      <a:pt x="13071" y="7880"/>
                    </a:lnTo>
                    <a:lnTo>
                      <a:pt x="13065" y="7975"/>
                    </a:lnTo>
                    <a:lnTo>
                      <a:pt x="13110" y="8050"/>
                    </a:lnTo>
                    <a:lnTo>
                      <a:pt x="13185" y="7928"/>
                    </a:lnTo>
                    <a:lnTo>
                      <a:pt x="13131" y="7861"/>
                    </a:lnTo>
                    <a:close/>
                    <a:moveTo>
                      <a:pt x="11855" y="7863"/>
                    </a:moveTo>
                    <a:lnTo>
                      <a:pt x="11777" y="7900"/>
                    </a:lnTo>
                    <a:lnTo>
                      <a:pt x="11780" y="7979"/>
                    </a:lnTo>
                    <a:lnTo>
                      <a:pt x="11800" y="8079"/>
                    </a:lnTo>
                    <a:lnTo>
                      <a:pt x="11886" y="8119"/>
                    </a:lnTo>
                    <a:lnTo>
                      <a:pt x="11933" y="8019"/>
                    </a:lnTo>
                    <a:lnTo>
                      <a:pt x="11904" y="7918"/>
                    </a:lnTo>
                    <a:lnTo>
                      <a:pt x="11855" y="7863"/>
                    </a:lnTo>
                    <a:close/>
                    <a:moveTo>
                      <a:pt x="11950" y="8361"/>
                    </a:moveTo>
                    <a:lnTo>
                      <a:pt x="11907" y="8453"/>
                    </a:lnTo>
                    <a:lnTo>
                      <a:pt x="11926" y="8528"/>
                    </a:lnTo>
                    <a:lnTo>
                      <a:pt x="11994" y="8510"/>
                    </a:lnTo>
                    <a:lnTo>
                      <a:pt x="12011" y="8375"/>
                    </a:lnTo>
                    <a:lnTo>
                      <a:pt x="11950" y="8361"/>
                    </a:lnTo>
                    <a:close/>
                    <a:moveTo>
                      <a:pt x="136" y="11760"/>
                    </a:moveTo>
                    <a:lnTo>
                      <a:pt x="0" y="11772"/>
                    </a:lnTo>
                    <a:lnTo>
                      <a:pt x="107" y="11943"/>
                    </a:lnTo>
                    <a:lnTo>
                      <a:pt x="146" y="12062"/>
                    </a:lnTo>
                    <a:lnTo>
                      <a:pt x="175" y="12183"/>
                    </a:lnTo>
                    <a:cubicBezTo>
                      <a:pt x="185" y="12229"/>
                      <a:pt x="196" y="12274"/>
                      <a:pt x="211" y="12318"/>
                    </a:cubicBezTo>
                    <a:cubicBezTo>
                      <a:pt x="227" y="12362"/>
                      <a:pt x="245" y="12405"/>
                      <a:pt x="267" y="12446"/>
                    </a:cubicBezTo>
                    <a:lnTo>
                      <a:pt x="291" y="12666"/>
                    </a:lnTo>
                    <a:lnTo>
                      <a:pt x="351" y="12797"/>
                    </a:lnTo>
                    <a:lnTo>
                      <a:pt x="421" y="12749"/>
                    </a:lnTo>
                    <a:lnTo>
                      <a:pt x="392" y="12632"/>
                    </a:lnTo>
                    <a:lnTo>
                      <a:pt x="353" y="12496"/>
                    </a:lnTo>
                    <a:lnTo>
                      <a:pt x="353" y="12406"/>
                    </a:lnTo>
                    <a:lnTo>
                      <a:pt x="316" y="12324"/>
                    </a:lnTo>
                    <a:lnTo>
                      <a:pt x="314" y="12229"/>
                    </a:lnTo>
                    <a:lnTo>
                      <a:pt x="282" y="12078"/>
                    </a:lnTo>
                    <a:lnTo>
                      <a:pt x="230" y="11968"/>
                    </a:lnTo>
                    <a:lnTo>
                      <a:pt x="145" y="11866"/>
                    </a:lnTo>
                    <a:lnTo>
                      <a:pt x="136" y="11760"/>
                    </a:lnTo>
                    <a:close/>
                    <a:moveTo>
                      <a:pt x="13716" y="14689"/>
                    </a:moveTo>
                    <a:lnTo>
                      <a:pt x="13691" y="14756"/>
                    </a:lnTo>
                    <a:lnTo>
                      <a:pt x="13597" y="14778"/>
                    </a:lnTo>
                    <a:lnTo>
                      <a:pt x="13547" y="14827"/>
                    </a:lnTo>
                    <a:cubicBezTo>
                      <a:pt x="13518" y="14834"/>
                      <a:pt x="13503" y="14863"/>
                      <a:pt x="13513" y="14889"/>
                    </a:cubicBezTo>
                    <a:cubicBezTo>
                      <a:pt x="13525" y="14918"/>
                      <a:pt x="13562" y="14930"/>
                      <a:pt x="13588" y="14912"/>
                    </a:cubicBezTo>
                    <a:lnTo>
                      <a:pt x="13673" y="14883"/>
                    </a:lnTo>
                    <a:lnTo>
                      <a:pt x="13762" y="14855"/>
                    </a:lnTo>
                    <a:lnTo>
                      <a:pt x="13775" y="14909"/>
                    </a:lnTo>
                    <a:lnTo>
                      <a:pt x="13817" y="14950"/>
                    </a:lnTo>
                    <a:lnTo>
                      <a:pt x="13881" y="14960"/>
                    </a:lnTo>
                    <a:lnTo>
                      <a:pt x="13954" y="15044"/>
                    </a:lnTo>
                    <a:lnTo>
                      <a:pt x="14043" y="15111"/>
                    </a:lnTo>
                    <a:lnTo>
                      <a:pt x="14121" y="15106"/>
                    </a:lnTo>
                    <a:lnTo>
                      <a:pt x="14217" y="15134"/>
                    </a:lnTo>
                    <a:lnTo>
                      <a:pt x="14296" y="15237"/>
                    </a:lnTo>
                    <a:lnTo>
                      <a:pt x="14177" y="15193"/>
                    </a:lnTo>
                    <a:lnTo>
                      <a:pt x="14036" y="15209"/>
                    </a:lnTo>
                    <a:lnTo>
                      <a:pt x="14127" y="15336"/>
                    </a:lnTo>
                    <a:lnTo>
                      <a:pt x="14220" y="15318"/>
                    </a:lnTo>
                    <a:lnTo>
                      <a:pt x="14356" y="15381"/>
                    </a:lnTo>
                    <a:lnTo>
                      <a:pt x="14431" y="15378"/>
                    </a:lnTo>
                    <a:lnTo>
                      <a:pt x="14416" y="15298"/>
                    </a:lnTo>
                    <a:lnTo>
                      <a:pt x="14374" y="15238"/>
                    </a:lnTo>
                    <a:lnTo>
                      <a:pt x="14411" y="15175"/>
                    </a:lnTo>
                    <a:lnTo>
                      <a:pt x="14319" y="15150"/>
                    </a:lnTo>
                    <a:lnTo>
                      <a:pt x="14277" y="15078"/>
                    </a:lnTo>
                    <a:lnTo>
                      <a:pt x="14159" y="15050"/>
                    </a:lnTo>
                    <a:lnTo>
                      <a:pt x="14102" y="15028"/>
                    </a:lnTo>
                    <a:lnTo>
                      <a:pt x="14070" y="14956"/>
                    </a:lnTo>
                    <a:lnTo>
                      <a:pt x="13990" y="14952"/>
                    </a:lnTo>
                    <a:lnTo>
                      <a:pt x="13885" y="14901"/>
                    </a:lnTo>
                    <a:lnTo>
                      <a:pt x="13945" y="14772"/>
                    </a:lnTo>
                    <a:lnTo>
                      <a:pt x="13875" y="14718"/>
                    </a:lnTo>
                    <a:lnTo>
                      <a:pt x="13782" y="14693"/>
                    </a:lnTo>
                    <a:lnTo>
                      <a:pt x="13716" y="14689"/>
                    </a:lnTo>
                    <a:close/>
                    <a:moveTo>
                      <a:pt x="13744" y="14967"/>
                    </a:moveTo>
                    <a:lnTo>
                      <a:pt x="13737" y="15051"/>
                    </a:lnTo>
                    <a:lnTo>
                      <a:pt x="13669" y="15141"/>
                    </a:lnTo>
                    <a:lnTo>
                      <a:pt x="13665" y="15203"/>
                    </a:lnTo>
                    <a:lnTo>
                      <a:pt x="13719" y="15272"/>
                    </a:lnTo>
                    <a:lnTo>
                      <a:pt x="13798" y="15338"/>
                    </a:lnTo>
                    <a:lnTo>
                      <a:pt x="13860" y="15383"/>
                    </a:lnTo>
                    <a:lnTo>
                      <a:pt x="13903" y="15314"/>
                    </a:lnTo>
                    <a:lnTo>
                      <a:pt x="13903" y="15206"/>
                    </a:lnTo>
                    <a:lnTo>
                      <a:pt x="13869" y="15150"/>
                    </a:lnTo>
                    <a:lnTo>
                      <a:pt x="13830" y="15090"/>
                    </a:lnTo>
                    <a:lnTo>
                      <a:pt x="13825" y="15035"/>
                    </a:lnTo>
                    <a:lnTo>
                      <a:pt x="13744" y="14967"/>
                    </a:lnTo>
                    <a:close/>
                    <a:moveTo>
                      <a:pt x="14572" y="15236"/>
                    </a:moveTo>
                    <a:lnTo>
                      <a:pt x="14536" y="15304"/>
                    </a:lnTo>
                    <a:lnTo>
                      <a:pt x="14484" y="15338"/>
                    </a:lnTo>
                    <a:lnTo>
                      <a:pt x="14484" y="15423"/>
                    </a:lnTo>
                    <a:lnTo>
                      <a:pt x="14520" y="15492"/>
                    </a:lnTo>
                    <a:cubicBezTo>
                      <a:pt x="14551" y="15501"/>
                      <a:pt x="14584" y="15495"/>
                      <a:pt x="14609" y="15476"/>
                    </a:cubicBezTo>
                    <a:cubicBezTo>
                      <a:pt x="14638" y="15454"/>
                      <a:pt x="14651" y="15418"/>
                      <a:pt x="14644" y="15384"/>
                    </a:cubicBezTo>
                    <a:lnTo>
                      <a:pt x="14628" y="15280"/>
                    </a:lnTo>
                    <a:lnTo>
                      <a:pt x="14572" y="15236"/>
                    </a:lnTo>
                    <a:close/>
                    <a:moveTo>
                      <a:pt x="14911" y="15333"/>
                    </a:moveTo>
                    <a:lnTo>
                      <a:pt x="14840" y="15364"/>
                    </a:lnTo>
                    <a:lnTo>
                      <a:pt x="14831" y="15469"/>
                    </a:lnTo>
                    <a:lnTo>
                      <a:pt x="14922" y="15463"/>
                    </a:lnTo>
                    <a:lnTo>
                      <a:pt x="15028" y="15447"/>
                    </a:lnTo>
                    <a:cubicBezTo>
                      <a:pt x="15038" y="15485"/>
                      <a:pt x="15080" y="15505"/>
                      <a:pt x="15119" y="15492"/>
                    </a:cubicBezTo>
                    <a:cubicBezTo>
                      <a:pt x="15180" y="15471"/>
                      <a:pt x="15188" y="15390"/>
                      <a:pt x="15131" y="15358"/>
                    </a:cubicBezTo>
                    <a:lnTo>
                      <a:pt x="15059" y="15336"/>
                    </a:lnTo>
                    <a:lnTo>
                      <a:pt x="14911" y="15333"/>
                    </a:lnTo>
                    <a:close/>
                    <a:moveTo>
                      <a:pt x="14232" y="15447"/>
                    </a:moveTo>
                    <a:lnTo>
                      <a:pt x="14181" y="15499"/>
                    </a:lnTo>
                    <a:lnTo>
                      <a:pt x="14219" y="15587"/>
                    </a:lnTo>
                    <a:lnTo>
                      <a:pt x="14285" y="15525"/>
                    </a:lnTo>
                    <a:lnTo>
                      <a:pt x="14232" y="15447"/>
                    </a:lnTo>
                    <a:close/>
                    <a:moveTo>
                      <a:pt x="14717" y="15496"/>
                    </a:moveTo>
                    <a:lnTo>
                      <a:pt x="14683" y="15547"/>
                    </a:lnTo>
                    <a:lnTo>
                      <a:pt x="14597" y="15583"/>
                    </a:lnTo>
                    <a:lnTo>
                      <a:pt x="14614" y="15655"/>
                    </a:lnTo>
                    <a:cubicBezTo>
                      <a:pt x="14636" y="15664"/>
                      <a:pt x="14661" y="15669"/>
                      <a:pt x="14686" y="15667"/>
                    </a:cubicBezTo>
                    <a:cubicBezTo>
                      <a:pt x="14732" y="15665"/>
                      <a:pt x="14775" y="15644"/>
                      <a:pt x="14804" y="15610"/>
                    </a:cubicBezTo>
                    <a:lnTo>
                      <a:pt x="14717" y="15496"/>
                    </a:lnTo>
                    <a:close/>
                    <a:moveTo>
                      <a:pt x="13396" y="15505"/>
                    </a:moveTo>
                    <a:lnTo>
                      <a:pt x="13214" y="15554"/>
                    </a:lnTo>
                    <a:lnTo>
                      <a:pt x="13064" y="15578"/>
                    </a:lnTo>
                    <a:lnTo>
                      <a:pt x="12961" y="15615"/>
                    </a:lnTo>
                    <a:lnTo>
                      <a:pt x="12812" y="15678"/>
                    </a:lnTo>
                    <a:lnTo>
                      <a:pt x="12683" y="15705"/>
                    </a:lnTo>
                    <a:lnTo>
                      <a:pt x="12520" y="15830"/>
                    </a:lnTo>
                    <a:lnTo>
                      <a:pt x="12459" y="15960"/>
                    </a:lnTo>
                    <a:lnTo>
                      <a:pt x="12470" y="16031"/>
                    </a:lnTo>
                    <a:lnTo>
                      <a:pt x="12587" y="16008"/>
                    </a:lnTo>
                    <a:lnTo>
                      <a:pt x="12652" y="15985"/>
                    </a:lnTo>
                    <a:cubicBezTo>
                      <a:pt x="12673" y="15960"/>
                      <a:pt x="12707" y="15949"/>
                      <a:pt x="12739" y="15957"/>
                    </a:cubicBezTo>
                    <a:cubicBezTo>
                      <a:pt x="12773" y="15966"/>
                      <a:pt x="12797" y="15994"/>
                      <a:pt x="12804" y="16028"/>
                    </a:cubicBezTo>
                    <a:cubicBezTo>
                      <a:pt x="12809" y="16054"/>
                      <a:pt x="12804" y="16082"/>
                      <a:pt x="12816" y="16105"/>
                    </a:cubicBezTo>
                    <a:cubicBezTo>
                      <a:pt x="12864" y="16196"/>
                      <a:pt x="13006" y="16147"/>
                      <a:pt x="12982" y="16048"/>
                    </a:cubicBezTo>
                    <a:lnTo>
                      <a:pt x="13065" y="16011"/>
                    </a:lnTo>
                    <a:lnTo>
                      <a:pt x="13184" y="15961"/>
                    </a:lnTo>
                    <a:lnTo>
                      <a:pt x="13025" y="15884"/>
                    </a:lnTo>
                    <a:lnTo>
                      <a:pt x="12786" y="15893"/>
                    </a:lnTo>
                    <a:lnTo>
                      <a:pt x="12886" y="15811"/>
                    </a:lnTo>
                    <a:cubicBezTo>
                      <a:pt x="12905" y="15811"/>
                      <a:pt x="12923" y="15811"/>
                      <a:pt x="12942" y="15811"/>
                    </a:cubicBezTo>
                    <a:cubicBezTo>
                      <a:pt x="12960" y="15811"/>
                      <a:pt x="12979" y="15811"/>
                      <a:pt x="12997" y="15811"/>
                    </a:cubicBezTo>
                    <a:lnTo>
                      <a:pt x="13163" y="15822"/>
                    </a:lnTo>
                    <a:lnTo>
                      <a:pt x="13269" y="15822"/>
                    </a:lnTo>
                    <a:lnTo>
                      <a:pt x="13358" y="15845"/>
                    </a:lnTo>
                    <a:lnTo>
                      <a:pt x="13480" y="15862"/>
                    </a:lnTo>
                    <a:lnTo>
                      <a:pt x="13637" y="15807"/>
                    </a:lnTo>
                    <a:lnTo>
                      <a:pt x="13773" y="15807"/>
                    </a:lnTo>
                    <a:lnTo>
                      <a:pt x="13711" y="15873"/>
                    </a:lnTo>
                    <a:lnTo>
                      <a:pt x="13568" y="15880"/>
                    </a:lnTo>
                    <a:lnTo>
                      <a:pt x="13597" y="15948"/>
                    </a:lnTo>
                    <a:cubicBezTo>
                      <a:pt x="13651" y="15967"/>
                      <a:pt x="13708" y="15979"/>
                      <a:pt x="13765" y="15983"/>
                    </a:cubicBezTo>
                    <a:cubicBezTo>
                      <a:pt x="13791" y="15984"/>
                      <a:pt x="13816" y="15984"/>
                      <a:pt x="13842" y="15983"/>
                    </a:cubicBezTo>
                    <a:lnTo>
                      <a:pt x="13963" y="15942"/>
                    </a:lnTo>
                    <a:lnTo>
                      <a:pt x="13896" y="16075"/>
                    </a:lnTo>
                    <a:cubicBezTo>
                      <a:pt x="13927" y="16100"/>
                      <a:pt x="13970" y="16107"/>
                      <a:pt x="14007" y="16092"/>
                    </a:cubicBezTo>
                    <a:cubicBezTo>
                      <a:pt x="14051" y="16075"/>
                      <a:pt x="14077" y="16032"/>
                      <a:pt x="14116" y="16007"/>
                    </a:cubicBezTo>
                    <a:cubicBezTo>
                      <a:pt x="14158" y="15978"/>
                      <a:pt x="14212" y="15972"/>
                      <a:pt x="14260" y="15989"/>
                    </a:cubicBezTo>
                    <a:lnTo>
                      <a:pt x="14373" y="15949"/>
                    </a:lnTo>
                    <a:lnTo>
                      <a:pt x="14533" y="15894"/>
                    </a:lnTo>
                    <a:lnTo>
                      <a:pt x="14601" y="15861"/>
                    </a:lnTo>
                    <a:lnTo>
                      <a:pt x="14616" y="15785"/>
                    </a:lnTo>
                    <a:lnTo>
                      <a:pt x="14495" y="15730"/>
                    </a:lnTo>
                    <a:lnTo>
                      <a:pt x="14366" y="15706"/>
                    </a:lnTo>
                    <a:lnTo>
                      <a:pt x="14252" y="15695"/>
                    </a:lnTo>
                    <a:cubicBezTo>
                      <a:pt x="14195" y="15689"/>
                      <a:pt x="14139" y="15673"/>
                      <a:pt x="14086" y="15650"/>
                    </a:cubicBezTo>
                    <a:cubicBezTo>
                      <a:pt x="14040" y="15629"/>
                      <a:pt x="13998" y="15602"/>
                      <a:pt x="13960" y="15570"/>
                    </a:cubicBezTo>
                    <a:lnTo>
                      <a:pt x="13894" y="15552"/>
                    </a:lnTo>
                    <a:lnTo>
                      <a:pt x="13712" y="15548"/>
                    </a:lnTo>
                    <a:cubicBezTo>
                      <a:pt x="13652" y="15533"/>
                      <a:pt x="13591" y="15522"/>
                      <a:pt x="13530" y="15515"/>
                    </a:cubicBezTo>
                    <a:cubicBezTo>
                      <a:pt x="13486" y="15510"/>
                      <a:pt x="13441" y="15506"/>
                      <a:pt x="13396" y="15505"/>
                    </a:cubicBezTo>
                    <a:close/>
                    <a:moveTo>
                      <a:pt x="15489" y="15560"/>
                    </a:moveTo>
                    <a:cubicBezTo>
                      <a:pt x="15442" y="15577"/>
                      <a:pt x="15396" y="15595"/>
                      <a:pt x="15351" y="15614"/>
                    </a:cubicBezTo>
                    <a:cubicBezTo>
                      <a:pt x="15305" y="15632"/>
                      <a:pt x="15259" y="15651"/>
                      <a:pt x="15213" y="15671"/>
                    </a:cubicBezTo>
                    <a:lnTo>
                      <a:pt x="15152" y="15630"/>
                    </a:lnTo>
                    <a:lnTo>
                      <a:pt x="15025" y="15718"/>
                    </a:lnTo>
                    <a:lnTo>
                      <a:pt x="14928" y="15710"/>
                    </a:lnTo>
                    <a:lnTo>
                      <a:pt x="14851" y="15715"/>
                    </a:lnTo>
                    <a:lnTo>
                      <a:pt x="14761" y="15775"/>
                    </a:lnTo>
                    <a:lnTo>
                      <a:pt x="14723" y="15853"/>
                    </a:lnTo>
                    <a:lnTo>
                      <a:pt x="14787" y="15877"/>
                    </a:lnTo>
                    <a:lnTo>
                      <a:pt x="14835" y="15954"/>
                    </a:lnTo>
                    <a:lnTo>
                      <a:pt x="14764" y="16011"/>
                    </a:lnTo>
                    <a:lnTo>
                      <a:pt x="14754" y="16071"/>
                    </a:lnTo>
                    <a:lnTo>
                      <a:pt x="14619" y="16093"/>
                    </a:lnTo>
                    <a:lnTo>
                      <a:pt x="14569" y="16190"/>
                    </a:lnTo>
                    <a:lnTo>
                      <a:pt x="14676" y="16224"/>
                    </a:lnTo>
                    <a:cubicBezTo>
                      <a:pt x="14707" y="16206"/>
                      <a:pt x="14738" y="16189"/>
                      <a:pt x="14769" y="16172"/>
                    </a:cubicBezTo>
                    <a:cubicBezTo>
                      <a:pt x="14822" y="16144"/>
                      <a:pt x="14876" y="16119"/>
                      <a:pt x="14931" y="16095"/>
                    </a:cubicBezTo>
                    <a:cubicBezTo>
                      <a:pt x="14951" y="16042"/>
                      <a:pt x="15015" y="16017"/>
                      <a:pt x="15067" y="16043"/>
                    </a:cubicBezTo>
                    <a:cubicBezTo>
                      <a:pt x="15109" y="16063"/>
                      <a:pt x="15129" y="16111"/>
                      <a:pt x="15114" y="16154"/>
                    </a:cubicBezTo>
                    <a:lnTo>
                      <a:pt x="15220" y="16048"/>
                    </a:lnTo>
                    <a:cubicBezTo>
                      <a:pt x="15214" y="16012"/>
                      <a:pt x="15225" y="15976"/>
                      <a:pt x="15249" y="15948"/>
                    </a:cubicBezTo>
                    <a:cubicBezTo>
                      <a:pt x="15292" y="15900"/>
                      <a:pt x="15363" y="15888"/>
                      <a:pt x="15420" y="15918"/>
                    </a:cubicBezTo>
                    <a:lnTo>
                      <a:pt x="15553" y="15822"/>
                    </a:lnTo>
                    <a:cubicBezTo>
                      <a:pt x="15595" y="15866"/>
                      <a:pt x="15668" y="15866"/>
                      <a:pt x="15711" y="15822"/>
                    </a:cubicBezTo>
                    <a:cubicBezTo>
                      <a:pt x="15741" y="15791"/>
                      <a:pt x="15747" y="15745"/>
                      <a:pt x="15726" y="15707"/>
                    </a:cubicBezTo>
                    <a:lnTo>
                      <a:pt x="15489" y="15560"/>
                    </a:lnTo>
                    <a:close/>
                    <a:moveTo>
                      <a:pt x="16012" y="15618"/>
                    </a:moveTo>
                    <a:lnTo>
                      <a:pt x="15925" y="15628"/>
                    </a:lnTo>
                    <a:lnTo>
                      <a:pt x="15831" y="15705"/>
                    </a:lnTo>
                    <a:lnTo>
                      <a:pt x="15897" y="15791"/>
                    </a:lnTo>
                    <a:lnTo>
                      <a:pt x="16048" y="15714"/>
                    </a:lnTo>
                    <a:lnTo>
                      <a:pt x="16110" y="15670"/>
                    </a:lnTo>
                    <a:lnTo>
                      <a:pt x="16012" y="15618"/>
                    </a:lnTo>
                    <a:close/>
                    <a:moveTo>
                      <a:pt x="13609" y="16119"/>
                    </a:moveTo>
                    <a:lnTo>
                      <a:pt x="13515" y="16123"/>
                    </a:lnTo>
                    <a:lnTo>
                      <a:pt x="13422" y="16154"/>
                    </a:lnTo>
                    <a:lnTo>
                      <a:pt x="13423" y="16228"/>
                    </a:lnTo>
                    <a:lnTo>
                      <a:pt x="13561" y="16194"/>
                    </a:lnTo>
                    <a:lnTo>
                      <a:pt x="13609" y="16119"/>
                    </a:lnTo>
                    <a:close/>
                    <a:moveTo>
                      <a:pt x="13211" y="16220"/>
                    </a:moveTo>
                    <a:lnTo>
                      <a:pt x="13148" y="16271"/>
                    </a:lnTo>
                    <a:lnTo>
                      <a:pt x="13180" y="16342"/>
                    </a:lnTo>
                    <a:lnTo>
                      <a:pt x="13270" y="16314"/>
                    </a:lnTo>
                    <a:lnTo>
                      <a:pt x="13310" y="16240"/>
                    </a:lnTo>
                    <a:lnTo>
                      <a:pt x="13211" y="16220"/>
                    </a:lnTo>
                    <a:close/>
                    <a:moveTo>
                      <a:pt x="14212" y="16228"/>
                    </a:moveTo>
                    <a:lnTo>
                      <a:pt x="14052" y="16283"/>
                    </a:lnTo>
                    <a:lnTo>
                      <a:pt x="13945" y="16286"/>
                    </a:lnTo>
                    <a:lnTo>
                      <a:pt x="13828" y="16322"/>
                    </a:lnTo>
                    <a:lnTo>
                      <a:pt x="13950" y="16442"/>
                    </a:lnTo>
                    <a:lnTo>
                      <a:pt x="14123" y="16442"/>
                    </a:lnTo>
                    <a:lnTo>
                      <a:pt x="14212" y="16379"/>
                    </a:lnTo>
                    <a:lnTo>
                      <a:pt x="14342" y="16327"/>
                    </a:lnTo>
                    <a:cubicBezTo>
                      <a:pt x="14346" y="16291"/>
                      <a:pt x="14328" y="16255"/>
                      <a:pt x="14295" y="16236"/>
                    </a:cubicBezTo>
                    <a:cubicBezTo>
                      <a:pt x="14270" y="16222"/>
                      <a:pt x="14239" y="16219"/>
                      <a:pt x="14212" y="16228"/>
                    </a:cubicBezTo>
                    <a:close/>
                    <a:moveTo>
                      <a:pt x="11367" y="19660"/>
                    </a:moveTo>
                    <a:cubicBezTo>
                      <a:pt x="11349" y="19662"/>
                      <a:pt x="11332" y="19665"/>
                      <a:pt x="11314" y="19667"/>
                    </a:cubicBezTo>
                    <a:cubicBezTo>
                      <a:pt x="11296" y="19669"/>
                      <a:pt x="11278" y="19671"/>
                      <a:pt x="11260" y="19674"/>
                    </a:cubicBezTo>
                    <a:lnTo>
                      <a:pt x="11122" y="19763"/>
                    </a:lnTo>
                    <a:lnTo>
                      <a:pt x="11156" y="19834"/>
                    </a:lnTo>
                    <a:lnTo>
                      <a:pt x="11142" y="19914"/>
                    </a:lnTo>
                    <a:lnTo>
                      <a:pt x="11231" y="19950"/>
                    </a:lnTo>
                    <a:lnTo>
                      <a:pt x="11302" y="19897"/>
                    </a:lnTo>
                    <a:lnTo>
                      <a:pt x="11427" y="19851"/>
                    </a:lnTo>
                    <a:lnTo>
                      <a:pt x="11503" y="19905"/>
                    </a:lnTo>
                    <a:cubicBezTo>
                      <a:pt x="11535" y="19928"/>
                      <a:pt x="11577" y="19930"/>
                      <a:pt x="11610" y="19911"/>
                    </a:cubicBezTo>
                    <a:cubicBezTo>
                      <a:pt x="11668" y="19881"/>
                      <a:pt x="11683" y="19809"/>
                      <a:pt x="11642" y="19759"/>
                    </a:cubicBezTo>
                    <a:lnTo>
                      <a:pt x="11389" y="19767"/>
                    </a:lnTo>
                    <a:lnTo>
                      <a:pt x="11367" y="19660"/>
                    </a:lnTo>
                    <a:close/>
                  </a:path>
                </a:pathLst>
              </a:custGeom>
              <a:solidFill>
                <a:schemeClr val="tx1">
                  <a:lumMod val="90000"/>
                </a:schemeClr>
              </a:solidFill>
              <a:ln>
                <a:noFill/>
              </a:ln>
              <a:effectLst/>
            </p:spPr>
            <p:txBody>
              <a:bodyPr lIns="45720" rIns="45720" anchor="ctr"/>
              <a:lstStyle>
                <a:lvl1pPr defTabSz="455613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defTabSz="455613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defTabSz="455613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defTabSz="455613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defTabSz="455613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457200" indent="914400" algn="ctr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914400" indent="914400" algn="ctr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1371600" indent="914400" algn="ctr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1828800" indent="914400" algn="ctr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l">
                  <a:lnSpc>
                    <a:spcPct val="90000"/>
                  </a:lnSpc>
                </a:pPr>
                <a:endParaRPr lang="ru-RU" altLang="ru-RU" sz="8400" b="0">
                  <a:solidFill>
                    <a:srgbClr val="07070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14" name="Овал 15">
              <a:extLst>
                <a:ext uri="{FF2B5EF4-FFF2-40B4-BE49-F238E27FC236}">
                  <a16:creationId xmlns:a16="http://schemas.microsoft.com/office/drawing/2014/main" id="{04C47A76-43EA-6F41-80F9-087D8AAD4D26}"/>
                </a:ext>
              </a:extLst>
            </p:cNvPr>
            <p:cNvSpPr/>
            <p:nvPr/>
          </p:nvSpPr>
          <p:spPr>
            <a:xfrm>
              <a:off x="12806164" y="7277348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  <a:miter lim="400000"/>
            </a:ln>
            <a:effectLst/>
          </p:spPr>
          <p:txBody>
            <a:bodyPr lIns="50800" tIns="50800" rIns="50800" bIns="50800" rtlCol="0" anchor="ctr"/>
            <a:lstStyle/>
            <a:p>
              <a:pPr algn="ctr"/>
              <a:endParaRPr lang="ru-RU" sz="3200" baseline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Helvetica Light"/>
                <a:sym typeface="Helvetica Light"/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04C47A76-43EA-6F41-80F9-087D8AAD4D26}"/>
                </a:ext>
              </a:extLst>
            </p:cNvPr>
            <p:cNvSpPr/>
            <p:nvPr/>
          </p:nvSpPr>
          <p:spPr>
            <a:xfrm>
              <a:off x="12789465" y="7053355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  <a:miter lim="400000"/>
            </a:ln>
            <a:effectLst/>
          </p:spPr>
          <p:txBody>
            <a:bodyPr lIns="50800" tIns="50800" rIns="50800" bIns="50800" rtlCol="0" anchor="ctr"/>
            <a:lstStyle/>
            <a:p>
              <a:pPr algn="ctr"/>
              <a:endParaRPr lang="ru-RU" sz="3200" baseline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Helvetica Light"/>
                <a:sym typeface="Helvetica Light"/>
              </a:endParaRPr>
            </a:p>
          </p:txBody>
        </p:sp>
        <p:sp>
          <p:nvSpPr>
            <p:cNvPr id="17" name="Овал 15">
              <a:extLst>
                <a:ext uri="{FF2B5EF4-FFF2-40B4-BE49-F238E27FC236}">
                  <a16:creationId xmlns:a16="http://schemas.microsoft.com/office/drawing/2014/main" id="{04C47A76-43EA-6F41-80F9-087D8AAD4D26}"/>
                </a:ext>
              </a:extLst>
            </p:cNvPr>
            <p:cNvSpPr/>
            <p:nvPr/>
          </p:nvSpPr>
          <p:spPr>
            <a:xfrm>
              <a:off x="13003634" y="7137586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  <a:miter lim="400000"/>
            </a:ln>
            <a:effectLst/>
          </p:spPr>
          <p:txBody>
            <a:bodyPr lIns="50800" tIns="50800" rIns="50800" bIns="50800" rtlCol="0" anchor="ctr"/>
            <a:lstStyle/>
            <a:p>
              <a:pPr algn="ctr"/>
              <a:endParaRPr lang="ru-RU" sz="3200" baseline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Helvetica Light"/>
                <a:sym typeface="Helvetica Light"/>
              </a:endParaRPr>
            </a:p>
          </p:txBody>
        </p:sp>
        <p:sp>
          <p:nvSpPr>
            <p:cNvPr id="18" name="Овал 15">
              <a:extLst>
                <a:ext uri="{FF2B5EF4-FFF2-40B4-BE49-F238E27FC236}">
                  <a16:creationId xmlns:a16="http://schemas.microsoft.com/office/drawing/2014/main" id="{04C47A76-43EA-6F41-80F9-087D8AAD4D26}"/>
                </a:ext>
              </a:extLst>
            </p:cNvPr>
            <p:cNvSpPr/>
            <p:nvPr/>
          </p:nvSpPr>
          <p:spPr>
            <a:xfrm>
              <a:off x="12716755" y="7371523"/>
              <a:ext cx="72008" cy="72008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  <a:miter lim="400000"/>
            </a:ln>
            <a:effectLst/>
          </p:spPr>
          <p:txBody>
            <a:bodyPr lIns="50800" tIns="50800" rIns="50800" bIns="50800" rtlCol="0" anchor="ctr"/>
            <a:lstStyle/>
            <a:p>
              <a:pPr algn="ctr"/>
              <a:endParaRPr lang="ru-RU" sz="3200" baseline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Helvetica Light"/>
                <a:sym typeface="Helvetica Light"/>
              </a:endParaRPr>
            </a:p>
          </p:txBody>
        </p:sp>
        <p:sp>
          <p:nvSpPr>
            <p:cNvPr id="19" name="Овал 15">
              <a:extLst>
                <a:ext uri="{FF2B5EF4-FFF2-40B4-BE49-F238E27FC236}">
                  <a16:creationId xmlns:a16="http://schemas.microsoft.com/office/drawing/2014/main" id="{04C47A76-43EA-6F41-80F9-087D8AAD4D26}"/>
                </a:ext>
              </a:extLst>
            </p:cNvPr>
            <p:cNvSpPr/>
            <p:nvPr/>
          </p:nvSpPr>
          <p:spPr>
            <a:xfrm>
              <a:off x="12766086" y="7443531"/>
              <a:ext cx="72008" cy="72008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  <a:miter lim="400000"/>
            </a:ln>
            <a:effectLst/>
          </p:spPr>
          <p:txBody>
            <a:bodyPr lIns="50800" tIns="50800" rIns="50800" bIns="50800" rtlCol="0" anchor="ctr"/>
            <a:lstStyle/>
            <a:p>
              <a:pPr algn="ctr"/>
              <a:endParaRPr lang="ru-RU" sz="3200" baseline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Helvetica Light"/>
                <a:sym typeface="Helvetica Light"/>
              </a:endParaRPr>
            </a:p>
          </p:txBody>
        </p:sp>
        <p:sp>
          <p:nvSpPr>
            <p:cNvPr id="24" name="Овал 15">
              <a:extLst>
                <a:ext uri="{FF2B5EF4-FFF2-40B4-BE49-F238E27FC236}">
                  <a16:creationId xmlns:a16="http://schemas.microsoft.com/office/drawing/2014/main" id="{04C47A76-43EA-6F41-80F9-087D8AAD4D26}"/>
                </a:ext>
              </a:extLst>
            </p:cNvPr>
            <p:cNvSpPr/>
            <p:nvPr/>
          </p:nvSpPr>
          <p:spPr>
            <a:xfrm>
              <a:off x="14712280" y="7017351"/>
              <a:ext cx="72008" cy="72008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  <a:miter lim="400000"/>
            </a:ln>
            <a:effectLst/>
          </p:spPr>
          <p:txBody>
            <a:bodyPr lIns="50800" tIns="50800" rIns="50800" bIns="50800" rtlCol="0" anchor="ctr"/>
            <a:lstStyle/>
            <a:p>
              <a:pPr algn="ctr"/>
              <a:endParaRPr lang="ru-RU" sz="3200" baseline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Helvetica Light"/>
                <a:sym typeface="Helvetica Light"/>
              </a:endParaRPr>
            </a:p>
          </p:txBody>
        </p:sp>
        <p:sp>
          <p:nvSpPr>
            <p:cNvPr id="25" name="Овал 15">
              <a:extLst>
                <a:ext uri="{FF2B5EF4-FFF2-40B4-BE49-F238E27FC236}">
                  <a16:creationId xmlns:a16="http://schemas.microsoft.com/office/drawing/2014/main" id="{04C47A76-43EA-6F41-80F9-087D8AAD4D26}"/>
                </a:ext>
              </a:extLst>
            </p:cNvPr>
            <p:cNvSpPr/>
            <p:nvPr/>
          </p:nvSpPr>
          <p:spPr>
            <a:xfrm>
              <a:off x="13851256" y="7299887"/>
              <a:ext cx="143644" cy="143644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  <a:miter lim="400000"/>
            </a:ln>
            <a:effectLst/>
          </p:spPr>
          <p:txBody>
            <a:bodyPr lIns="50800" tIns="50800" rIns="50800" bIns="50800" rtlCol="0" anchor="ctr"/>
            <a:lstStyle/>
            <a:p>
              <a:pPr algn="ctr"/>
              <a:endParaRPr lang="ru-RU" sz="3200" baseline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Helvetica Light"/>
                <a:sym typeface="Helvetica Light"/>
              </a:endParaRPr>
            </a:p>
          </p:txBody>
        </p:sp>
        <p:sp>
          <p:nvSpPr>
            <p:cNvPr id="27" name="Овал 15">
              <a:extLst>
                <a:ext uri="{FF2B5EF4-FFF2-40B4-BE49-F238E27FC236}">
                  <a16:creationId xmlns:a16="http://schemas.microsoft.com/office/drawing/2014/main" id="{04C47A76-43EA-6F41-80F9-087D8AAD4D26}"/>
                </a:ext>
              </a:extLst>
            </p:cNvPr>
            <p:cNvSpPr/>
            <p:nvPr/>
          </p:nvSpPr>
          <p:spPr>
            <a:xfrm>
              <a:off x="12862777" y="6887530"/>
              <a:ext cx="72008" cy="72008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  <a:miter lim="400000"/>
            </a:ln>
            <a:effectLst/>
          </p:spPr>
          <p:txBody>
            <a:bodyPr lIns="50800" tIns="50800" rIns="50800" bIns="50800" rtlCol="0" anchor="ctr"/>
            <a:lstStyle/>
            <a:p>
              <a:pPr algn="ctr"/>
              <a:endParaRPr lang="ru-RU" sz="3200" baseline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Helvetica Light"/>
                <a:sym typeface="Helvetica Light"/>
              </a:endParaRPr>
            </a:p>
          </p:txBody>
        </p:sp>
        <p:sp>
          <p:nvSpPr>
            <p:cNvPr id="28" name="Овал 15">
              <a:extLst>
                <a:ext uri="{FF2B5EF4-FFF2-40B4-BE49-F238E27FC236}">
                  <a16:creationId xmlns:a16="http://schemas.microsoft.com/office/drawing/2014/main" id="{04C47A76-43EA-6F41-80F9-087D8AAD4D26}"/>
                </a:ext>
              </a:extLst>
            </p:cNvPr>
            <p:cNvSpPr/>
            <p:nvPr/>
          </p:nvSpPr>
          <p:spPr>
            <a:xfrm>
              <a:off x="13520694" y="7728061"/>
              <a:ext cx="143644" cy="143644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  <a:miter lim="400000"/>
            </a:ln>
            <a:effectLst/>
          </p:spPr>
          <p:txBody>
            <a:bodyPr lIns="50800" tIns="50800" rIns="50800" bIns="50800" rtlCol="0" anchor="ctr"/>
            <a:lstStyle/>
            <a:p>
              <a:pPr algn="ctr"/>
              <a:endParaRPr lang="ru-RU" sz="3200" baseline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Helvetica Light"/>
                <a:sym typeface="Helvetica Light"/>
              </a:endParaRPr>
            </a:p>
          </p:txBody>
        </p:sp>
        <p:sp>
          <p:nvSpPr>
            <p:cNvPr id="29" name="Овал 15">
              <a:extLst>
                <a:ext uri="{FF2B5EF4-FFF2-40B4-BE49-F238E27FC236}">
                  <a16:creationId xmlns:a16="http://schemas.microsoft.com/office/drawing/2014/main" id="{04C47A76-43EA-6F41-80F9-087D8AAD4D26}"/>
                </a:ext>
              </a:extLst>
            </p:cNvPr>
            <p:cNvSpPr/>
            <p:nvPr/>
          </p:nvSpPr>
          <p:spPr>
            <a:xfrm>
              <a:off x="15296733" y="7197557"/>
              <a:ext cx="143644" cy="143644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  <a:miter lim="400000"/>
            </a:ln>
            <a:effectLst/>
          </p:spPr>
          <p:txBody>
            <a:bodyPr lIns="50800" tIns="50800" rIns="50800" bIns="50800" rtlCol="0" anchor="ctr"/>
            <a:lstStyle/>
            <a:p>
              <a:pPr algn="ctr"/>
              <a:endParaRPr lang="ru-RU" sz="3200" baseline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Helvetica Light"/>
                <a:sym typeface="Helvetica Light"/>
              </a:endParaRPr>
            </a:p>
          </p:txBody>
        </p:sp>
        <p:sp>
          <p:nvSpPr>
            <p:cNvPr id="30" name="Овал 15">
              <a:extLst>
                <a:ext uri="{FF2B5EF4-FFF2-40B4-BE49-F238E27FC236}">
                  <a16:creationId xmlns:a16="http://schemas.microsoft.com/office/drawing/2014/main" id="{04C47A76-43EA-6F41-80F9-087D8AAD4D26}"/>
                </a:ext>
              </a:extLst>
            </p:cNvPr>
            <p:cNvSpPr/>
            <p:nvPr/>
          </p:nvSpPr>
          <p:spPr>
            <a:xfrm>
              <a:off x="14719798" y="7799883"/>
              <a:ext cx="143644" cy="143644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  <a:miter lim="400000"/>
            </a:ln>
            <a:effectLst/>
          </p:spPr>
          <p:txBody>
            <a:bodyPr lIns="50800" tIns="50800" rIns="50800" bIns="50800" rtlCol="0" anchor="ctr"/>
            <a:lstStyle/>
            <a:p>
              <a:pPr algn="ctr"/>
              <a:endParaRPr lang="ru-RU" sz="3200" baseline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Helvetica Light"/>
                <a:sym typeface="Helvetica Light"/>
              </a:endParaRPr>
            </a:p>
          </p:txBody>
        </p:sp>
        <p:sp>
          <p:nvSpPr>
            <p:cNvPr id="31" name="Овал 15">
              <a:extLst>
                <a:ext uri="{FF2B5EF4-FFF2-40B4-BE49-F238E27FC236}">
                  <a16:creationId xmlns:a16="http://schemas.microsoft.com/office/drawing/2014/main" id="{04C47A76-43EA-6F41-80F9-087D8AAD4D26}"/>
                </a:ext>
              </a:extLst>
            </p:cNvPr>
            <p:cNvSpPr/>
            <p:nvPr/>
          </p:nvSpPr>
          <p:spPr>
            <a:xfrm>
              <a:off x="14640272" y="7871519"/>
              <a:ext cx="72008" cy="72008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  <a:miter lim="400000"/>
            </a:ln>
            <a:effectLst/>
          </p:spPr>
          <p:txBody>
            <a:bodyPr lIns="50800" tIns="50800" rIns="50800" bIns="50800" rtlCol="0" anchor="ctr"/>
            <a:lstStyle/>
            <a:p>
              <a:pPr algn="ctr"/>
              <a:endParaRPr lang="ru-RU" sz="3200" baseline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Helvetica Light"/>
                <a:sym typeface="Helvetica Light"/>
              </a:endParaRPr>
            </a:p>
          </p:txBody>
        </p:sp>
        <p:sp>
          <p:nvSpPr>
            <p:cNvPr id="32" name="Овал 15">
              <a:extLst>
                <a:ext uri="{FF2B5EF4-FFF2-40B4-BE49-F238E27FC236}">
                  <a16:creationId xmlns:a16="http://schemas.microsoft.com/office/drawing/2014/main" id="{04C47A76-43EA-6F41-80F9-087D8AAD4D26}"/>
                </a:ext>
              </a:extLst>
            </p:cNvPr>
            <p:cNvSpPr/>
            <p:nvPr/>
          </p:nvSpPr>
          <p:spPr>
            <a:xfrm>
              <a:off x="10751840" y="7089359"/>
              <a:ext cx="72008" cy="72008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  <a:miter lim="400000"/>
            </a:ln>
            <a:effectLst/>
          </p:spPr>
          <p:txBody>
            <a:bodyPr lIns="50800" tIns="50800" rIns="50800" bIns="50800" rtlCol="0" anchor="ctr"/>
            <a:lstStyle/>
            <a:p>
              <a:pPr algn="ctr"/>
              <a:endParaRPr lang="ru-RU" sz="3200" baseline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Helvetica Light"/>
                <a:sym typeface="Helvetica Light"/>
              </a:endParaRPr>
            </a:p>
          </p:txBody>
        </p:sp>
        <p:sp>
          <p:nvSpPr>
            <p:cNvPr id="33" name="Овал 15">
              <a:extLst>
                <a:ext uri="{FF2B5EF4-FFF2-40B4-BE49-F238E27FC236}">
                  <a16:creationId xmlns:a16="http://schemas.microsoft.com/office/drawing/2014/main" id="{04C47A76-43EA-6F41-80F9-087D8AAD4D26}"/>
                </a:ext>
              </a:extLst>
            </p:cNvPr>
            <p:cNvSpPr/>
            <p:nvPr/>
          </p:nvSpPr>
          <p:spPr>
            <a:xfrm>
              <a:off x="16836516" y="4179686"/>
              <a:ext cx="72008" cy="72008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  <a:miter lim="400000"/>
            </a:ln>
            <a:effectLst/>
          </p:spPr>
          <p:txBody>
            <a:bodyPr lIns="50800" tIns="50800" rIns="50800" bIns="50800" rtlCol="0" anchor="ctr"/>
            <a:lstStyle/>
            <a:p>
              <a:pPr algn="ctr"/>
              <a:endParaRPr lang="ru-RU" sz="3200" baseline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Helvetica Light"/>
                <a:sym typeface="Helvetica Light"/>
              </a:endParaRPr>
            </a:p>
          </p:txBody>
        </p:sp>
        <p:sp>
          <p:nvSpPr>
            <p:cNvPr id="34" name="Овал 15">
              <a:extLst>
                <a:ext uri="{FF2B5EF4-FFF2-40B4-BE49-F238E27FC236}">
                  <a16:creationId xmlns:a16="http://schemas.microsoft.com/office/drawing/2014/main" id="{04C47A76-43EA-6F41-80F9-087D8AAD4D26}"/>
                </a:ext>
              </a:extLst>
            </p:cNvPr>
            <p:cNvSpPr/>
            <p:nvPr/>
          </p:nvSpPr>
          <p:spPr>
            <a:xfrm>
              <a:off x="14385779" y="7130125"/>
              <a:ext cx="72008" cy="72008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  <a:miter lim="400000"/>
            </a:ln>
            <a:effectLst/>
          </p:spPr>
          <p:txBody>
            <a:bodyPr lIns="50800" tIns="50800" rIns="50800" bIns="50800" rtlCol="0" anchor="ctr"/>
            <a:lstStyle/>
            <a:p>
              <a:pPr algn="ctr"/>
              <a:endParaRPr lang="ru-RU" sz="3200" baseline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Helvetica Light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3307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0" name="Straight Connector 489">
            <a:extLst>
              <a:ext uri="{FF2B5EF4-FFF2-40B4-BE49-F238E27FC236}">
                <a16:creationId xmlns:a16="http://schemas.microsoft.com/office/drawing/2014/main" id="{C7B5B9C0-9DAE-8541-B453-D3B0E5281AF2}"/>
              </a:ext>
            </a:extLst>
          </p:cNvPr>
          <p:cNvCxnSpPr>
            <a:stCxn id="174" idx="49"/>
            <a:endCxn id="107" idx="12"/>
          </p:cNvCxnSpPr>
          <p:nvPr/>
        </p:nvCxnSpPr>
        <p:spPr bwMode="auto">
          <a:xfrm flipH="1">
            <a:off x="11616316" y="3516077"/>
            <a:ext cx="1609512" cy="760315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glow rad="228600">
              <a:srgbClr val="FFC000">
                <a:alpha val="40000"/>
              </a:srgbClr>
            </a:glow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FA5B317F-DCCD-6842-836B-F570F6320017}"/>
              </a:ext>
            </a:extLst>
          </p:cNvPr>
          <p:cNvCxnSpPr>
            <a:cxnSpLocks/>
            <a:stCxn id="110" idx="0"/>
            <a:endCxn id="151" idx="68"/>
          </p:cNvCxnSpPr>
          <p:nvPr/>
        </p:nvCxnSpPr>
        <p:spPr bwMode="auto">
          <a:xfrm flipV="1">
            <a:off x="5595720" y="6603082"/>
            <a:ext cx="740754" cy="324877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151" name="Graphic 72">
            <a:extLst>
              <a:ext uri="{FF2B5EF4-FFF2-40B4-BE49-F238E27FC236}">
                <a16:creationId xmlns:a16="http://schemas.microsoft.com/office/drawing/2014/main" id="{9B06AFE2-A3FC-AA42-B80F-B10BD99855FA}"/>
              </a:ext>
            </a:extLst>
          </p:cNvPr>
          <p:cNvSpPr/>
          <p:nvPr/>
        </p:nvSpPr>
        <p:spPr>
          <a:xfrm>
            <a:off x="5233873" y="5876266"/>
            <a:ext cx="2103617" cy="837765"/>
          </a:xfrm>
          <a:custGeom>
            <a:avLst/>
            <a:gdLst>
              <a:gd name="connsiteX0" fmla="*/ 256161 w 256217"/>
              <a:gd name="connsiteY0" fmla="*/ 65361 h 108431"/>
              <a:gd name="connsiteX1" fmla="*/ 254381 w 256217"/>
              <a:gd name="connsiteY1" fmla="*/ 22824 h 108431"/>
              <a:gd name="connsiteX2" fmla="*/ 252603 w 256217"/>
              <a:gd name="connsiteY2" fmla="*/ 20156 h 108431"/>
              <a:gd name="connsiteX3" fmla="*/ 243844 w 256217"/>
              <a:gd name="connsiteY3" fmla="*/ 21018 h 108431"/>
              <a:gd name="connsiteX4" fmla="*/ 239422 w 256217"/>
              <a:gd name="connsiteY4" fmla="*/ 24037 h 108431"/>
              <a:gd name="connsiteX5" fmla="*/ 236106 w 256217"/>
              <a:gd name="connsiteY5" fmla="*/ 38108 h 108431"/>
              <a:gd name="connsiteX6" fmla="*/ 228423 w 256217"/>
              <a:gd name="connsiteY6" fmla="*/ 37460 h 108431"/>
              <a:gd name="connsiteX7" fmla="*/ 230123 w 256217"/>
              <a:gd name="connsiteY7" fmla="*/ 34064 h 108431"/>
              <a:gd name="connsiteX8" fmla="*/ 229555 w 256217"/>
              <a:gd name="connsiteY8" fmla="*/ 17567 h 108431"/>
              <a:gd name="connsiteX9" fmla="*/ 228423 w 256217"/>
              <a:gd name="connsiteY9" fmla="*/ 14817 h 108431"/>
              <a:gd name="connsiteX10" fmla="*/ 222277 w 256217"/>
              <a:gd name="connsiteY10" fmla="*/ 15221 h 108431"/>
              <a:gd name="connsiteX11" fmla="*/ 217102 w 256217"/>
              <a:gd name="connsiteY11" fmla="*/ 17324 h 108431"/>
              <a:gd name="connsiteX12" fmla="*/ 213329 w 256217"/>
              <a:gd name="connsiteY12" fmla="*/ 36652 h 108431"/>
              <a:gd name="connsiteX13" fmla="*/ 192679 w 256217"/>
              <a:gd name="connsiteY13" fmla="*/ 25331 h 108431"/>
              <a:gd name="connsiteX14" fmla="*/ 196076 w 256217"/>
              <a:gd name="connsiteY14" fmla="*/ 8915 h 108431"/>
              <a:gd name="connsiteX15" fmla="*/ 195066 w 256217"/>
              <a:gd name="connsiteY15" fmla="*/ 6490 h 108431"/>
              <a:gd name="connsiteX16" fmla="*/ 187020 w 256217"/>
              <a:gd name="connsiteY16" fmla="*/ 7622 h 108431"/>
              <a:gd name="connsiteX17" fmla="*/ 183543 w 256217"/>
              <a:gd name="connsiteY17" fmla="*/ 11503 h 108431"/>
              <a:gd name="connsiteX18" fmla="*/ 178125 w 256217"/>
              <a:gd name="connsiteY18" fmla="*/ 9320 h 108431"/>
              <a:gd name="connsiteX19" fmla="*/ 179580 w 256217"/>
              <a:gd name="connsiteY19" fmla="*/ 2851 h 108431"/>
              <a:gd name="connsiteX20" fmla="*/ 178125 w 256217"/>
              <a:gd name="connsiteY20" fmla="*/ 101 h 108431"/>
              <a:gd name="connsiteX21" fmla="*/ 167855 w 256217"/>
              <a:gd name="connsiteY21" fmla="*/ 1151 h 108431"/>
              <a:gd name="connsiteX22" fmla="*/ 163244 w 256217"/>
              <a:gd name="connsiteY22" fmla="*/ 5519 h 108431"/>
              <a:gd name="connsiteX23" fmla="*/ 129521 w 256217"/>
              <a:gd name="connsiteY23" fmla="*/ 2366 h 108431"/>
              <a:gd name="connsiteX24" fmla="*/ 81568 w 256217"/>
              <a:gd name="connsiteY24" fmla="*/ 18458 h 108431"/>
              <a:gd name="connsiteX25" fmla="*/ 100598 w 256217"/>
              <a:gd name="connsiteY25" fmla="*/ 27814 h 108431"/>
              <a:gd name="connsiteX26" fmla="*/ 126936 w 256217"/>
              <a:gd name="connsiteY26" fmla="*/ 31641 h 108431"/>
              <a:gd name="connsiteX27" fmla="*/ 123403 w 256217"/>
              <a:gd name="connsiteY27" fmla="*/ 39459 h 108431"/>
              <a:gd name="connsiteX28" fmla="*/ 122109 w 256217"/>
              <a:gd name="connsiteY28" fmla="*/ 41993 h 108431"/>
              <a:gd name="connsiteX29" fmla="*/ 118174 w 256217"/>
              <a:gd name="connsiteY29" fmla="*/ 48354 h 108431"/>
              <a:gd name="connsiteX30" fmla="*/ 25229 w 256217"/>
              <a:gd name="connsiteY30" fmla="*/ 11749 h 108431"/>
              <a:gd name="connsiteX31" fmla="*/ 14014 w 256217"/>
              <a:gd name="connsiteY31" fmla="*/ 13042 h 108431"/>
              <a:gd name="connsiteX32" fmla="*/ 13098 w 256217"/>
              <a:gd name="connsiteY32" fmla="*/ 15467 h 108431"/>
              <a:gd name="connsiteX33" fmla="*/ 30404 w 256217"/>
              <a:gd name="connsiteY33" fmla="*/ 25763 h 108431"/>
              <a:gd name="connsiteX34" fmla="*/ 33100 w 256217"/>
              <a:gd name="connsiteY34" fmla="*/ 34606 h 108431"/>
              <a:gd name="connsiteX35" fmla="*/ 38302 w 256217"/>
              <a:gd name="connsiteY35" fmla="*/ 46520 h 108431"/>
              <a:gd name="connsiteX36" fmla="*/ 37574 w 256217"/>
              <a:gd name="connsiteY36" fmla="*/ 46763 h 108431"/>
              <a:gd name="connsiteX37" fmla="*/ 28599 w 256217"/>
              <a:gd name="connsiteY37" fmla="*/ 43042 h 108431"/>
              <a:gd name="connsiteX38" fmla="*/ 26416 w 256217"/>
              <a:gd name="connsiteY38" fmla="*/ 44579 h 108431"/>
              <a:gd name="connsiteX39" fmla="*/ 32724 w 256217"/>
              <a:gd name="connsiteY39" fmla="*/ 50320 h 108431"/>
              <a:gd name="connsiteX40" fmla="*/ 32319 w 256217"/>
              <a:gd name="connsiteY40" fmla="*/ 52828 h 108431"/>
              <a:gd name="connsiteX41" fmla="*/ 36658 w 256217"/>
              <a:gd name="connsiteY41" fmla="*/ 57787 h 108431"/>
              <a:gd name="connsiteX42" fmla="*/ 29543 w 256217"/>
              <a:gd name="connsiteY42" fmla="*/ 65013 h 108431"/>
              <a:gd name="connsiteX43" fmla="*/ 23937 w 256217"/>
              <a:gd name="connsiteY43" fmla="*/ 68894 h 108431"/>
              <a:gd name="connsiteX44" fmla="*/ 18330 w 256217"/>
              <a:gd name="connsiteY44" fmla="*/ 76981 h 108431"/>
              <a:gd name="connsiteX45" fmla="*/ 0 w 256217"/>
              <a:gd name="connsiteY45" fmla="*/ 94233 h 108431"/>
              <a:gd name="connsiteX46" fmla="*/ 35475 w 256217"/>
              <a:gd name="connsiteY46" fmla="*/ 101457 h 108431"/>
              <a:gd name="connsiteX47" fmla="*/ 57255 w 256217"/>
              <a:gd name="connsiteY47" fmla="*/ 97360 h 108431"/>
              <a:gd name="connsiteX48" fmla="*/ 58198 w 256217"/>
              <a:gd name="connsiteY48" fmla="*/ 101592 h 108431"/>
              <a:gd name="connsiteX49" fmla="*/ 60301 w 256217"/>
              <a:gd name="connsiteY49" fmla="*/ 101187 h 108431"/>
              <a:gd name="connsiteX50" fmla="*/ 60921 w 256217"/>
              <a:gd name="connsiteY50" fmla="*/ 96603 h 108431"/>
              <a:gd name="connsiteX51" fmla="*/ 80869 w 256217"/>
              <a:gd name="connsiteY51" fmla="*/ 92398 h 108431"/>
              <a:gd name="connsiteX52" fmla="*/ 80842 w 256217"/>
              <a:gd name="connsiteY52" fmla="*/ 94232 h 108431"/>
              <a:gd name="connsiteX53" fmla="*/ 82891 w 256217"/>
              <a:gd name="connsiteY53" fmla="*/ 93907 h 108431"/>
              <a:gd name="connsiteX54" fmla="*/ 83026 w 256217"/>
              <a:gd name="connsiteY54" fmla="*/ 91860 h 108431"/>
              <a:gd name="connsiteX55" fmla="*/ 85088 w 256217"/>
              <a:gd name="connsiteY55" fmla="*/ 91443 h 108431"/>
              <a:gd name="connsiteX56" fmla="*/ 84926 w 256217"/>
              <a:gd name="connsiteY56" fmla="*/ 92656 h 108431"/>
              <a:gd name="connsiteX57" fmla="*/ 89171 w 256217"/>
              <a:gd name="connsiteY57" fmla="*/ 92778 h 108431"/>
              <a:gd name="connsiteX58" fmla="*/ 94225 w 256217"/>
              <a:gd name="connsiteY58" fmla="*/ 89865 h 108431"/>
              <a:gd name="connsiteX59" fmla="*/ 99520 w 256217"/>
              <a:gd name="connsiteY59" fmla="*/ 90553 h 108431"/>
              <a:gd name="connsiteX60" fmla="*/ 98671 w 256217"/>
              <a:gd name="connsiteY60" fmla="*/ 101147 h 108431"/>
              <a:gd name="connsiteX61" fmla="*/ 98429 w 256217"/>
              <a:gd name="connsiteY61" fmla="*/ 108303 h 108431"/>
              <a:gd name="connsiteX62" fmla="*/ 104171 w 256217"/>
              <a:gd name="connsiteY62" fmla="*/ 101996 h 108431"/>
              <a:gd name="connsiteX63" fmla="*/ 104617 w 256217"/>
              <a:gd name="connsiteY63" fmla="*/ 91200 h 108431"/>
              <a:gd name="connsiteX64" fmla="*/ 109549 w 256217"/>
              <a:gd name="connsiteY64" fmla="*/ 94474 h 108431"/>
              <a:gd name="connsiteX65" fmla="*/ 113027 w 256217"/>
              <a:gd name="connsiteY65" fmla="*/ 102968 h 108431"/>
              <a:gd name="connsiteX66" fmla="*/ 116019 w 256217"/>
              <a:gd name="connsiteY66" fmla="*/ 103492 h 108431"/>
              <a:gd name="connsiteX67" fmla="*/ 115372 w 256217"/>
              <a:gd name="connsiteY67" fmla="*/ 95364 h 108431"/>
              <a:gd name="connsiteX68" fmla="*/ 134295 w 256217"/>
              <a:gd name="connsiteY68" fmla="*/ 94071 h 108431"/>
              <a:gd name="connsiteX69" fmla="*/ 158232 w 256217"/>
              <a:gd name="connsiteY69" fmla="*/ 77412 h 108431"/>
              <a:gd name="connsiteX70" fmla="*/ 236838 w 256217"/>
              <a:gd name="connsiteY70" fmla="*/ 96579 h 108431"/>
              <a:gd name="connsiteX71" fmla="*/ 253738 w 256217"/>
              <a:gd name="connsiteY71" fmla="*/ 94072 h 108431"/>
              <a:gd name="connsiteX72" fmla="*/ 253172 w 256217"/>
              <a:gd name="connsiteY72" fmla="*/ 91402 h 108431"/>
              <a:gd name="connsiteX73" fmla="*/ 182007 w 256217"/>
              <a:gd name="connsiteY73" fmla="*/ 68678 h 108431"/>
              <a:gd name="connsiteX74" fmla="*/ 204865 w 256217"/>
              <a:gd name="connsiteY74" fmla="*/ 57033 h 108431"/>
              <a:gd name="connsiteX75" fmla="*/ 208370 w 256217"/>
              <a:gd name="connsiteY75" fmla="*/ 54850 h 108431"/>
              <a:gd name="connsiteX76" fmla="*/ 213301 w 256217"/>
              <a:gd name="connsiteY76" fmla="*/ 53556 h 108431"/>
              <a:gd name="connsiteX77" fmla="*/ 213140 w 256217"/>
              <a:gd name="connsiteY77" fmla="*/ 51211 h 108431"/>
              <a:gd name="connsiteX78" fmla="*/ 211683 w 256217"/>
              <a:gd name="connsiteY78" fmla="*/ 49593 h 108431"/>
              <a:gd name="connsiteX79" fmla="*/ 212977 w 256217"/>
              <a:gd name="connsiteY79" fmla="*/ 42962 h 108431"/>
              <a:gd name="connsiteX80" fmla="*/ 235943 w 256217"/>
              <a:gd name="connsiteY80" fmla="*/ 43609 h 108431"/>
              <a:gd name="connsiteX81" fmla="*/ 244110 w 256217"/>
              <a:gd name="connsiteY81" fmla="*/ 69647 h 108431"/>
              <a:gd name="connsiteX82" fmla="*/ 247183 w 256217"/>
              <a:gd name="connsiteY82" fmla="*/ 70862 h 108431"/>
              <a:gd name="connsiteX83" fmla="*/ 255269 w 256217"/>
              <a:gd name="connsiteY83" fmla="*/ 67627 h 108431"/>
              <a:gd name="connsiteX84" fmla="*/ 256161 w 256217"/>
              <a:gd name="connsiteY84" fmla="*/ 65361 h 108431"/>
              <a:gd name="connsiteX85" fmla="*/ 157258 w 256217"/>
              <a:gd name="connsiteY85" fmla="*/ 31153 h 108431"/>
              <a:gd name="connsiteX86" fmla="*/ 158916 w 256217"/>
              <a:gd name="connsiteY86" fmla="*/ 31032 h 108431"/>
              <a:gd name="connsiteX87" fmla="*/ 159765 w 256217"/>
              <a:gd name="connsiteY87" fmla="*/ 39564 h 108431"/>
              <a:gd name="connsiteX88" fmla="*/ 157419 w 256217"/>
              <a:gd name="connsiteY88" fmla="*/ 35885 h 108431"/>
              <a:gd name="connsiteX89" fmla="*/ 157258 w 256217"/>
              <a:gd name="connsiteY89" fmla="*/ 31153 h 108431"/>
              <a:gd name="connsiteX90" fmla="*/ 158714 w 256217"/>
              <a:gd name="connsiteY90" fmla="*/ 47516 h 108431"/>
              <a:gd name="connsiteX91" fmla="*/ 156235 w 256217"/>
              <a:gd name="connsiteY91" fmla="*/ 47784 h 108431"/>
              <a:gd name="connsiteX92" fmla="*/ 155856 w 256217"/>
              <a:gd name="connsiteY92" fmla="*/ 43040 h 108431"/>
              <a:gd name="connsiteX93" fmla="*/ 158714 w 256217"/>
              <a:gd name="connsiteY93" fmla="*/ 47516 h 108431"/>
              <a:gd name="connsiteX94" fmla="*/ 143753 w 256217"/>
              <a:gd name="connsiteY94" fmla="*/ 41908 h 108431"/>
              <a:gd name="connsiteX95" fmla="*/ 151085 w 256217"/>
              <a:gd name="connsiteY95" fmla="*/ 38863 h 108431"/>
              <a:gd name="connsiteX96" fmla="*/ 150519 w 256217"/>
              <a:gd name="connsiteY96" fmla="*/ 48622 h 108431"/>
              <a:gd name="connsiteX97" fmla="*/ 137121 w 256217"/>
              <a:gd name="connsiteY97" fmla="*/ 51129 h 108431"/>
              <a:gd name="connsiteX98" fmla="*/ 137147 w 256217"/>
              <a:gd name="connsiteY98" fmla="*/ 44229 h 108431"/>
              <a:gd name="connsiteX99" fmla="*/ 143753 w 256217"/>
              <a:gd name="connsiteY99" fmla="*/ 41908 h 108431"/>
              <a:gd name="connsiteX100" fmla="*/ 132863 w 256217"/>
              <a:gd name="connsiteY100" fmla="*/ 46868 h 108431"/>
              <a:gd name="connsiteX101" fmla="*/ 132863 w 256217"/>
              <a:gd name="connsiteY101" fmla="*/ 51264 h 108431"/>
              <a:gd name="connsiteX102" fmla="*/ 129062 w 256217"/>
              <a:gd name="connsiteY102" fmla="*/ 50912 h 108431"/>
              <a:gd name="connsiteX103" fmla="*/ 132863 w 256217"/>
              <a:gd name="connsiteY103" fmla="*/ 46868 h 108431"/>
              <a:gd name="connsiteX104" fmla="*/ 122620 w 256217"/>
              <a:gd name="connsiteY104" fmla="*/ 49835 h 108431"/>
              <a:gd name="connsiteX105" fmla="*/ 122404 w 256217"/>
              <a:gd name="connsiteY105" fmla="*/ 49107 h 108431"/>
              <a:gd name="connsiteX106" fmla="*/ 123832 w 256217"/>
              <a:gd name="connsiteY106" fmla="*/ 47140 h 108431"/>
              <a:gd name="connsiteX107" fmla="*/ 123886 w 256217"/>
              <a:gd name="connsiteY107" fmla="*/ 50077 h 108431"/>
              <a:gd name="connsiteX108" fmla="*/ 122620 w 256217"/>
              <a:gd name="connsiteY108" fmla="*/ 49835 h 108431"/>
              <a:gd name="connsiteX109" fmla="*/ 45943 w 256217"/>
              <a:gd name="connsiteY109" fmla="*/ 63864 h 108431"/>
              <a:gd name="connsiteX110" fmla="*/ 44082 w 256217"/>
              <a:gd name="connsiteY110" fmla="*/ 63945 h 108431"/>
              <a:gd name="connsiteX111" fmla="*/ 43799 w 256217"/>
              <a:gd name="connsiteY111" fmla="*/ 57887 h 108431"/>
              <a:gd name="connsiteX112" fmla="*/ 44284 w 256217"/>
              <a:gd name="connsiteY112" fmla="*/ 57887 h 108431"/>
              <a:gd name="connsiteX113" fmla="*/ 45443 w 256217"/>
              <a:gd name="connsiteY113" fmla="*/ 60049 h 108431"/>
              <a:gd name="connsiteX114" fmla="*/ 45943 w 256217"/>
              <a:gd name="connsiteY114" fmla="*/ 63864 h 108431"/>
              <a:gd name="connsiteX115" fmla="*/ 45013 w 256217"/>
              <a:gd name="connsiteY115" fmla="*/ 34468 h 108431"/>
              <a:gd name="connsiteX116" fmla="*/ 50485 w 256217"/>
              <a:gd name="connsiteY116" fmla="*/ 37540 h 108431"/>
              <a:gd name="connsiteX117" fmla="*/ 45984 w 256217"/>
              <a:gd name="connsiteY117" fmla="*/ 42284 h 108431"/>
              <a:gd name="connsiteX118" fmla="*/ 45229 w 256217"/>
              <a:gd name="connsiteY118" fmla="*/ 38240 h 108431"/>
              <a:gd name="connsiteX119" fmla="*/ 45013 w 256217"/>
              <a:gd name="connsiteY119" fmla="*/ 34468 h 108431"/>
              <a:gd name="connsiteX120" fmla="*/ 59003 w 256217"/>
              <a:gd name="connsiteY120" fmla="*/ 42663 h 108431"/>
              <a:gd name="connsiteX121" fmla="*/ 51105 w 256217"/>
              <a:gd name="connsiteY121" fmla="*/ 43500 h 108431"/>
              <a:gd name="connsiteX122" fmla="*/ 53505 w 256217"/>
              <a:gd name="connsiteY122" fmla="*/ 39241 h 108431"/>
              <a:gd name="connsiteX123" fmla="*/ 59003 w 256217"/>
              <a:gd name="connsiteY123" fmla="*/ 42663 h 108431"/>
              <a:gd name="connsiteX124" fmla="*/ 40566 w 256217"/>
              <a:gd name="connsiteY124" fmla="*/ 40453 h 108431"/>
              <a:gd name="connsiteX125" fmla="*/ 33800 w 256217"/>
              <a:gd name="connsiteY125" fmla="*/ 27813 h 108431"/>
              <a:gd name="connsiteX126" fmla="*/ 40971 w 256217"/>
              <a:gd name="connsiteY126" fmla="*/ 31881 h 108431"/>
              <a:gd name="connsiteX127" fmla="*/ 40566 w 256217"/>
              <a:gd name="connsiteY127" fmla="*/ 40453 h 108431"/>
              <a:gd name="connsiteX128" fmla="*/ 41725 w 256217"/>
              <a:gd name="connsiteY128" fmla="*/ 57889 h 108431"/>
              <a:gd name="connsiteX129" fmla="*/ 41589 w 256217"/>
              <a:gd name="connsiteY129" fmla="*/ 63932 h 108431"/>
              <a:gd name="connsiteX130" fmla="*/ 36927 w 256217"/>
              <a:gd name="connsiteY130" fmla="*/ 64148 h 108431"/>
              <a:gd name="connsiteX131" fmla="*/ 41185 w 256217"/>
              <a:gd name="connsiteY131" fmla="*/ 57889 h 108431"/>
              <a:gd name="connsiteX132" fmla="*/ 41725 w 256217"/>
              <a:gd name="connsiteY132" fmla="*/ 57889 h 10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56217" h="108431">
                <a:moveTo>
                  <a:pt x="256161" y="65361"/>
                </a:moveTo>
                <a:cubicBezTo>
                  <a:pt x="256079" y="64310"/>
                  <a:pt x="254461" y="24765"/>
                  <a:pt x="254381" y="22824"/>
                </a:cubicBezTo>
                <a:cubicBezTo>
                  <a:pt x="254302" y="20883"/>
                  <a:pt x="253573" y="20317"/>
                  <a:pt x="252603" y="20156"/>
                </a:cubicBezTo>
                <a:cubicBezTo>
                  <a:pt x="251632" y="19994"/>
                  <a:pt x="246765" y="20329"/>
                  <a:pt x="243844" y="21018"/>
                </a:cubicBezTo>
                <a:cubicBezTo>
                  <a:pt x="240176" y="21881"/>
                  <a:pt x="239989" y="22663"/>
                  <a:pt x="239422" y="24037"/>
                </a:cubicBezTo>
                <a:cubicBezTo>
                  <a:pt x="238855" y="25411"/>
                  <a:pt x="236106" y="38108"/>
                  <a:pt x="236106" y="38108"/>
                </a:cubicBezTo>
                <a:lnTo>
                  <a:pt x="228423" y="37460"/>
                </a:lnTo>
                <a:cubicBezTo>
                  <a:pt x="228423" y="37460"/>
                  <a:pt x="230123" y="34791"/>
                  <a:pt x="230123" y="34064"/>
                </a:cubicBezTo>
                <a:cubicBezTo>
                  <a:pt x="230123" y="33337"/>
                  <a:pt x="229719" y="19508"/>
                  <a:pt x="229555" y="17567"/>
                </a:cubicBezTo>
                <a:cubicBezTo>
                  <a:pt x="229394" y="15627"/>
                  <a:pt x="229070" y="14898"/>
                  <a:pt x="228423" y="14817"/>
                </a:cubicBezTo>
                <a:cubicBezTo>
                  <a:pt x="227776" y="14736"/>
                  <a:pt x="225836" y="14736"/>
                  <a:pt x="222277" y="15221"/>
                </a:cubicBezTo>
                <a:cubicBezTo>
                  <a:pt x="218719" y="15707"/>
                  <a:pt x="217507" y="16435"/>
                  <a:pt x="217102" y="17324"/>
                </a:cubicBezTo>
                <a:cubicBezTo>
                  <a:pt x="216698" y="18214"/>
                  <a:pt x="213329" y="36652"/>
                  <a:pt x="213329" y="36652"/>
                </a:cubicBezTo>
                <a:lnTo>
                  <a:pt x="192679" y="25331"/>
                </a:lnTo>
                <a:cubicBezTo>
                  <a:pt x="192679" y="25331"/>
                  <a:pt x="195915" y="10776"/>
                  <a:pt x="196076" y="8915"/>
                </a:cubicBezTo>
                <a:cubicBezTo>
                  <a:pt x="196238" y="7054"/>
                  <a:pt x="195631" y="6650"/>
                  <a:pt x="195066" y="6490"/>
                </a:cubicBezTo>
                <a:cubicBezTo>
                  <a:pt x="194499" y="6328"/>
                  <a:pt x="189283" y="6651"/>
                  <a:pt x="187020" y="7622"/>
                </a:cubicBezTo>
                <a:cubicBezTo>
                  <a:pt x="184755" y="8592"/>
                  <a:pt x="183543" y="11503"/>
                  <a:pt x="183543" y="11503"/>
                </a:cubicBezTo>
                <a:cubicBezTo>
                  <a:pt x="182055" y="10754"/>
                  <a:pt x="180005" y="10027"/>
                  <a:pt x="178125" y="9320"/>
                </a:cubicBezTo>
                <a:cubicBezTo>
                  <a:pt x="178125" y="9320"/>
                  <a:pt x="179418" y="4305"/>
                  <a:pt x="179580" y="2851"/>
                </a:cubicBezTo>
                <a:cubicBezTo>
                  <a:pt x="179742" y="1394"/>
                  <a:pt x="179904" y="425"/>
                  <a:pt x="178125" y="101"/>
                </a:cubicBezTo>
                <a:cubicBezTo>
                  <a:pt x="176345" y="-224"/>
                  <a:pt x="171008" y="263"/>
                  <a:pt x="167855" y="1151"/>
                </a:cubicBezTo>
                <a:cubicBezTo>
                  <a:pt x="164700" y="2041"/>
                  <a:pt x="163244" y="5519"/>
                  <a:pt x="163244" y="5519"/>
                </a:cubicBezTo>
                <a:cubicBezTo>
                  <a:pt x="153799" y="3582"/>
                  <a:pt x="142455" y="2489"/>
                  <a:pt x="129521" y="2366"/>
                </a:cubicBezTo>
                <a:cubicBezTo>
                  <a:pt x="95313" y="2042"/>
                  <a:pt x="75664" y="9644"/>
                  <a:pt x="81568" y="18458"/>
                </a:cubicBezTo>
                <a:cubicBezTo>
                  <a:pt x="83823" y="21827"/>
                  <a:pt x="92578" y="25903"/>
                  <a:pt x="100598" y="27814"/>
                </a:cubicBezTo>
                <a:cubicBezTo>
                  <a:pt x="115425" y="31346"/>
                  <a:pt x="126936" y="31641"/>
                  <a:pt x="126936" y="31641"/>
                </a:cubicBezTo>
                <a:cubicBezTo>
                  <a:pt x="126611" y="33824"/>
                  <a:pt x="124914" y="38004"/>
                  <a:pt x="123403" y="39459"/>
                </a:cubicBezTo>
                <a:cubicBezTo>
                  <a:pt x="122165" y="40653"/>
                  <a:pt x="122109" y="41993"/>
                  <a:pt x="122109" y="41993"/>
                </a:cubicBezTo>
                <a:lnTo>
                  <a:pt x="118174" y="48354"/>
                </a:lnTo>
                <a:cubicBezTo>
                  <a:pt x="118174" y="48354"/>
                  <a:pt x="26791" y="11911"/>
                  <a:pt x="25229" y="11749"/>
                </a:cubicBezTo>
                <a:cubicBezTo>
                  <a:pt x="23665" y="11586"/>
                  <a:pt x="16010" y="12289"/>
                  <a:pt x="14014" y="13042"/>
                </a:cubicBezTo>
                <a:cubicBezTo>
                  <a:pt x="12020" y="13797"/>
                  <a:pt x="12558" y="14982"/>
                  <a:pt x="13098" y="15467"/>
                </a:cubicBezTo>
                <a:cubicBezTo>
                  <a:pt x="13638" y="15952"/>
                  <a:pt x="30404" y="25763"/>
                  <a:pt x="30404" y="25763"/>
                </a:cubicBezTo>
                <a:cubicBezTo>
                  <a:pt x="30404" y="25763"/>
                  <a:pt x="30755" y="27731"/>
                  <a:pt x="33100" y="34606"/>
                </a:cubicBezTo>
                <a:cubicBezTo>
                  <a:pt x="35101" y="40475"/>
                  <a:pt x="38302" y="46520"/>
                  <a:pt x="38302" y="46520"/>
                </a:cubicBezTo>
                <a:cubicBezTo>
                  <a:pt x="37844" y="46628"/>
                  <a:pt x="37574" y="46763"/>
                  <a:pt x="37574" y="46763"/>
                </a:cubicBezTo>
                <a:cubicBezTo>
                  <a:pt x="35067" y="46277"/>
                  <a:pt x="29892" y="43932"/>
                  <a:pt x="28599" y="43042"/>
                </a:cubicBezTo>
                <a:cubicBezTo>
                  <a:pt x="27305" y="42153"/>
                  <a:pt x="25849" y="43366"/>
                  <a:pt x="26416" y="44579"/>
                </a:cubicBezTo>
                <a:cubicBezTo>
                  <a:pt x="26982" y="45792"/>
                  <a:pt x="32724" y="50320"/>
                  <a:pt x="32724" y="50320"/>
                </a:cubicBezTo>
                <a:cubicBezTo>
                  <a:pt x="32724" y="50320"/>
                  <a:pt x="32319" y="50967"/>
                  <a:pt x="32319" y="52828"/>
                </a:cubicBezTo>
                <a:cubicBezTo>
                  <a:pt x="32319" y="56387"/>
                  <a:pt x="36658" y="57787"/>
                  <a:pt x="36658" y="57787"/>
                </a:cubicBezTo>
                <a:cubicBezTo>
                  <a:pt x="33962" y="61131"/>
                  <a:pt x="29543" y="65013"/>
                  <a:pt x="29543" y="65013"/>
                </a:cubicBezTo>
                <a:cubicBezTo>
                  <a:pt x="29543" y="65013"/>
                  <a:pt x="26362" y="66630"/>
                  <a:pt x="23937" y="68894"/>
                </a:cubicBezTo>
                <a:cubicBezTo>
                  <a:pt x="21511" y="71158"/>
                  <a:pt x="18330" y="76981"/>
                  <a:pt x="18330" y="76981"/>
                </a:cubicBezTo>
                <a:cubicBezTo>
                  <a:pt x="18573" y="76981"/>
                  <a:pt x="-108" y="84636"/>
                  <a:pt x="0" y="94233"/>
                </a:cubicBezTo>
                <a:cubicBezTo>
                  <a:pt x="67" y="100135"/>
                  <a:pt x="17683" y="104528"/>
                  <a:pt x="35475" y="101457"/>
                </a:cubicBezTo>
                <a:cubicBezTo>
                  <a:pt x="41535" y="100410"/>
                  <a:pt x="49895" y="98891"/>
                  <a:pt x="57255" y="97360"/>
                </a:cubicBezTo>
                <a:lnTo>
                  <a:pt x="58198" y="101592"/>
                </a:lnTo>
                <a:lnTo>
                  <a:pt x="60301" y="101187"/>
                </a:lnTo>
                <a:lnTo>
                  <a:pt x="60921" y="96603"/>
                </a:lnTo>
                <a:cubicBezTo>
                  <a:pt x="69201" y="94859"/>
                  <a:pt x="76437" y="93390"/>
                  <a:pt x="80869" y="92398"/>
                </a:cubicBezTo>
                <a:lnTo>
                  <a:pt x="80842" y="94232"/>
                </a:lnTo>
                <a:lnTo>
                  <a:pt x="82891" y="93907"/>
                </a:lnTo>
                <a:lnTo>
                  <a:pt x="83026" y="91860"/>
                </a:lnTo>
                <a:cubicBezTo>
                  <a:pt x="84254" y="91583"/>
                  <a:pt x="85088" y="91443"/>
                  <a:pt x="85088" y="91443"/>
                </a:cubicBezTo>
                <a:cubicBezTo>
                  <a:pt x="85088" y="91443"/>
                  <a:pt x="84441" y="92130"/>
                  <a:pt x="84926" y="92656"/>
                </a:cubicBezTo>
                <a:cubicBezTo>
                  <a:pt x="85411" y="93182"/>
                  <a:pt x="87271" y="93424"/>
                  <a:pt x="89171" y="92778"/>
                </a:cubicBezTo>
                <a:cubicBezTo>
                  <a:pt x="91071" y="92131"/>
                  <a:pt x="94225" y="89865"/>
                  <a:pt x="94225" y="89865"/>
                </a:cubicBezTo>
                <a:cubicBezTo>
                  <a:pt x="94225" y="89865"/>
                  <a:pt x="97419" y="90433"/>
                  <a:pt x="99520" y="90553"/>
                </a:cubicBezTo>
                <a:cubicBezTo>
                  <a:pt x="99520" y="90553"/>
                  <a:pt x="99278" y="97225"/>
                  <a:pt x="98671" y="101147"/>
                </a:cubicBezTo>
                <a:cubicBezTo>
                  <a:pt x="98065" y="105069"/>
                  <a:pt x="96853" y="107455"/>
                  <a:pt x="98429" y="108303"/>
                </a:cubicBezTo>
                <a:cubicBezTo>
                  <a:pt x="100006" y="109152"/>
                  <a:pt x="102958" y="105675"/>
                  <a:pt x="104171" y="101996"/>
                </a:cubicBezTo>
                <a:cubicBezTo>
                  <a:pt x="105384" y="98315"/>
                  <a:pt x="104617" y="91200"/>
                  <a:pt x="104617" y="91200"/>
                </a:cubicBezTo>
                <a:cubicBezTo>
                  <a:pt x="106114" y="93586"/>
                  <a:pt x="109549" y="94474"/>
                  <a:pt x="109549" y="94474"/>
                </a:cubicBezTo>
                <a:cubicBezTo>
                  <a:pt x="110438" y="95568"/>
                  <a:pt x="112622" y="100864"/>
                  <a:pt x="113027" y="102968"/>
                </a:cubicBezTo>
                <a:cubicBezTo>
                  <a:pt x="113430" y="105070"/>
                  <a:pt x="115614" y="105353"/>
                  <a:pt x="116019" y="103492"/>
                </a:cubicBezTo>
                <a:cubicBezTo>
                  <a:pt x="116422" y="101631"/>
                  <a:pt x="115372" y="95364"/>
                  <a:pt x="115372" y="95364"/>
                </a:cubicBezTo>
                <a:cubicBezTo>
                  <a:pt x="115372" y="95364"/>
                  <a:pt x="118687" y="95688"/>
                  <a:pt x="134295" y="94071"/>
                </a:cubicBezTo>
                <a:cubicBezTo>
                  <a:pt x="149903" y="92454"/>
                  <a:pt x="158232" y="77412"/>
                  <a:pt x="158232" y="77412"/>
                </a:cubicBezTo>
                <a:cubicBezTo>
                  <a:pt x="158232" y="77412"/>
                  <a:pt x="230788" y="95417"/>
                  <a:pt x="236838" y="96579"/>
                </a:cubicBezTo>
                <a:cubicBezTo>
                  <a:pt x="244844" y="98114"/>
                  <a:pt x="250996" y="95760"/>
                  <a:pt x="253738" y="94072"/>
                </a:cubicBezTo>
                <a:cubicBezTo>
                  <a:pt x="255841" y="92778"/>
                  <a:pt x="254628" y="92050"/>
                  <a:pt x="253172" y="91402"/>
                </a:cubicBezTo>
                <a:cubicBezTo>
                  <a:pt x="251715" y="90755"/>
                  <a:pt x="182007" y="68678"/>
                  <a:pt x="182007" y="68678"/>
                </a:cubicBezTo>
                <a:cubicBezTo>
                  <a:pt x="199070" y="62371"/>
                  <a:pt x="204865" y="57033"/>
                  <a:pt x="204865" y="57033"/>
                </a:cubicBezTo>
                <a:cubicBezTo>
                  <a:pt x="205916" y="57113"/>
                  <a:pt x="207237" y="55334"/>
                  <a:pt x="208370" y="54850"/>
                </a:cubicBezTo>
                <a:cubicBezTo>
                  <a:pt x="209500" y="54365"/>
                  <a:pt x="212737" y="53878"/>
                  <a:pt x="213301" y="53556"/>
                </a:cubicBezTo>
                <a:cubicBezTo>
                  <a:pt x="213868" y="53232"/>
                  <a:pt x="213382" y="51858"/>
                  <a:pt x="213140" y="51211"/>
                </a:cubicBezTo>
                <a:cubicBezTo>
                  <a:pt x="212897" y="50564"/>
                  <a:pt x="211683" y="49593"/>
                  <a:pt x="211683" y="49593"/>
                </a:cubicBezTo>
                <a:cubicBezTo>
                  <a:pt x="212168" y="47975"/>
                  <a:pt x="212977" y="42962"/>
                  <a:pt x="212977" y="42962"/>
                </a:cubicBezTo>
                <a:lnTo>
                  <a:pt x="235943" y="43609"/>
                </a:lnTo>
                <a:cubicBezTo>
                  <a:pt x="235943" y="43609"/>
                  <a:pt x="243626" y="68354"/>
                  <a:pt x="244110" y="69647"/>
                </a:cubicBezTo>
                <a:cubicBezTo>
                  <a:pt x="244595" y="70941"/>
                  <a:pt x="245485" y="71265"/>
                  <a:pt x="247183" y="70862"/>
                </a:cubicBezTo>
                <a:cubicBezTo>
                  <a:pt x="248880" y="70458"/>
                  <a:pt x="254137" y="68354"/>
                  <a:pt x="255269" y="67627"/>
                </a:cubicBezTo>
                <a:cubicBezTo>
                  <a:pt x="256403" y="66897"/>
                  <a:pt x="256241" y="66412"/>
                  <a:pt x="256161" y="65361"/>
                </a:cubicBezTo>
                <a:close/>
                <a:moveTo>
                  <a:pt x="157258" y="31153"/>
                </a:moveTo>
                <a:cubicBezTo>
                  <a:pt x="158350" y="31113"/>
                  <a:pt x="158916" y="31032"/>
                  <a:pt x="158916" y="31032"/>
                </a:cubicBezTo>
                <a:lnTo>
                  <a:pt x="159765" y="39564"/>
                </a:lnTo>
                <a:lnTo>
                  <a:pt x="157419" y="35885"/>
                </a:lnTo>
                <a:cubicBezTo>
                  <a:pt x="158148" y="34347"/>
                  <a:pt x="157258" y="31153"/>
                  <a:pt x="157258" y="31153"/>
                </a:cubicBezTo>
                <a:close/>
                <a:moveTo>
                  <a:pt x="158714" y="47516"/>
                </a:moveTo>
                <a:cubicBezTo>
                  <a:pt x="157716" y="47568"/>
                  <a:pt x="156235" y="47784"/>
                  <a:pt x="156235" y="47784"/>
                </a:cubicBezTo>
                <a:lnTo>
                  <a:pt x="155856" y="43040"/>
                </a:lnTo>
                <a:lnTo>
                  <a:pt x="158714" y="47516"/>
                </a:lnTo>
                <a:close/>
                <a:moveTo>
                  <a:pt x="143753" y="41908"/>
                </a:moveTo>
                <a:cubicBezTo>
                  <a:pt x="146388" y="40321"/>
                  <a:pt x="151085" y="38863"/>
                  <a:pt x="151085" y="38863"/>
                </a:cubicBezTo>
                <a:lnTo>
                  <a:pt x="150519" y="48622"/>
                </a:lnTo>
                <a:cubicBezTo>
                  <a:pt x="144939" y="49565"/>
                  <a:pt x="137121" y="51129"/>
                  <a:pt x="137121" y="51129"/>
                </a:cubicBezTo>
                <a:lnTo>
                  <a:pt x="137147" y="44229"/>
                </a:lnTo>
                <a:cubicBezTo>
                  <a:pt x="136879" y="44200"/>
                  <a:pt x="139548" y="44443"/>
                  <a:pt x="143753" y="41908"/>
                </a:cubicBezTo>
                <a:close/>
                <a:moveTo>
                  <a:pt x="132863" y="46868"/>
                </a:moveTo>
                <a:lnTo>
                  <a:pt x="132863" y="51264"/>
                </a:lnTo>
                <a:lnTo>
                  <a:pt x="129062" y="50912"/>
                </a:lnTo>
                <a:cubicBezTo>
                  <a:pt x="129143" y="50858"/>
                  <a:pt x="132863" y="46868"/>
                  <a:pt x="132863" y="46868"/>
                </a:cubicBezTo>
                <a:close/>
                <a:moveTo>
                  <a:pt x="122620" y="49835"/>
                </a:moveTo>
                <a:cubicBezTo>
                  <a:pt x="122377" y="49700"/>
                  <a:pt x="122285" y="49254"/>
                  <a:pt x="122404" y="49107"/>
                </a:cubicBezTo>
                <a:cubicBezTo>
                  <a:pt x="123104" y="48245"/>
                  <a:pt x="123832" y="47140"/>
                  <a:pt x="123832" y="47140"/>
                </a:cubicBezTo>
                <a:lnTo>
                  <a:pt x="123886" y="50077"/>
                </a:lnTo>
                <a:cubicBezTo>
                  <a:pt x="123887" y="50076"/>
                  <a:pt x="122862" y="49969"/>
                  <a:pt x="122620" y="49835"/>
                </a:cubicBezTo>
                <a:close/>
                <a:moveTo>
                  <a:pt x="45943" y="63864"/>
                </a:moveTo>
                <a:cubicBezTo>
                  <a:pt x="45094" y="63904"/>
                  <a:pt x="44082" y="63945"/>
                  <a:pt x="44082" y="63945"/>
                </a:cubicBezTo>
                <a:cubicBezTo>
                  <a:pt x="44082" y="63945"/>
                  <a:pt x="43841" y="59464"/>
                  <a:pt x="43799" y="57887"/>
                </a:cubicBezTo>
                <a:cubicBezTo>
                  <a:pt x="43799" y="57887"/>
                  <a:pt x="44042" y="57887"/>
                  <a:pt x="44284" y="57887"/>
                </a:cubicBezTo>
                <a:lnTo>
                  <a:pt x="45443" y="60049"/>
                </a:lnTo>
                <a:cubicBezTo>
                  <a:pt x="44852" y="62153"/>
                  <a:pt x="45943" y="63864"/>
                  <a:pt x="45943" y="63864"/>
                </a:cubicBezTo>
                <a:close/>
                <a:moveTo>
                  <a:pt x="45013" y="34468"/>
                </a:moveTo>
                <a:lnTo>
                  <a:pt x="50485" y="37540"/>
                </a:lnTo>
                <a:cubicBezTo>
                  <a:pt x="50485" y="37540"/>
                  <a:pt x="48005" y="39723"/>
                  <a:pt x="45984" y="42284"/>
                </a:cubicBezTo>
                <a:cubicBezTo>
                  <a:pt x="45984" y="42284"/>
                  <a:pt x="45553" y="40665"/>
                  <a:pt x="45229" y="38240"/>
                </a:cubicBezTo>
                <a:cubicBezTo>
                  <a:pt x="44906" y="35817"/>
                  <a:pt x="45013" y="34468"/>
                  <a:pt x="45013" y="34468"/>
                </a:cubicBezTo>
                <a:close/>
                <a:moveTo>
                  <a:pt x="59003" y="42663"/>
                </a:moveTo>
                <a:lnTo>
                  <a:pt x="51105" y="43500"/>
                </a:lnTo>
                <a:cubicBezTo>
                  <a:pt x="51105" y="43500"/>
                  <a:pt x="52669" y="40427"/>
                  <a:pt x="53505" y="39241"/>
                </a:cubicBezTo>
                <a:lnTo>
                  <a:pt x="59003" y="42663"/>
                </a:lnTo>
                <a:close/>
                <a:moveTo>
                  <a:pt x="40566" y="40453"/>
                </a:moveTo>
                <a:cubicBezTo>
                  <a:pt x="37978" y="37542"/>
                  <a:pt x="33800" y="27813"/>
                  <a:pt x="33800" y="27813"/>
                </a:cubicBezTo>
                <a:lnTo>
                  <a:pt x="40971" y="31881"/>
                </a:lnTo>
                <a:cubicBezTo>
                  <a:pt x="40485" y="33903"/>
                  <a:pt x="40566" y="40453"/>
                  <a:pt x="40566" y="40453"/>
                </a:cubicBezTo>
                <a:close/>
                <a:moveTo>
                  <a:pt x="41725" y="57889"/>
                </a:moveTo>
                <a:lnTo>
                  <a:pt x="41589" y="63932"/>
                </a:lnTo>
                <a:cubicBezTo>
                  <a:pt x="41589" y="63932"/>
                  <a:pt x="39554" y="63985"/>
                  <a:pt x="36927" y="64148"/>
                </a:cubicBezTo>
                <a:cubicBezTo>
                  <a:pt x="36927" y="64148"/>
                  <a:pt x="39971" y="59101"/>
                  <a:pt x="41185" y="57889"/>
                </a:cubicBezTo>
                <a:cubicBezTo>
                  <a:pt x="41185" y="57889"/>
                  <a:pt x="41455" y="57915"/>
                  <a:pt x="41725" y="5788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739" cap="flat">
            <a:solidFill>
              <a:schemeClr val="accent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A416F3E6-D4E4-F046-9B1F-28DD31B1A6F0}"/>
              </a:ext>
            </a:extLst>
          </p:cNvPr>
          <p:cNvCxnSpPr>
            <a:cxnSpLocks/>
            <a:stCxn id="151" idx="73"/>
            <a:endCxn id="105" idx="4"/>
          </p:cNvCxnSpPr>
          <p:nvPr/>
        </p:nvCxnSpPr>
        <p:spPr bwMode="auto">
          <a:xfrm flipV="1">
            <a:off x="6728204" y="5671122"/>
            <a:ext cx="3267912" cy="73576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528" name="Straight Connector 527">
            <a:extLst>
              <a:ext uri="{FF2B5EF4-FFF2-40B4-BE49-F238E27FC236}">
                <a16:creationId xmlns:a16="http://schemas.microsoft.com/office/drawing/2014/main" id="{B0E04A5B-AC13-6B46-A129-937DC6D2FBB7}"/>
              </a:ext>
            </a:extLst>
          </p:cNvPr>
          <p:cNvCxnSpPr>
            <a:cxnSpLocks/>
            <a:stCxn id="105" idx="8"/>
          </p:cNvCxnSpPr>
          <p:nvPr/>
        </p:nvCxnSpPr>
        <p:spPr bwMode="auto">
          <a:xfrm>
            <a:off x="11527915" y="5879397"/>
            <a:ext cx="4336203" cy="356911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527" name="Straight Connector 526">
            <a:extLst>
              <a:ext uri="{FF2B5EF4-FFF2-40B4-BE49-F238E27FC236}">
                <a16:creationId xmlns:a16="http://schemas.microsoft.com/office/drawing/2014/main" id="{9404DCE0-09F2-D54F-8865-18BBF2C8486F}"/>
              </a:ext>
            </a:extLst>
          </p:cNvPr>
          <p:cNvCxnSpPr>
            <a:endCxn id="8" idx="55"/>
          </p:cNvCxnSpPr>
          <p:nvPr/>
        </p:nvCxnSpPr>
        <p:spPr bwMode="auto">
          <a:xfrm flipH="1">
            <a:off x="7865113" y="2025767"/>
            <a:ext cx="535259" cy="219900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529" name="Straight Connector 528">
            <a:extLst>
              <a:ext uri="{FF2B5EF4-FFF2-40B4-BE49-F238E27FC236}">
                <a16:creationId xmlns:a16="http://schemas.microsoft.com/office/drawing/2014/main" id="{857591E3-2F8A-244F-AB21-F9F05D384779}"/>
              </a:ext>
            </a:extLst>
          </p:cNvPr>
          <p:cNvCxnSpPr>
            <a:cxnSpLocks/>
            <a:stCxn id="111" idx="8"/>
          </p:cNvCxnSpPr>
          <p:nvPr/>
        </p:nvCxnSpPr>
        <p:spPr bwMode="auto">
          <a:xfrm>
            <a:off x="11430160" y="3133949"/>
            <a:ext cx="4788877" cy="650009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id="{BC2D1C52-4103-C942-BBD4-52AF10D806FF}"/>
              </a:ext>
            </a:extLst>
          </p:cNvPr>
          <p:cNvCxnSpPr>
            <a:cxnSpLocks/>
            <a:stCxn id="104" idx="10"/>
            <a:endCxn id="149" idx="35"/>
          </p:cNvCxnSpPr>
          <p:nvPr/>
        </p:nvCxnSpPr>
        <p:spPr bwMode="auto">
          <a:xfrm flipV="1">
            <a:off x="16663323" y="3640767"/>
            <a:ext cx="393303" cy="27131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glow rad="228600">
              <a:srgbClr val="FFC000">
                <a:alpha val="40000"/>
              </a:srgbClr>
            </a:glow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FE1A0557-5B4C-3A42-893A-9B35E8644310}"/>
              </a:ext>
            </a:extLst>
          </p:cNvPr>
          <p:cNvCxnSpPr>
            <a:cxnSpLocks/>
            <a:stCxn id="104" idx="10"/>
            <a:endCxn id="90" idx="53"/>
          </p:cNvCxnSpPr>
          <p:nvPr/>
        </p:nvCxnSpPr>
        <p:spPr bwMode="auto">
          <a:xfrm>
            <a:off x="16663323" y="3912083"/>
            <a:ext cx="650090" cy="372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glow rad="228600">
              <a:srgbClr val="FFC000">
                <a:alpha val="40000"/>
              </a:srgbClr>
            </a:glow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A12F94DF-07DE-B44E-8277-D42B5EB6AC13}"/>
              </a:ext>
            </a:extLst>
          </p:cNvPr>
          <p:cNvCxnSpPr>
            <a:cxnSpLocks/>
            <a:stCxn id="104" idx="9"/>
            <a:endCxn id="91" idx="48"/>
          </p:cNvCxnSpPr>
          <p:nvPr/>
        </p:nvCxnSpPr>
        <p:spPr bwMode="auto">
          <a:xfrm>
            <a:off x="16711607" y="4027683"/>
            <a:ext cx="789266" cy="35980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glow rad="228600">
              <a:srgbClr val="FFC000">
                <a:alpha val="40000"/>
              </a:srgbClr>
            </a:glow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19B6AE81-DDEF-234D-9F01-546DADC1183B}"/>
              </a:ext>
            </a:extLst>
          </p:cNvPr>
          <p:cNvCxnSpPr>
            <a:cxnSpLocks/>
            <a:stCxn id="105" idx="5"/>
            <a:endCxn id="127" idx="26"/>
          </p:cNvCxnSpPr>
          <p:nvPr/>
        </p:nvCxnSpPr>
        <p:spPr bwMode="auto">
          <a:xfrm flipH="1">
            <a:off x="8090397" y="5852253"/>
            <a:ext cx="1981373" cy="222840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B0D694BB-5AF0-504D-A9EF-246024AA42E2}"/>
              </a:ext>
            </a:extLst>
          </p:cNvPr>
          <p:cNvCxnSpPr>
            <a:cxnSpLocks/>
            <a:stCxn id="124" idx="55"/>
            <a:endCxn id="125" idx="6"/>
          </p:cNvCxnSpPr>
          <p:nvPr/>
        </p:nvCxnSpPr>
        <p:spPr bwMode="auto">
          <a:xfrm flipH="1" flipV="1">
            <a:off x="10838195" y="7465310"/>
            <a:ext cx="149538" cy="66503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0C93AA9D-B38A-C142-A1BE-63983A12F623}"/>
              </a:ext>
            </a:extLst>
          </p:cNvPr>
          <p:cNvCxnSpPr>
            <a:cxnSpLocks/>
            <a:stCxn id="104" idx="10"/>
            <a:endCxn id="89" idx="31"/>
          </p:cNvCxnSpPr>
          <p:nvPr/>
        </p:nvCxnSpPr>
        <p:spPr bwMode="auto">
          <a:xfrm flipV="1">
            <a:off x="16663323" y="3283923"/>
            <a:ext cx="327400" cy="62816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glow rad="228600">
              <a:srgbClr val="FFC000">
                <a:alpha val="40000"/>
              </a:srgbClr>
            </a:glow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1BAF607-4688-CD49-A2E5-432ED85261C5}"/>
              </a:ext>
            </a:extLst>
          </p:cNvPr>
          <p:cNvCxnSpPr>
            <a:cxnSpLocks/>
            <a:stCxn id="127" idx="20"/>
            <a:endCxn id="135" idx="0"/>
          </p:cNvCxnSpPr>
          <p:nvPr/>
        </p:nvCxnSpPr>
        <p:spPr bwMode="auto">
          <a:xfrm>
            <a:off x="7246645" y="8373616"/>
            <a:ext cx="151472" cy="36131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3803AB0C-DA07-904F-A458-68AD5D17CB37}"/>
              </a:ext>
            </a:extLst>
          </p:cNvPr>
          <p:cNvCxnSpPr>
            <a:cxnSpLocks/>
            <a:stCxn id="174" idx="47"/>
            <a:endCxn id="105" idx="15"/>
          </p:cNvCxnSpPr>
          <p:nvPr/>
        </p:nvCxnSpPr>
        <p:spPr bwMode="auto">
          <a:xfrm flipH="1">
            <a:off x="10948438" y="3489081"/>
            <a:ext cx="2272171" cy="174454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49117093-DE3B-764D-BA20-1C3194A01FB8}"/>
              </a:ext>
            </a:extLst>
          </p:cNvPr>
          <p:cNvCxnSpPr>
            <a:cxnSpLocks/>
            <a:stCxn id="176" idx="5"/>
            <a:endCxn id="8" idx="40"/>
          </p:cNvCxnSpPr>
          <p:nvPr/>
        </p:nvCxnSpPr>
        <p:spPr bwMode="auto">
          <a:xfrm flipH="1">
            <a:off x="8470092" y="3274079"/>
            <a:ext cx="4342805" cy="1276949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5B05DCD0-503E-E945-95A4-0DB6DA2B4572}"/>
              </a:ext>
            </a:extLst>
          </p:cNvPr>
          <p:cNvCxnSpPr>
            <a:cxnSpLocks/>
            <a:stCxn id="175" idx="8"/>
            <a:endCxn id="5" idx="1"/>
          </p:cNvCxnSpPr>
          <p:nvPr/>
        </p:nvCxnSpPr>
        <p:spPr bwMode="auto">
          <a:xfrm>
            <a:off x="13716046" y="3414700"/>
            <a:ext cx="2128819" cy="424176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glow rad="228600">
              <a:srgbClr val="FFC000">
                <a:alpha val="40000"/>
              </a:srgbClr>
            </a:glow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DA9C79CE-43D5-984E-8838-7DCF0A155A9B}"/>
              </a:ext>
            </a:extLst>
          </p:cNvPr>
          <p:cNvCxnSpPr>
            <a:cxnSpLocks/>
            <a:stCxn id="178" idx="5"/>
            <a:endCxn id="104" idx="2"/>
          </p:cNvCxnSpPr>
          <p:nvPr/>
        </p:nvCxnSpPr>
        <p:spPr bwMode="auto">
          <a:xfrm>
            <a:off x="13742878" y="3427791"/>
            <a:ext cx="1600046" cy="255559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04FBFB3F-7D10-264C-A1F0-7AF2D99790D2}"/>
              </a:ext>
            </a:extLst>
          </p:cNvPr>
          <p:cNvCxnSpPr>
            <a:cxnSpLocks/>
            <a:stCxn id="124" idx="55"/>
            <a:endCxn id="8" idx="21"/>
          </p:cNvCxnSpPr>
          <p:nvPr/>
        </p:nvCxnSpPr>
        <p:spPr bwMode="auto">
          <a:xfrm flipH="1" flipV="1">
            <a:off x="8359886" y="5543242"/>
            <a:ext cx="2627847" cy="258710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2DD6F66-E065-DE4C-809E-11B47469D0B5}"/>
              </a:ext>
            </a:extLst>
          </p:cNvPr>
          <p:cNvCxnSpPr>
            <a:cxnSpLocks/>
            <a:stCxn id="135" idx="8"/>
            <a:endCxn id="107" idx="1"/>
          </p:cNvCxnSpPr>
          <p:nvPr/>
        </p:nvCxnSpPr>
        <p:spPr bwMode="auto">
          <a:xfrm>
            <a:off x="8292387" y="9510011"/>
            <a:ext cx="2330130" cy="144993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glow rad="228600">
              <a:srgbClr val="FFC000">
                <a:alpha val="40000"/>
              </a:srgbClr>
            </a:glow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90BF51D8-0395-8A40-9EAD-79DA20BD9CBE}"/>
              </a:ext>
            </a:extLst>
          </p:cNvPr>
          <p:cNvCxnSpPr>
            <a:cxnSpLocks/>
            <a:stCxn id="135" idx="5"/>
            <a:endCxn id="110" idx="12"/>
          </p:cNvCxnSpPr>
          <p:nvPr/>
        </p:nvCxnSpPr>
        <p:spPr bwMode="auto">
          <a:xfrm flipH="1">
            <a:off x="6274726" y="9482867"/>
            <a:ext cx="561516" cy="65758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glow rad="228600">
              <a:srgbClr val="FFC000">
                <a:alpha val="40000"/>
              </a:srgbClr>
            </a:glow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75893DB2-C3F4-2141-9E1A-383983D61865}"/>
              </a:ext>
            </a:extLst>
          </p:cNvPr>
          <p:cNvCxnSpPr>
            <a:cxnSpLocks/>
            <a:stCxn id="124" idx="40"/>
            <a:endCxn id="144" idx="0"/>
          </p:cNvCxnSpPr>
          <p:nvPr/>
        </p:nvCxnSpPr>
        <p:spPr bwMode="auto">
          <a:xfrm>
            <a:off x="11592712" y="8456596"/>
            <a:ext cx="1344275" cy="59949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CDAD9E9E-ED60-D44A-87D5-27ED85BE1391}"/>
              </a:ext>
            </a:extLst>
          </p:cNvPr>
          <p:cNvCxnSpPr>
            <a:cxnSpLocks/>
            <a:stCxn id="144" idx="7"/>
            <a:endCxn id="121" idx="55"/>
          </p:cNvCxnSpPr>
          <p:nvPr/>
        </p:nvCxnSpPr>
        <p:spPr bwMode="auto">
          <a:xfrm flipH="1">
            <a:off x="13699125" y="9879055"/>
            <a:ext cx="15537" cy="51958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37DC5582-B66B-5546-8A56-7875A993FF68}"/>
              </a:ext>
            </a:extLst>
          </p:cNvPr>
          <p:cNvCxnSpPr>
            <a:cxnSpLocks/>
            <a:stCxn id="107" idx="10"/>
            <a:endCxn id="121" idx="90"/>
          </p:cNvCxnSpPr>
          <p:nvPr/>
        </p:nvCxnSpPr>
        <p:spPr bwMode="auto">
          <a:xfrm>
            <a:off x="11831580" y="11374491"/>
            <a:ext cx="1067412" cy="4804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glow rad="228600">
              <a:srgbClr val="FFC000">
                <a:alpha val="40000"/>
              </a:srgbClr>
            </a:glow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88EF4EFE-EE2E-1B4E-9703-810F610F09F5}"/>
              </a:ext>
            </a:extLst>
          </p:cNvPr>
          <p:cNvCxnSpPr>
            <a:cxnSpLocks/>
            <a:stCxn id="110" idx="1"/>
            <a:endCxn id="122" idx="21"/>
          </p:cNvCxnSpPr>
          <p:nvPr/>
        </p:nvCxnSpPr>
        <p:spPr bwMode="auto">
          <a:xfrm flipH="1" flipV="1">
            <a:off x="4725013" y="9755511"/>
            <a:ext cx="555914" cy="22565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glow rad="228600">
              <a:srgbClr val="FFC000">
                <a:alpha val="40000"/>
              </a:srgbClr>
            </a:glow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FFEEF1A4-4EF1-BD46-8CE8-F1C30A3C793D}"/>
              </a:ext>
            </a:extLst>
          </p:cNvPr>
          <p:cNvCxnSpPr>
            <a:cxnSpLocks/>
            <a:stCxn id="107" idx="4"/>
          </p:cNvCxnSpPr>
          <p:nvPr/>
        </p:nvCxnSpPr>
        <p:spPr bwMode="auto">
          <a:xfrm flipH="1">
            <a:off x="7833047" y="11397439"/>
            <a:ext cx="2466734" cy="29438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glow rad="228600">
              <a:srgbClr val="FFC000">
                <a:alpha val="40000"/>
              </a:srgbClr>
            </a:glow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1CC771E-2A1F-104D-A9AA-4587C62D167B}"/>
              </a:ext>
            </a:extLst>
          </p:cNvPr>
          <p:cNvCxnSpPr>
            <a:cxnSpLocks/>
            <a:stCxn id="107" idx="4"/>
          </p:cNvCxnSpPr>
          <p:nvPr/>
        </p:nvCxnSpPr>
        <p:spPr bwMode="auto">
          <a:xfrm flipH="1" flipV="1">
            <a:off x="8556422" y="10814269"/>
            <a:ext cx="1743359" cy="58317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glow rad="228600">
              <a:srgbClr val="FFC000">
                <a:alpha val="40000"/>
              </a:srgbClr>
            </a:glow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006F63D-8141-3542-A33F-DE92245ADEBD}"/>
              </a:ext>
            </a:extLst>
          </p:cNvPr>
          <p:cNvCxnSpPr>
            <a:cxnSpLocks/>
            <a:stCxn id="110" idx="6"/>
            <a:endCxn id="74" idx="162"/>
          </p:cNvCxnSpPr>
          <p:nvPr/>
        </p:nvCxnSpPr>
        <p:spPr bwMode="auto">
          <a:xfrm flipH="1">
            <a:off x="4895183" y="10674817"/>
            <a:ext cx="321317" cy="90154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glow rad="228600">
              <a:srgbClr val="FFC000">
                <a:alpha val="40000"/>
              </a:srgbClr>
            </a:glow>
            <a:outerShdw blurRad="254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8D54EF6-C465-DB4B-92D0-554FB9AB9B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E451A0-47B6-574D-A8E6-A6979ECF6B5F}" type="slidenum">
              <a:rPr lang="x-none" altLang="x-none" smtClean="0"/>
              <a:pPr>
                <a:defRPr/>
              </a:pPr>
              <a:t>6</a:t>
            </a:fld>
            <a:endParaRPr lang="x-none" altLang="x-none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5520A207-49B1-A44E-A68A-FFECE999EE42}"/>
              </a:ext>
            </a:extLst>
          </p:cNvPr>
          <p:cNvSpPr>
            <a:spLocks/>
          </p:cNvSpPr>
          <p:nvPr/>
        </p:nvSpPr>
        <p:spPr bwMode="auto">
          <a:xfrm>
            <a:off x="0" y="636007"/>
            <a:ext cx="931168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4800" b="1" dirty="0">
                <a:solidFill>
                  <a:schemeClr val="tx1"/>
                </a:solidFill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Titillium Semibold" charset="0"/>
              </a:rPr>
              <a:t>Kill Web Integration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61256"/>
            <a:ext cx="2438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UNCLASSIFIED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35250" y="11826552"/>
            <a:ext cx="2438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UNCLASSIFIED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DF2DF0F6-24C6-2548-8B91-C31F1662F7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18636888" y="9275266"/>
            <a:ext cx="1124366" cy="1485868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98156EA9-FCE6-DD42-B920-014543CA6E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63327" y="10101663"/>
            <a:ext cx="1780165" cy="939264"/>
          </a:xfrm>
          <a:prstGeom prst="rect">
            <a:avLst/>
          </a:prstGeom>
          <a:effectLst>
            <a:glow rad="228600">
              <a:srgbClr val="FFC000">
                <a:alpha val="40000"/>
              </a:srgbClr>
            </a:glow>
          </a:effectLst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49FF7E0B-0C7E-294A-811F-B1AA6D02EF5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72805" y="11031304"/>
            <a:ext cx="1780165" cy="939264"/>
          </a:xfrm>
          <a:prstGeom prst="rect">
            <a:avLst/>
          </a:prstGeom>
          <a:effectLst>
            <a:glow rad="228600">
              <a:srgbClr val="FFC000">
                <a:alpha val="40000"/>
              </a:srgbClr>
            </a:glow>
          </a:effectLst>
        </p:spPr>
      </p:pic>
      <p:grpSp>
        <p:nvGrpSpPr>
          <p:cNvPr id="43" name="Group 42"/>
          <p:cNvGrpSpPr/>
          <p:nvPr/>
        </p:nvGrpSpPr>
        <p:grpSpPr>
          <a:xfrm>
            <a:off x="15348366" y="8590628"/>
            <a:ext cx="2145812" cy="2520046"/>
            <a:chOff x="13931133" y="8706196"/>
            <a:chExt cx="2145812" cy="2520046"/>
          </a:xfrm>
        </p:grpSpPr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2558B0A1-1B4E-F749-B218-CC379E23E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960000">
              <a:off x="13931133" y="8706196"/>
              <a:ext cx="2086822" cy="2086822"/>
            </a:xfrm>
            <a:prstGeom prst="rect">
              <a:avLst/>
            </a:prstGeom>
          </p:spPr>
        </p:pic>
        <p:pic>
          <p:nvPicPr>
            <p:cNvPr id="83" name="Graphic 82">
              <a:extLst>
                <a:ext uri="{FF2B5EF4-FFF2-40B4-BE49-F238E27FC236}">
                  <a16:creationId xmlns:a16="http://schemas.microsoft.com/office/drawing/2014/main" id="{5FF7B6B8-BB7B-C948-BE8B-58314DA1A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960000">
              <a:off x="13990123" y="9139420"/>
              <a:ext cx="2086822" cy="2086822"/>
            </a:xfrm>
            <a:prstGeom prst="rect">
              <a:avLst/>
            </a:prstGeom>
          </p:spPr>
        </p:pic>
      </p:grpSp>
      <p:pic>
        <p:nvPicPr>
          <p:cNvPr id="85" name="Graphic 84">
            <a:extLst>
              <a:ext uri="{FF2B5EF4-FFF2-40B4-BE49-F238E27FC236}">
                <a16:creationId xmlns:a16="http://schemas.microsoft.com/office/drawing/2014/main" id="{64D42460-7C59-FB40-8DDA-81E1322D3D7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759527" y="5285929"/>
            <a:ext cx="1160686" cy="1139322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3BB4412E-4E21-5E4B-8172-3D6694A963B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797855" y="7316711"/>
            <a:ext cx="1251129" cy="825745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522FDF2E-1352-E243-8616-1FD9A8E7930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797855" y="8340289"/>
            <a:ext cx="1251129" cy="825745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099A9AB4-C0DE-4745-B808-76F8E1A8935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892891" y="7850603"/>
            <a:ext cx="1251129" cy="825745"/>
          </a:xfrm>
          <a:prstGeom prst="rect">
            <a:avLst/>
          </a:prstGeom>
        </p:spPr>
      </p:pic>
      <p:sp>
        <p:nvSpPr>
          <p:cNvPr id="103" name="Graphic 20">
            <a:extLst>
              <a:ext uri="{FF2B5EF4-FFF2-40B4-BE49-F238E27FC236}">
                <a16:creationId xmlns:a16="http://schemas.microsoft.com/office/drawing/2014/main" id="{333F2A7F-7B04-0C46-AB1D-3273BEF7D65D}"/>
              </a:ext>
            </a:extLst>
          </p:cNvPr>
          <p:cNvSpPr/>
          <p:nvPr/>
        </p:nvSpPr>
        <p:spPr>
          <a:xfrm rot="10800000" flipV="1">
            <a:off x="12604173" y="857598"/>
            <a:ext cx="1830197" cy="548077"/>
          </a:xfrm>
          <a:custGeom>
            <a:avLst/>
            <a:gdLst>
              <a:gd name="connsiteX0" fmla="*/ 1774564 w 1830197"/>
              <a:gd name="connsiteY0" fmla="*/ 12722 h 548077"/>
              <a:gd name="connsiteX1" fmla="*/ 1446154 w 1830197"/>
              <a:gd name="connsiteY1" fmla="*/ 88446 h 548077"/>
              <a:gd name="connsiteX2" fmla="*/ 1138492 w 1830197"/>
              <a:gd name="connsiteY2" fmla="*/ 159312 h 548077"/>
              <a:gd name="connsiteX3" fmla="*/ 1104005 w 1830197"/>
              <a:gd name="connsiteY3" fmla="*/ 167027 h 548077"/>
              <a:gd name="connsiteX4" fmla="*/ 1093416 w 1830197"/>
              <a:gd name="connsiteY4" fmla="*/ 183743 h 548077"/>
              <a:gd name="connsiteX5" fmla="*/ 1083399 w 1830197"/>
              <a:gd name="connsiteY5" fmla="*/ 201031 h 548077"/>
              <a:gd name="connsiteX6" fmla="*/ 1074241 w 1830197"/>
              <a:gd name="connsiteY6" fmla="*/ 197173 h 548077"/>
              <a:gd name="connsiteX7" fmla="*/ 1065512 w 1830197"/>
              <a:gd name="connsiteY7" fmla="*/ 192744 h 548077"/>
              <a:gd name="connsiteX8" fmla="*/ 1065512 w 1830197"/>
              <a:gd name="connsiteY8" fmla="*/ 182886 h 548077"/>
              <a:gd name="connsiteX9" fmla="*/ 1065512 w 1830197"/>
              <a:gd name="connsiteY9" fmla="*/ 173170 h 548077"/>
              <a:gd name="connsiteX10" fmla="*/ 978794 w 1830197"/>
              <a:gd name="connsiteY10" fmla="*/ 116878 h 548077"/>
              <a:gd name="connsiteX11" fmla="*/ 890788 w 1830197"/>
              <a:gd name="connsiteY11" fmla="*/ 60156 h 548077"/>
              <a:gd name="connsiteX12" fmla="*/ 888785 w 1830197"/>
              <a:gd name="connsiteY12" fmla="*/ 66157 h 548077"/>
              <a:gd name="connsiteX13" fmla="*/ 887211 w 1830197"/>
              <a:gd name="connsiteY13" fmla="*/ 72729 h 548077"/>
              <a:gd name="connsiteX14" fmla="*/ 873474 w 1830197"/>
              <a:gd name="connsiteY14" fmla="*/ 65586 h 548077"/>
              <a:gd name="connsiteX15" fmla="*/ 860165 w 1830197"/>
              <a:gd name="connsiteY15" fmla="*/ 58299 h 548077"/>
              <a:gd name="connsiteX16" fmla="*/ 839559 w 1830197"/>
              <a:gd name="connsiteY16" fmla="*/ 63157 h 548077"/>
              <a:gd name="connsiteX17" fmla="*/ 818810 w 1830197"/>
              <a:gd name="connsiteY17" fmla="*/ 68014 h 548077"/>
              <a:gd name="connsiteX18" fmla="*/ 816520 w 1830197"/>
              <a:gd name="connsiteY18" fmla="*/ 76444 h 548077"/>
              <a:gd name="connsiteX19" fmla="*/ 814088 w 1830197"/>
              <a:gd name="connsiteY19" fmla="*/ 84874 h 548077"/>
              <a:gd name="connsiteX20" fmla="*/ 792051 w 1830197"/>
              <a:gd name="connsiteY20" fmla="*/ 86588 h 548077"/>
              <a:gd name="connsiteX21" fmla="*/ 755274 w 1830197"/>
              <a:gd name="connsiteY21" fmla="*/ 91017 h 548077"/>
              <a:gd name="connsiteX22" fmla="*/ 740678 w 1830197"/>
              <a:gd name="connsiteY22" fmla="*/ 93875 h 548077"/>
              <a:gd name="connsiteX23" fmla="*/ 737959 w 1830197"/>
              <a:gd name="connsiteY23" fmla="*/ 90160 h 548077"/>
              <a:gd name="connsiteX24" fmla="*/ 735384 w 1830197"/>
              <a:gd name="connsiteY24" fmla="*/ 86588 h 548077"/>
              <a:gd name="connsiteX25" fmla="*/ 714348 w 1830197"/>
              <a:gd name="connsiteY25" fmla="*/ 92017 h 548077"/>
              <a:gd name="connsiteX26" fmla="*/ 691595 w 1830197"/>
              <a:gd name="connsiteY26" fmla="*/ 99018 h 548077"/>
              <a:gd name="connsiteX27" fmla="*/ 658253 w 1830197"/>
              <a:gd name="connsiteY27" fmla="*/ 192601 h 548077"/>
              <a:gd name="connsiteX28" fmla="*/ 636932 w 1830197"/>
              <a:gd name="connsiteY28" fmla="*/ 251466 h 548077"/>
              <a:gd name="connsiteX29" fmla="*/ 366476 w 1830197"/>
              <a:gd name="connsiteY29" fmla="*/ 314188 h 548077"/>
              <a:gd name="connsiteX30" fmla="*/ 97737 w 1830197"/>
              <a:gd name="connsiteY30" fmla="*/ 376910 h 548077"/>
              <a:gd name="connsiteX31" fmla="*/ 1 w 1830197"/>
              <a:gd name="connsiteY31" fmla="*/ 548075 h 548077"/>
              <a:gd name="connsiteX32" fmla="*/ 102030 w 1830197"/>
              <a:gd name="connsiteY32" fmla="*/ 527215 h 548077"/>
              <a:gd name="connsiteX33" fmla="*/ 171146 w 1830197"/>
              <a:gd name="connsiteY33" fmla="*/ 512784 h 548077"/>
              <a:gd name="connsiteX34" fmla="*/ 239834 w 1830197"/>
              <a:gd name="connsiteY34" fmla="*/ 498497 h 548077"/>
              <a:gd name="connsiteX35" fmla="*/ 308521 w 1830197"/>
              <a:gd name="connsiteY35" fmla="*/ 484209 h 548077"/>
              <a:gd name="connsiteX36" fmla="*/ 377208 w 1830197"/>
              <a:gd name="connsiteY36" fmla="*/ 469922 h 548077"/>
              <a:gd name="connsiteX37" fmla="*/ 445895 w 1830197"/>
              <a:gd name="connsiteY37" fmla="*/ 455634 h 548077"/>
              <a:gd name="connsiteX38" fmla="*/ 514583 w 1830197"/>
              <a:gd name="connsiteY38" fmla="*/ 441347 h 548077"/>
              <a:gd name="connsiteX39" fmla="*/ 583270 w 1830197"/>
              <a:gd name="connsiteY39" fmla="*/ 427059 h 548077"/>
              <a:gd name="connsiteX40" fmla="*/ 652243 w 1830197"/>
              <a:gd name="connsiteY40" fmla="*/ 412629 h 548077"/>
              <a:gd name="connsiteX41" fmla="*/ 692740 w 1830197"/>
              <a:gd name="connsiteY41" fmla="*/ 404771 h 548077"/>
              <a:gd name="connsiteX42" fmla="*/ 754273 w 1830197"/>
              <a:gd name="connsiteY42" fmla="*/ 438632 h 548077"/>
              <a:gd name="connsiteX43" fmla="*/ 810081 w 1830197"/>
              <a:gd name="connsiteY43" fmla="*/ 473208 h 548077"/>
              <a:gd name="connsiteX44" fmla="*/ 852295 w 1830197"/>
              <a:gd name="connsiteY44" fmla="*/ 470065 h 548077"/>
              <a:gd name="connsiteX45" fmla="*/ 1010276 w 1830197"/>
              <a:gd name="connsiteY45" fmla="*/ 458063 h 548077"/>
              <a:gd name="connsiteX46" fmla="*/ 1031168 w 1830197"/>
              <a:gd name="connsiteY46" fmla="*/ 394198 h 548077"/>
              <a:gd name="connsiteX47" fmla="*/ 1051345 w 1830197"/>
              <a:gd name="connsiteY47" fmla="*/ 330190 h 548077"/>
              <a:gd name="connsiteX48" fmla="*/ 1398645 w 1830197"/>
              <a:gd name="connsiteY48" fmla="*/ 256609 h 548077"/>
              <a:gd name="connsiteX49" fmla="*/ 1743798 w 1830197"/>
              <a:gd name="connsiteY49" fmla="*/ 183457 h 548077"/>
              <a:gd name="connsiteX50" fmla="*/ 1782578 w 1830197"/>
              <a:gd name="connsiteY50" fmla="*/ 102019 h 548077"/>
              <a:gd name="connsiteX51" fmla="*/ 1829944 w 1830197"/>
              <a:gd name="connsiteY51" fmla="*/ 6 h 548077"/>
              <a:gd name="connsiteX52" fmla="*/ 1774564 w 1830197"/>
              <a:gd name="connsiteY52" fmla="*/ 12722 h 54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830197" h="548077">
                <a:moveTo>
                  <a:pt x="1774564" y="12722"/>
                </a:moveTo>
                <a:cubicBezTo>
                  <a:pt x="1744657" y="19723"/>
                  <a:pt x="1596836" y="53727"/>
                  <a:pt x="1446154" y="88446"/>
                </a:cubicBezTo>
                <a:cubicBezTo>
                  <a:pt x="1295471" y="123164"/>
                  <a:pt x="1156952" y="155025"/>
                  <a:pt x="1138492" y="159312"/>
                </a:cubicBezTo>
                <a:cubicBezTo>
                  <a:pt x="1120032" y="163455"/>
                  <a:pt x="1104434" y="167027"/>
                  <a:pt x="1104005" y="167027"/>
                </a:cubicBezTo>
                <a:cubicBezTo>
                  <a:pt x="1103433" y="167027"/>
                  <a:pt x="1098567" y="174599"/>
                  <a:pt x="1093416" y="183743"/>
                </a:cubicBezTo>
                <a:cubicBezTo>
                  <a:pt x="1088121" y="193030"/>
                  <a:pt x="1083542" y="200745"/>
                  <a:pt x="1083399" y="201031"/>
                </a:cubicBezTo>
                <a:cubicBezTo>
                  <a:pt x="1083113" y="201317"/>
                  <a:pt x="1079106" y="199459"/>
                  <a:pt x="1074241" y="197173"/>
                </a:cubicBezTo>
                <a:lnTo>
                  <a:pt x="1065512" y="192744"/>
                </a:lnTo>
                <a:lnTo>
                  <a:pt x="1065512" y="182886"/>
                </a:lnTo>
                <a:lnTo>
                  <a:pt x="1065512" y="173170"/>
                </a:lnTo>
                <a:lnTo>
                  <a:pt x="978794" y="116878"/>
                </a:lnTo>
                <a:cubicBezTo>
                  <a:pt x="930999" y="85874"/>
                  <a:pt x="891504" y="60442"/>
                  <a:pt x="890788" y="60156"/>
                </a:cubicBezTo>
                <a:cubicBezTo>
                  <a:pt x="890216" y="59871"/>
                  <a:pt x="889214" y="62585"/>
                  <a:pt x="888785" y="66157"/>
                </a:cubicBezTo>
                <a:cubicBezTo>
                  <a:pt x="888213" y="69729"/>
                  <a:pt x="887497" y="72729"/>
                  <a:pt x="887211" y="72729"/>
                </a:cubicBezTo>
                <a:cubicBezTo>
                  <a:pt x="887068" y="72729"/>
                  <a:pt x="880772" y="69443"/>
                  <a:pt x="873474" y="65586"/>
                </a:cubicBezTo>
                <a:lnTo>
                  <a:pt x="860165" y="58299"/>
                </a:lnTo>
                <a:lnTo>
                  <a:pt x="839559" y="63157"/>
                </a:lnTo>
                <a:lnTo>
                  <a:pt x="818810" y="68014"/>
                </a:lnTo>
                <a:lnTo>
                  <a:pt x="816520" y="76444"/>
                </a:lnTo>
                <a:lnTo>
                  <a:pt x="814088" y="84874"/>
                </a:lnTo>
                <a:lnTo>
                  <a:pt x="792051" y="86588"/>
                </a:lnTo>
                <a:cubicBezTo>
                  <a:pt x="779887" y="87588"/>
                  <a:pt x="763431" y="89589"/>
                  <a:pt x="755274" y="91017"/>
                </a:cubicBezTo>
                <a:lnTo>
                  <a:pt x="740678" y="93875"/>
                </a:lnTo>
                <a:lnTo>
                  <a:pt x="737959" y="90160"/>
                </a:lnTo>
                <a:lnTo>
                  <a:pt x="735384" y="86588"/>
                </a:lnTo>
                <a:lnTo>
                  <a:pt x="714348" y="92017"/>
                </a:lnTo>
                <a:cubicBezTo>
                  <a:pt x="702757" y="95018"/>
                  <a:pt x="692597" y="98161"/>
                  <a:pt x="691595" y="99018"/>
                </a:cubicBezTo>
                <a:cubicBezTo>
                  <a:pt x="688304" y="101733"/>
                  <a:pt x="677142" y="133308"/>
                  <a:pt x="658253" y="192601"/>
                </a:cubicBezTo>
                <a:cubicBezTo>
                  <a:pt x="643514" y="238464"/>
                  <a:pt x="639221" y="250466"/>
                  <a:pt x="636932" y="251466"/>
                </a:cubicBezTo>
                <a:cubicBezTo>
                  <a:pt x="635358" y="252180"/>
                  <a:pt x="513724" y="280327"/>
                  <a:pt x="366476" y="314188"/>
                </a:cubicBezTo>
                <a:cubicBezTo>
                  <a:pt x="219371" y="348049"/>
                  <a:pt x="98452" y="376196"/>
                  <a:pt x="97737" y="376910"/>
                </a:cubicBezTo>
                <a:cubicBezTo>
                  <a:pt x="96592" y="378053"/>
                  <a:pt x="-286" y="547646"/>
                  <a:pt x="1" y="548075"/>
                </a:cubicBezTo>
                <a:cubicBezTo>
                  <a:pt x="144" y="548217"/>
                  <a:pt x="22610" y="543645"/>
                  <a:pt x="102030" y="527215"/>
                </a:cubicBezTo>
                <a:cubicBezTo>
                  <a:pt x="121205" y="523214"/>
                  <a:pt x="152257" y="516785"/>
                  <a:pt x="171146" y="512784"/>
                </a:cubicBezTo>
                <a:cubicBezTo>
                  <a:pt x="190035" y="508927"/>
                  <a:pt x="220945" y="502497"/>
                  <a:pt x="239834" y="498497"/>
                </a:cubicBezTo>
                <a:cubicBezTo>
                  <a:pt x="258723" y="494639"/>
                  <a:pt x="289632" y="488210"/>
                  <a:pt x="308521" y="484209"/>
                </a:cubicBezTo>
                <a:cubicBezTo>
                  <a:pt x="327410" y="480352"/>
                  <a:pt x="358319" y="473922"/>
                  <a:pt x="377208" y="469922"/>
                </a:cubicBezTo>
                <a:cubicBezTo>
                  <a:pt x="396097" y="466064"/>
                  <a:pt x="427006" y="459635"/>
                  <a:pt x="445895" y="455634"/>
                </a:cubicBezTo>
                <a:cubicBezTo>
                  <a:pt x="464784" y="451777"/>
                  <a:pt x="495694" y="445347"/>
                  <a:pt x="514583" y="441347"/>
                </a:cubicBezTo>
                <a:cubicBezTo>
                  <a:pt x="533472" y="437489"/>
                  <a:pt x="564381" y="431060"/>
                  <a:pt x="583270" y="427059"/>
                </a:cubicBezTo>
                <a:cubicBezTo>
                  <a:pt x="602159" y="423202"/>
                  <a:pt x="633211" y="416629"/>
                  <a:pt x="652243" y="412629"/>
                </a:cubicBezTo>
                <a:cubicBezTo>
                  <a:pt x="671419" y="408628"/>
                  <a:pt x="689592" y="405057"/>
                  <a:pt x="692740" y="404771"/>
                </a:cubicBezTo>
                <a:cubicBezTo>
                  <a:pt x="698178" y="404056"/>
                  <a:pt x="701612" y="406057"/>
                  <a:pt x="754273" y="438632"/>
                </a:cubicBezTo>
                <a:lnTo>
                  <a:pt x="810081" y="473208"/>
                </a:lnTo>
                <a:lnTo>
                  <a:pt x="852295" y="470065"/>
                </a:lnTo>
                <a:cubicBezTo>
                  <a:pt x="947742" y="463064"/>
                  <a:pt x="1007700" y="458492"/>
                  <a:pt x="1010276" y="458063"/>
                </a:cubicBezTo>
                <a:cubicBezTo>
                  <a:pt x="1012565" y="457777"/>
                  <a:pt x="1015713" y="448062"/>
                  <a:pt x="1031168" y="394198"/>
                </a:cubicBezTo>
                <a:cubicBezTo>
                  <a:pt x="1043188" y="352193"/>
                  <a:pt x="1050057" y="330476"/>
                  <a:pt x="1051345" y="330190"/>
                </a:cubicBezTo>
                <a:cubicBezTo>
                  <a:pt x="1052490" y="329904"/>
                  <a:pt x="1208753" y="296757"/>
                  <a:pt x="1398645" y="256609"/>
                </a:cubicBezTo>
                <a:lnTo>
                  <a:pt x="1743798" y="183457"/>
                </a:lnTo>
                <a:lnTo>
                  <a:pt x="1782578" y="102019"/>
                </a:lnTo>
                <a:cubicBezTo>
                  <a:pt x="1830373" y="1435"/>
                  <a:pt x="1831088" y="-137"/>
                  <a:pt x="1829944" y="6"/>
                </a:cubicBezTo>
                <a:cubicBezTo>
                  <a:pt x="1829371" y="6"/>
                  <a:pt x="1804472" y="5721"/>
                  <a:pt x="1774564" y="12722"/>
                </a:cubicBezTo>
                <a:close/>
              </a:path>
            </a:pathLst>
          </a:custGeom>
          <a:solidFill>
            <a:srgbClr val="000000"/>
          </a:solidFill>
          <a:ln w="1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Graphic 10">
            <a:extLst>
              <a:ext uri="{FF2B5EF4-FFF2-40B4-BE49-F238E27FC236}">
                <a16:creationId xmlns:a16="http://schemas.microsoft.com/office/drawing/2014/main" id="{4F335412-7966-A44A-A605-711DF9A24755}"/>
              </a:ext>
            </a:extLst>
          </p:cNvPr>
          <p:cNvSpPr/>
          <p:nvPr/>
        </p:nvSpPr>
        <p:spPr>
          <a:xfrm rot="10800000" flipV="1">
            <a:off x="3091740" y="10838935"/>
            <a:ext cx="2554741" cy="1346964"/>
          </a:xfrm>
          <a:custGeom>
            <a:avLst/>
            <a:gdLst>
              <a:gd name="connsiteX0" fmla="*/ 745068 w 1733876"/>
              <a:gd name="connsiteY0" fmla="*/ 17990 h 914170"/>
              <a:gd name="connsiteX1" fmla="*/ 744120 w 1733876"/>
              <a:gd name="connsiteY1" fmla="*/ 72909 h 914170"/>
              <a:gd name="connsiteX2" fmla="*/ 743307 w 1733876"/>
              <a:gd name="connsiteY2" fmla="*/ 109701 h 914170"/>
              <a:gd name="connsiteX3" fmla="*/ 739379 w 1733876"/>
              <a:gd name="connsiteY3" fmla="*/ 110513 h 914170"/>
              <a:gd name="connsiteX4" fmla="*/ 735586 w 1733876"/>
              <a:gd name="connsiteY4" fmla="*/ 117546 h 914170"/>
              <a:gd name="connsiteX5" fmla="*/ 738701 w 1733876"/>
              <a:gd name="connsiteY5" fmla="*/ 125121 h 914170"/>
              <a:gd name="connsiteX6" fmla="*/ 742088 w 1733876"/>
              <a:gd name="connsiteY6" fmla="*/ 134319 h 914170"/>
              <a:gd name="connsiteX7" fmla="*/ 742494 w 1733876"/>
              <a:gd name="connsiteY7" fmla="*/ 142300 h 914170"/>
              <a:gd name="connsiteX8" fmla="*/ 734502 w 1733876"/>
              <a:gd name="connsiteY8" fmla="*/ 141894 h 914170"/>
              <a:gd name="connsiteX9" fmla="*/ 719330 w 1733876"/>
              <a:gd name="connsiteY9" fmla="*/ 147576 h 914170"/>
              <a:gd name="connsiteX10" fmla="*/ 727593 w 1733876"/>
              <a:gd name="connsiteY10" fmla="*/ 152580 h 914170"/>
              <a:gd name="connsiteX11" fmla="*/ 735044 w 1733876"/>
              <a:gd name="connsiteY11" fmla="*/ 160020 h 914170"/>
              <a:gd name="connsiteX12" fmla="*/ 734231 w 1733876"/>
              <a:gd name="connsiteY12" fmla="*/ 168407 h 914170"/>
              <a:gd name="connsiteX13" fmla="*/ 734231 w 1733876"/>
              <a:gd name="connsiteY13" fmla="*/ 172870 h 914170"/>
              <a:gd name="connsiteX14" fmla="*/ 725426 w 1733876"/>
              <a:gd name="connsiteY14" fmla="*/ 173817 h 914170"/>
              <a:gd name="connsiteX15" fmla="*/ 716620 w 1733876"/>
              <a:gd name="connsiteY15" fmla="*/ 174764 h 914170"/>
              <a:gd name="connsiteX16" fmla="*/ 716620 w 1733876"/>
              <a:gd name="connsiteY16" fmla="*/ 179904 h 914170"/>
              <a:gd name="connsiteX17" fmla="*/ 716620 w 1733876"/>
              <a:gd name="connsiteY17" fmla="*/ 185044 h 914170"/>
              <a:gd name="connsiteX18" fmla="*/ 710931 w 1733876"/>
              <a:gd name="connsiteY18" fmla="*/ 184368 h 914170"/>
              <a:gd name="connsiteX19" fmla="*/ 679367 w 1733876"/>
              <a:gd name="connsiteY19" fmla="*/ 182474 h 914170"/>
              <a:gd name="connsiteX20" fmla="*/ 681128 w 1733876"/>
              <a:gd name="connsiteY20" fmla="*/ 191267 h 914170"/>
              <a:gd name="connsiteX21" fmla="*/ 693591 w 1733876"/>
              <a:gd name="connsiteY21" fmla="*/ 194783 h 914170"/>
              <a:gd name="connsiteX22" fmla="*/ 704699 w 1733876"/>
              <a:gd name="connsiteY22" fmla="*/ 198706 h 914170"/>
              <a:gd name="connsiteX23" fmla="*/ 708221 w 1733876"/>
              <a:gd name="connsiteY23" fmla="*/ 212909 h 914170"/>
              <a:gd name="connsiteX24" fmla="*/ 696707 w 1733876"/>
              <a:gd name="connsiteY24" fmla="*/ 241180 h 914170"/>
              <a:gd name="connsiteX25" fmla="*/ 691423 w 1733876"/>
              <a:gd name="connsiteY25" fmla="*/ 230900 h 914170"/>
              <a:gd name="connsiteX26" fmla="*/ 689256 w 1733876"/>
              <a:gd name="connsiteY26" fmla="*/ 219808 h 914170"/>
              <a:gd name="connsiteX27" fmla="*/ 675980 w 1733876"/>
              <a:gd name="connsiteY27" fmla="*/ 217914 h 914170"/>
              <a:gd name="connsiteX28" fmla="*/ 656066 w 1733876"/>
              <a:gd name="connsiteY28" fmla="*/ 219402 h 914170"/>
              <a:gd name="connsiteX29" fmla="*/ 644416 w 1733876"/>
              <a:gd name="connsiteY29" fmla="*/ 244832 h 914170"/>
              <a:gd name="connsiteX30" fmla="*/ 642655 w 1733876"/>
              <a:gd name="connsiteY30" fmla="*/ 253624 h 914170"/>
              <a:gd name="connsiteX31" fmla="*/ 580205 w 1733876"/>
              <a:gd name="connsiteY31" fmla="*/ 254030 h 914170"/>
              <a:gd name="connsiteX32" fmla="*/ 517755 w 1733876"/>
              <a:gd name="connsiteY32" fmla="*/ 254301 h 914170"/>
              <a:gd name="connsiteX33" fmla="*/ 516942 w 1733876"/>
              <a:gd name="connsiteY33" fmla="*/ 258494 h 914170"/>
              <a:gd name="connsiteX34" fmla="*/ 516129 w 1733876"/>
              <a:gd name="connsiteY34" fmla="*/ 265798 h 914170"/>
              <a:gd name="connsiteX35" fmla="*/ 584540 w 1733876"/>
              <a:gd name="connsiteY35" fmla="*/ 274049 h 914170"/>
              <a:gd name="connsiteX36" fmla="*/ 637101 w 1733876"/>
              <a:gd name="connsiteY36" fmla="*/ 278649 h 914170"/>
              <a:gd name="connsiteX37" fmla="*/ 619490 w 1733876"/>
              <a:gd name="connsiteY37" fmla="*/ 368601 h 914170"/>
              <a:gd name="connsiteX38" fmla="*/ 614207 w 1733876"/>
              <a:gd name="connsiteY38" fmla="*/ 392137 h 914170"/>
              <a:gd name="connsiteX39" fmla="*/ 558530 w 1733876"/>
              <a:gd name="connsiteY39" fmla="*/ 388755 h 914170"/>
              <a:gd name="connsiteX40" fmla="*/ 554060 w 1733876"/>
              <a:gd name="connsiteY40" fmla="*/ 385509 h 914170"/>
              <a:gd name="connsiteX41" fmla="*/ 552163 w 1733876"/>
              <a:gd name="connsiteY41" fmla="*/ 382804 h 914170"/>
              <a:gd name="connsiteX42" fmla="*/ 488900 w 1733876"/>
              <a:gd name="connsiteY42" fmla="*/ 378881 h 914170"/>
              <a:gd name="connsiteX43" fmla="*/ 312929 w 1733876"/>
              <a:gd name="connsiteY43" fmla="*/ 368736 h 914170"/>
              <a:gd name="connsiteX44" fmla="*/ 311032 w 1733876"/>
              <a:gd name="connsiteY44" fmla="*/ 372659 h 914170"/>
              <a:gd name="connsiteX45" fmla="*/ 324579 w 1733876"/>
              <a:gd name="connsiteY45" fmla="*/ 380639 h 914170"/>
              <a:gd name="connsiteX46" fmla="*/ 338126 w 1733876"/>
              <a:gd name="connsiteY46" fmla="*/ 388755 h 914170"/>
              <a:gd name="connsiteX47" fmla="*/ 325798 w 1733876"/>
              <a:gd name="connsiteY47" fmla="*/ 445702 h 914170"/>
              <a:gd name="connsiteX48" fmla="*/ 313064 w 1733876"/>
              <a:gd name="connsiteY48" fmla="*/ 502649 h 914170"/>
              <a:gd name="connsiteX49" fmla="*/ 300466 w 1733876"/>
              <a:gd name="connsiteY49" fmla="*/ 506437 h 914170"/>
              <a:gd name="connsiteX50" fmla="*/ 282042 w 1733876"/>
              <a:gd name="connsiteY50" fmla="*/ 508195 h 914170"/>
              <a:gd name="connsiteX51" fmla="*/ 274862 w 1733876"/>
              <a:gd name="connsiteY51" fmla="*/ 509007 h 914170"/>
              <a:gd name="connsiteX52" fmla="*/ 275269 w 1733876"/>
              <a:gd name="connsiteY52" fmla="*/ 515229 h 914170"/>
              <a:gd name="connsiteX53" fmla="*/ 275675 w 1733876"/>
              <a:gd name="connsiteY53" fmla="*/ 521451 h 914170"/>
              <a:gd name="connsiteX54" fmla="*/ 295183 w 1733876"/>
              <a:gd name="connsiteY54" fmla="*/ 525915 h 914170"/>
              <a:gd name="connsiteX55" fmla="*/ 315096 w 1733876"/>
              <a:gd name="connsiteY55" fmla="*/ 530650 h 914170"/>
              <a:gd name="connsiteX56" fmla="*/ 306833 w 1733876"/>
              <a:gd name="connsiteY56" fmla="*/ 562302 h 914170"/>
              <a:gd name="connsiteX57" fmla="*/ 282178 w 1733876"/>
              <a:gd name="connsiteY57" fmla="*/ 565684 h 914170"/>
              <a:gd name="connsiteX58" fmla="*/ 257523 w 1733876"/>
              <a:gd name="connsiteY58" fmla="*/ 568659 h 914170"/>
              <a:gd name="connsiteX59" fmla="*/ 256033 w 1733876"/>
              <a:gd name="connsiteY59" fmla="*/ 580292 h 914170"/>
              <a:gd name="connsiteX60" fmla="*/ 250614 w 1733876"/>
              <a:gd name="connsiteY60" fmla="*/ 596524 h 914170"/>
              <a:gd name="connsiteX61" fmla="*/ 242079 w 1733876"/>
              <a:gd name="connsiteY61" fmla="*/ 574882 h 914170"/>
              <a:gd name="connsiteX62" fmla="*/ 240318 w 1733876"/>
              <a:gd name="connsiteY62" fmla="*/ 567442 h 914170"/>
              <a:gd name="connsiteX63" fmla="*/ 233545 w 1733876"/>
              <a:gd name="connsiteY63" fmla="*/ 566225 h 914170"/>
              <a:gd name="connsiteX64" fmla="*/ 225417 w 1733876"/>
              <a:gd name="connsiteY64" fmla="*/ 564737 h 914170"/>
              <a:gd name="connsiteX65" fmla="*/ 222030 w 1733876"/>
              <a:gd name="connsiteY65" fmla="*/ 555268 h 914170"/>
              <a:gd name="connsiteX66" fmla="*/ 220269 w 1733876"/>
              <a:gd name="connsiteY66" fmla="*/ 546341 h 914170"/>
              <a:gd name="connsiteX67" fmla="*/ 213496 w 1733876"/>
              <a:gd name="connsiteY67" fmla="*/ 546746 h 914170"/>
              <a:gd name="connsiteX68" fmla="*/ 206587 w 1733876"/>
              <a:gd name="connsiteY68" fmla="*/ 547152 h 914170"/>
              <a:gd name="connsiteX69" fmla="*/ 204691 w 1733876"/>
              <a:gd name="connsiteY69" fmla="*/ 556891 h 914170"/>
              <a:gd name="connsiteX70" fmla="*/ 202659 w 1733876"/>
              <a:gd name="connsiteY70" fmla="*/ 566630 h 914170"/>
              <a:gd name="connsiteX71" fmla="*/ 195750 w 1733876"/>
              <a:gd name="connsiteY71" fmla="*/ 567442 h 914170"/>
              <a:gd name="connsiteX72" fmla="*/ 188976 w 1733876"/>
              <a:gd name="connsiteY72" fmla="*/ 568389 h 914170"/>
              <a:gd name="connsiteX73" fmla="*/ 183558 w 1733876"/>
              <a:gd name="connsiteY73" fmla="*/ 585027 h 914170"/>
              <a:gd name="connsiteX74" fmla="*/ 178275 w 1733876"/>
              <a:gd name="connsiteY74" fmla="*/ 601800 h 914170"/>
              <a:gd name="connsiteX75" fmla="*/ 172043 w 1733876"/>
              <a:gd name="connsiteY75" fmla="*/ 602476 h 914170"/>
              <a:gd name="connsiteX76" fmla="*/ 148336 w 1733876"/>
              <a:gd name="connsiteY76" fmla="*/ 604640 h 914170"/>
              <a:gd name="connsiteX77" fmla="*/ 125171 w 1733876"/>
              <a:gd name="connsiteY77" fmla="*/ 606805 h 914170"/>
              <a:gd name="connsiteX78" fmla="*/ 119617 w 1733876"/>
              <a:gd name="connsiteY78" fmla="*/ 607481 h 914170"/>
              <a:gd name="connsiteX79" fmla="*/ 122733 w 1733876"/>
              <a:gd name="connsiteY79" fmla="*/ 625877 h 914170"/>
              <a:gd name="connsiteX80" fmla="*/ 124630 w 1733876"/>
              <a:gd name="connsiteY80" fmla="*/ 649819 h 914170"/>
              <a:gd name="connsiteX81" fmla="*/ 119211 w 1733876"/>
              <a:gd name="connsiteY81" fmla="*/ 685124 h 914170"/>
              <a:gd name="connsiteX82" fmla="*/ 114470 w 1733876"/>
              <a:gd name="connsiteY82" fmla="*/ 719346 h 914170"/>
              <a:gd name="connsiteX83" fmla="*/ 113657 w 1733876"/>
              <a:gd name="connsiteY83" fmla="*/ 723675 h 914170"/>
              <a:gd name="connsiteX84" fmla="*/ 56896 w 1733876"/>
              <a:gd name="connsiteY84" fmla="*/ 723675 h 914170"/>
              <a:gd name="connsiteX85" fmla="*/ 0 w 1733876"/>
              <a:gd name="connsiteY85" fmla="*/ 724351 h 914170"/>
              <a:gd name="connsiteX86" fmla="*/ 18830 w 1733876"/>
              <a:gd name="connsiteY86" fmla="*/ 798342 h 914170"/>
              <a:gd name="connsiteX87" fmla="*/ 66379 w 1733876"/>
              <a:gd name="connsiteY87" fmla="*/ 808081 h 914170"/>
              <a:gd name="connsiteX88" fmla="*/ 133435 w 1733876"/>
              <a:gd name="connsiteY88" fmla="*/ 813762 h 914170"/>
              <a:gd name="connsiteX89" fmla="*/ 469393 w 1733876"/>
              <a:gd name="connsiteY89" fmla="*/ 842033 h 914170"/>
              <a:gd name="connsiteX90" fmla="*/ 574380 w 1733876"/>
              <a:gd name="connsiteY90" fmla="*/ 850825 h 914170"/>
              <a:gd name="connsiteX91" fmla="*/ 887038 w 1733876"/>
              <a:gd name="connsiteY91" fmla="*/ 877202 h 914170"/>
              <a:gd name="connsiteX92" fmla="*/ 1062738 w 1733876"/>
              <a:gd name="connsiteY92" fmla="*/ 890728 h 914170"/>
              <a:gd name="connsiteX93" fmla="*/ 1460876 w 1733876"/>
              <a:gd name="connsiteY93" fmla="*/ 911695 h 914170"/>
              <a:gd name="connsiteX94" fmla="*/ 1512489 w 1733876"/>
              <a:gd name="connsiteY94" fmla="*/ 914129 h 914170"/>
              <a:gd name="connsiteX95" fmla="*/ 1525358 w 1733876"/>
              <a:gd name="connsiteY95" fmla="*/ 892757 h 914170"/>
              <a:gd name="connsiteX96" fmla="*/ 1650123 w 1733876"/>
              <a:gd name="connsiteY96" fmla="*/ 736525 h 914170"/>
              <a:gd name="connsiteX97" fmla="*/ 1733842 w 1733876"/>
              <a:gd name="connsiteY97" fmla="*/ 638051 h 914170"/>
              <a:gd name="connsiteX98" fmla="*/ 1469139 w 1733876"/>
              <a:gd name="connsiteY98" fmla="*/ 640351 h 914170"/>
              <a:gd name="connsiteX99" fmla="*/ 1372822 w 1733876"/>
              <a:gd name="connsiteY99" fmla="*/ 641974 h 914170"/>
              <a:gd name="connsiteX100" fmla="*/ 1344239 w 1733876"/>
              <a:gd name="connsiteY100" fmla="*/ 642921 h 914170"/>
              <a:gd name="connsiteX101" fmla="*/ 1342207 w 1733876"/>
              <a:gd name="connsiteY101" fmla="*/ 636969 h 914170"/>
              <a:gd name="connsiteX102" fmla="*/ 1340175 w 1733876"/>
              <a:gd name="connsiteY102" fmla="*/ 631017 h 914170"/>
              <a:gd name="connsiteX103" fmla="*/ 1329337 w 1733876"/>
              <a:gd name="connsiteY103" fmla="*/ 630611 h 914170"/>
              <a:gd name="connsiteX104" fmla="*/ 1318364 w 1733876"/>
              <a:gd name="connsiteY104" fmla="*/ 630206 h 914170"/>
              <a:gd name="connsiteX105" fmla="*/ 1314842 w 1733876"/>
              <a:gd name="connsiteY105" fmla="*/ 621819 h 914170"/>
              <a:gd name="connsiteX106" fmla="*/ 1298180 w 1733876"/>
              <a:gd name="connsiteY106" fmla="*/ 576505 h 914170"/>
              <a:gd name="connsiteX107" fmla="*/ 1346542 w 1733876"/>
              <a:gd name="connsiteY107" fmla="*/ 572176 h 914170"/>
              <a:gd name="connsiteX108" fmla="*/ 1395174 w 1733876"/>
              <a:gd name="connsiteY108" fmla="*/ 567442 h 914170"/>
              <a:gd name="connsiteX109" fmla="*/ 1396122 w 1733876"/>
              <a:gd name="connsiteY109" fmla="*/ 560814 h 914170"/>
              <a:gd name="connsiteX110" fmla="*/ 1395174 w 1733876"/>
              <a:gd name="connsiteY110" fmla="*/ 555944 h 914170"/>
              <a:gd name="connsiteX111" fmla="*/ 1384066 w 1733876"/>
              <a:gd name="connsiteY111" fmla="*/ 556621 h 914170"/>
              <a:gd name="connsiteX112" fmla="*/ 1297909 w 1733876"/>
              <a:gd name="connsiteY112" fmla="*/ 560002 h 914170"/>
              <a:gd name="connsiteX113" fmla="*/ 1287343 w 1733876"/>
              <a:gd name="connsiteY113" fmla="*/ 554998 h 914170"/>
              <a:gd name="connsiteX114" fmla="*/ 1272712 w 1733876"/>
              <a:gd name="connsiteY114" fmla="*/ 544853 h 914170"/>
              <a:gd name="connsiteX115" fmla="*/ 1260520 w 1733876"/>
              <a:gd name="connsiteY115" fmla="*/ 539577 h 914170"/>
              <a:gd name="connsiteX116" fmla="*/ 1226653 w 1733876"/>
              <a:gd name="connsiteY116" fmla="*/ 540389 h 914170"/>
              <a:gd name="connsiteX117" fmla="*/ 1188452 w 1733876"/>
              <a:gd name="connsiteY117" fmla="*/ 541877 h 914170"/>
              <a:gd name="connsiteX118" fmla="*/ 1183981 w 1733876"/>
              <a:gd name="connsiteY118" fmla="*/ 548234 h 914170"/>
              <a:gd name="connsiteX119" fmla="*/ 1183033 w 1733876"/>
              <a:gd name="connsiteY119" fmla="*/ 557162 h 914170"/>
              <a:gd name="connsiteX120" fmla="*/ 1182220 w 1733876"/>
              <a:gd name="connsiteY120" fmla="*/ 560408 h 914170"/>
              <a:gd name="connsiteX121" fmla="*/ 1153637 w 1733876"/>
              <a:gd name="connsiteY121" fmla="*/ 559461 h 914170"/>
              <a:gd name="connsiteX122" fmla="*/ 1097689 w 1733876"/>
              <a:gd name="connsiteY122" fmla="*/ 557838 h 914170"/>
              <a:gd name="connsiteX123" fmla="*/ 1070324 w 1733876"/>
              <a:gd name="connsiteY123" fmla="*/ 556891 h 914170"/>
              <a:gd name="connsiteX124" fmla="*/ 1050546 w 1733876"/>
              <a:gd name="connsiteY124" fmla="*/ 521316 h 914170"/>
              <a:gd name="connsiteX125" fmla="*/ 1030904 w 1733876"/>
              <a:gd name="connsiteY125" fmla="*/ 484118 h 914170"/>
              <a:gd name="connsiteX126" fmla="*/ 1035780 w 1733876"/>
              <a:gd name="connsiteY126" fmla="*/ 467210 h 914170"/>
              <a:gd name="connsiteX127" fmla="*/ 1043637 w 1733876"/>
              <a:gd name="connsiteY127" fmla="*/ 451789 h 914170"/>
              <a:gd name="connsiteX128" fmla="*/ 1042147 w 1733876"/>
              <a:gd name="connsiteY128" fmla="*/ 442591 h 914170"/>
              <a:gd name="connsiteX129" fmla="*/ 1022776 w 1733876"/>
              <a:gd name="connsiteY129" fmla="*/ 433664 h 914170"/>
              <a:gd name="connsiteX130" fmla="*/ 955042 w 1733876"/>
              <a:gd name="connsiteY130" fmla="*/ 428118 h 914170"/>
              <a:gd name="connsiteX131" fmla="*/ 893269 w 1733876"/>
              <a:gd name="connsiteY131" fmla="*/ 423925 h 914170"/>
              <a:gd name="connsiteX132" fmla="*/ 887580 w 1733876"/>
              <a:gd name="connsiteY132" fmla="*/ 423248 h 914170"/>
              <a:gd name="connsiteX133" fmla="*/ 892456 w 1733876"/>
              <a:gd name="connsiteY133" fmla="*/ 404717 h 914170"/>
              <a:gd name="connsiteX134" fmla="*/ 897198 w 1733876"/>
              <a:gd name="connsiteY134" fmla="*/ 386185 h 914170"/>
              <a:gd name="connsiteX135" fmla="*/ 879722 w 1733876"/>
              <a:gd name="connsiteY135" fmla="*/ 317064 h 914170"/>
              <a:gd name="connsiteX136" fmla="*/ 862247 w 1733876"/>
              <a:gd name="connsiteY136" fmla="*/ 247943 h 914170"/>
              <a:gd name="connsiteX137" fmla="*/ 837863 w 1733876"/>
              <a:gd name="connsiteY137" fmla="*/ 244832 h 914170"/>
              <a:gd name="connsiteX138" fmla="*/ 801558 w 1733876"/>
              <a:gd name="connsiteY138" fmla="*/ 230088 h 914170"/>
              <a:gd name="connsiteX139" fmla="*/ 797359 w 1733876"/>
              <a:gd name="connsiteY139" fmla="*/ 220213 h 914170"/>
              <a:gd name="connsiteX140" fmla="*/ 800881 w 1733876"/>
              <a:gd name="connsiteY140" fmla="*/ 213856 h 914170"/>
              <a:gd name="connsiteX141" fmla="*/ 802506 w 1733876"/>
              <a:gd name="connsiteY141" fmla="*/ 204793 h 914170"/>
              <a:gd name="connsiteX142" fmla="*/ 810363 w 1733876"/>
              <a:gd name="connsiteY142" fmla="*/ 199518 h 914170"/>
              <a:gd name="connsiteX143" fmla="*/ 821065 w 1733876"/>
              <a:gd name="connsiteY143" fmla="*/ 196271 h 914170"/>
              <a:gd name="connsiteX144" fmla="*/ 816866 w 1733876"/>
              <a:gd name="connsiteY144" fmla="*/ 184638 h 914170"/>
              <a:gd name="connsiteX145" fmla="*/ 791263 w 1733876"/>
              <a:gd name="connsiteY145" fmla="*/ 183015 h 914170"/>
              <a:gd name="connsiteX146" fmla="*/ 767420 w 1733876"/>
              <a:gd name="connsiteY146" fmla="*/ 182609 h 914170"/>
              <a:gd name="connsiteX147" fmla="*/ 761866 w 1733876"/>
              <a:gd name="connsiteY147" fmla="*/ 154745 h 914170"/>
              <a:gd name="connsiteX148" fmla="*/ 768098 w 1733876"/>
              <a:gd name="connsiteY148" fmla="*/ 152851 h 914170"/>
              <a:gd name="connsiteX149" fmla="*/ 773516 w 1733876"/>
              <a:gd name="connsiteY149" fmla="*/ 149605 h 914170"/>
              <a:gd name="connsiteX150" fmla="*/ 763356 w 1733876"/>
              <a:gd name="connsiteY150" fmla="*/ 144735 h 914170"/>
              <a:gd name="connsiteX151" fmla="*/ 755770 w 1733876"/>
              <a:gd name="connsiteY151" fmla="*/ 137025 h 914170"/>
              <a:gd name="connsiteX152" fmla="*/ 759021 w 1733876"/>
              <a:gd name="connsiteY152" fmla="*/ 117005 h 914170"/>
              <a:gd name="connsiteX153" fmla="*/ 755093 w 1733876"/>
              <a:gd name="connsiteY153" fmla="*/ 110918 h 914170"/>
              <a:gd name="connsiteX154" fmla="*/ 751842 w 1733876"/>
              <a:gd name="connsiteY154" fmla="*/ 110918 h 914170"/>
              <a:gd name="connsiteX155" fmla="*/ 751842 w 1733876"/>
              <a:gd name="connsiteY155" fmla="*/ 57759 h 914170"/>
              <a:gd name="connsiteX156" fmla="*/ 749403 w 1733876"/>
              <a:gd name="connsiteY156" fmla="*/ 2300 h 914170"/>
              <a:gd name="connsiteX157" fmla="*/ 746017 w 1733876"/>
              <a:gd name="connsiteY157" fmla="*/ 0 h 914170"/>
              <a:gd name="connsiteX158" fmla="*/ 745068 w 1733876"/>
              <a:gd name="connsiteY158" fmla="*/ 17990 h 914170"/>
              <a:gd name="connsiteX159" fmla="*/ 496486 w 1733876"/>
              <a:gd name="connsiteY159" fmla="*/ 401606 h 914170"/>
              <a:gd name="connsiteX160" fmla="*/ 516806 w 1733876"/>
              <a:gd name="connsiteY160" fmla="*/ 405258 h 914170"/>
              <a:gd name="connsiteX161" fmla="*/ 516536 w 1733876"/>
              <a:gd name="connsiteY161" fmla="*/ 410668 h 914170"/>
              <a:gd name="connsiteX162" fmla="*/ 509898 w 1733876"/>
              <a:gd name="connsiteY162" fmla="*/ 500485 h 914170"/>
              <a:gd name="connsiteX163" fmla="*/ 502582 w 1733876"/>
              <a:gd name="connsiteY163" fmla="*/ 480872 h 914170"/>
              <a:gd name="connsiteX164" fmla="*/ 484430 w 1733876"/>
              <a:gd name="connsiteY164" fmla="*/ 426495 h 914170"/>
              <a:gd name="connsiteX165" fmla="*/ 472780 w 1733876"/>
              <a:gd name="connsiteY165" fmla="*/ 398359 h 914170"/>
              <a:gd name="connsiteX166" fmla="*/ 496486 w 1733876"/>
              <a:gd name="connsiteY166" fmla="*/ 401606 h 914170"/>
              <a:gd name="connsiteX167" fmla="*/ 610956 w 1733876"/>
              <a:gd name="connsiteY167" fmla="*/ 408369 h 914170"/>
              <a:gd name="connsiteX168" fmla="*/ 601202 w 1733876"/>
              <a:gd name="connsiteY168" fmla="*/ 434746 h 914170"/>
              <a:gd name="connsiteX169" fmla="*/ 595377 w 1733876"/>
              <a:gd name="connsiteY169" fmla="*/ 445026 h 914170"/>
              <a:gd name="connsiteX170" fmla="*/ 606079 w 1733876"/>
              <a:gd name="connsiteY170" fmla="*/ 448949 h 914170"/>
              <a:gd name="connsiteX171" fmla="*/ 617052 w 1733876"/>
              <a:gd name="connsiteY171" fmla="*/ 454630 h 914170"/>
              <a:gd name="connsiteX172" fmla="*/ 613665 w 1733876"/>
              <a:gd name="connsiteY172" fmla="*/ 469915 h 914170"/>
              <a:gd name="connsiteX173" fmla="*/ 609466 w 1733876"/>
              <a:gd name="connsiteY173" fmla="*/ 482630 h 914170"/>
              <a:gd name="connsiteX174" fmla="*/ 602422 w 1733876"/>
              <a:gd name="connsiteY174" fmla="*/ 483442 h 914170"/>
              <a:gd name="connsiteX175" fmla="*/ 587114 w 1733876"/>
              <a:gd name="connsiteY175" fmla="*/ 485065 h 914170"/>
              <a:gd name="connsiteX176" fmla="*/ 578850 w 1733876"/>
              <a:gd name="connsiteY176" fmla="*/ 485876 h 914170"/>
              <a:gd name="connsiteX177" fmla="*/ 568826 w 1733876"/>
              <a:gd name="connsiteY177" fmla="*/ 506031 h 914170"/>
              <a:gd name="connsiteX178" fmla="*/ 554060 w 1733876"/>
              <a:gd name="connsiteY178" fmla="*/ 526997 h 914170"/>
              <a:gd name="connsiteX179" fmla="*/ 547016 w 1733876"/>
              <a:gd name="connsiteY179" fmla="*/ 528350 h 914170"/>
              <a:gd name="connsiteX180" fmla="*/ 539836 w 1733876"/>
              <a:gd name="connsiteY180" fmla="*/ 467345 h 914170"/>
              <a:gd name="connsiteX181" fmla="*/ 535636 w 1733876"/>
              <a:gd name="connsiteY181" fmla="*/ 412833 h 914170"/>
              <a:gd name="connsiteX182" fmla="*/ 534959 w 1733876"/>
              <a:gd name="connsiteY182" fmla="*/ 405799 h 914170"/>
              <a:gd name="connsiteX183" fmla="*/ 572890 w 1733876"/>
              <a:gd name="connsiteY183" fmla="*/ 405799 h 914170"/>
              <a:gd name="connsiteX184" fmla="*/ 610956 w 1733876"/>
              <a:gd name="connsiteY184" fmla="*/ 408369 h 91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1733876" h="914170">
                <a:moveTo>
                  <a:pt x="745068" y="17990"/>
                </a:moveTo>
                <a:cubicBezTo>
                  <a:pt x="745068" y="28000"/>
                  <a:pt x="744662" y="52619"/>
                  <a:pt x="744120" y="72909"/>
                </a:cubicBezTo>
                <a:lnTo>
                  <a:pt x="743307" y="109701"/>
                </a:lnTo>
                <a:lnTo>
                  <a:pt x="739379" y="110513"/>
                </a:lnTo>
                <a:cubicBezTo>
                  <a:pt x="735857" y="111189"/>
                  <a:pt x="735586" y="111730"/>
                  <a:pt x="735586" y="117546"/>
                </a:cubicBezTo>
                <a:cubicBezTo>
                  <a:pt x="735586" y="122687"/>
                  <a:pt x="736127" y="124039"/>
                  <a:pt x="738701" y="125121"/>
                </a:cubicBezTo>
                <a:cubicBezTo>
                  <a:pt x="741275" y="126203"/>
                  <a:pt x="741682" y="127691"/>
                  <a:pt x="742088" y="134319"/>
                </a:cubicBezTo>
                <a:lnTo>
                  <a:pt x="742494" y="142300"/>
                </a:lnTo>
                <a:lnTo>
                  <a:pt x="734502" y="141894"/>
                </a:lnTo>
                <a:cubicBezTo>
                  <a:pt x="726645" y="141353"/>
                  <a:pt x="719330" y="144059"/>
                  <a:pt x="719330" y="147576"/>
                </a:cubicBezTo>
                <a:cubicBezTo>
                  <a:pt x="719330" y="148387"/>
                  <a:pt x="722987" y="150551"/>
                  <a:pt x="727593" y="152580"/>
                </a:cubicBezTo>
                <a:cubicBezTo>
                  <a:pt x="735450" y="155962"/>
                  <a:pt x="735721" y="156233"/>
                  <a:pt x="735044" y="160020"/>
                </a:cubicBezTo>
                <a:cubicBezTo>
                  <a:pt x="734637" y="162184"/>
                  <a:pt x="734231" y="165972"/>
                  <a:pt x="734231" y="168407"/>
                </a:cubicBezTo>
                <a:lnTo>
                  <a:pt x="734231" y="172870"/>
                </a:lnTo>
                <a:lnTo>
                  <a:pt x="725426" y="173817"/>
                </a:lnTo>
                <a:lnTo>
                  <a:pt x="716620" y="174764"/>
                </a:lnTo>
                <a:lnTo>
                  <a:pt x="716620" y="179904"/>
                </a:lnTo>
                <a:lnTo>
                  <a:pt x="716620" y="185044"/>
                </a:lnTo>
                <a:lnTo>
                  <a:pt x="710931" y="184368"/>
                </a:lnTo>
                <a:cubicBezTo>
                  <a:pt x="694268" y="182745"/>
                  <a:pt x="679909" y="181933"/>
                  <a:pt x="679367" y="182474"/>
                </a:cubicBezTo>
                <a:cubicBezTo>
                  <a:pt x="677606" y="184097"/>
                  <a:pt x="678825" y="190590"/>
                  <a:pt x="681128" y="191267"/>
                </a:cubicBezTo>
                <a:cubicBezTo>
                  <a:pt x="682347" y="191537"/>
                  <a:pt x="688037" y="193160"/>
                  <a:pt x="693591" y="194783"/>
                </a:cubicBezTo>
                <a:cubicBezTo>
                  <a:pt x="699145" y="196407"/>
                  <a:pt x="704157" y="198165"/>
                  <a:pt x="704699" y="198706"/>
                </a:cubicBezTo>
                <a:cubicBezTo>
                  <a:pt x="705241" y="199112"/>
                  <a:pt x="706867" y="205605"/>
                  <a:pt x="708221" y="212909"/>
                </a:cubicBezTo>
                <a:cubicBezTo>
                  <a:pt x="712150" y="232793"/>
                  <a:pt x="709034" y="240368"/>
                  <a:pt x="696707" y="241180"/>
                </a:cubicBezTo>
                <a:cubicBezTo>
                  <a:pt x="693184" y="241450"/>
                  <a:pt x="693049" y="241180"/>
                  <a:pt x="691423" y="230900"/>
                </a:cubicBezTo>
                <a:cubicBezTo>
                  <a:pt x="690475" y="225083"/>
                  <a:pt x="689527" y="220078"/>
                  <a:pt x="689256" y="219808"/>
                </a:cubicBezTo>
                <a:cubicBezTo>
                  <a:pt x="688985" y="219672"/>
                  <a:pt x="683024" y="218726"/>
                  <a:pt x="675980" y="217914"/>
                </a:cubicBezTo>
                <a:cubicBezTo>
                  <a:pt x="663924" y="216561"/>
                  <a:pt x="662704" y="216697"/>
                  <a:pt x="656066" y="219402"/>
                </a:cubicBezTo>
                <a:cubicBezTo>
                  <a:pt x="648209" y="222648"/>
                  <a:pt x="649429" y="220078"/>
                  <a:pt x="644416" y="244832"/>
                </a:cubicBezTo>
                <a:lnTo>
                  <a:pt x="642655" y="253624"/>
                </a:lnTo>
                <a:lnTo>
                  <a:pt x="580205" y="254030"/>
                </a:lnTo>
                <a:lnTo>
                  <a:pt x="517755" y="254301"/>
                </a:lnTo>
                <a:lnTo>
                  <a:pt x="516942" y="258494"/>
                </a:lnTo>
                <a:cubicBezTo>
                  <a:pt x="516536" y="260793"/>
                  <a:pt x="516129" y="264175"/>
                  <a:pt x="516129" y="265798"/>
                </a:cubicBezTo>
                <a:cubicBezTo>
                  <a:pt x="516129" y="269315"/>
                  <a:pt x="510575" y="268639"/>
                  <a:pt x="584540" y="274049"/>
                </a:cubicBezTo>
                <a:cubicBezTo>
                  <a:pt x="612853" y="276078"/>
                  <a:pt x="636559" y="278107"/>
                  <a:pt x="637101" y="278649"/>
                </a:cubicBezTo>
                <a:cubicBezTo>
                  <a:pt x="638049" y="279460"/>
                  <a:pt x="634798" y="296233"/>
                  <a:pt x="619490" y="368601"/>
                </a:cubicBezTo>
                <a:cubicBezTo>
                  <a:pt x="616917" y="381180"/>
                  <a:pt x="614478" y="391866"/>
                  <a:pt x="614207" y="392137"/>
                </a:cubicBezTo>
                <a:cubicBezTo>
                  <a:pt x="613665" y="392678"/>
                  <a:pt x="564897" y="389837"/>
                  <a:pt x="558530" y="388755"/>
                </a:cubicBezTo>
                <a:cubicBezTo>
                  <a:pt x="555279" y="388214"/>
                  <a:pt x="554060" y="387403"/>
                  <a:pt x="554060" y="385509"/>
                </a:cubicBezTo>
                <a:cubicBezTo>
                  <a:pt x="554060" y="384021"/>
                  <a:pt x="553247" y="382804"/>
                  <a:pt x="552163" y="382804"/>
                </a:cubicBezTo>
                <a:cubicBezTo>
                  <a:pt x="551215" y="382804"/>
                  <a:pt x="522632" y="381045"/>
                  <a:pt x="488900" y="378881"/>
                </a:cubicBezTo>
                <a:cubicBezTo>
                  <a:pt x="333384" y="368736"/>
                  <a:pt x="314012" y="367654"/>
                  <a:pt x="312929" y="368736"/>
                </a:cubicBezTo>
                <a:cubicBezTo>
                  <a:pt x="312387" y="369412"/>
                  <a:pt x="311574" y="371171"/>
                  <a:pt x="311032" y="372659"/>
                </a:cubicBezTo>
                <a:cubicBezTo>
                  <a:pt x="310355" y="375093"/>
                  <a:pt x="311980" y="376040"/>
                  <a:pt x="324579" y="380639"/>
                </a:cubicBezTo>
                <a:cubicBezTo>
                  <a:pt x="337177" y="385374"/>
                  <a:pt x="338803" y="386320"/>
                  <a:pt x="338126" y="388755"/>
                </a:cubicBezTo>
                <a:cubicBezTo>
                  <a:pt x="337855" y="390378"/>
                  <a:pt x="332300" y="415944"/>
                  <a:pt x="325798" y="445702"/>
                </a:cubicBezTo>
                <a:cubicBezTo>
                  <a:pt x="319431" y="475461"/>
                  <a:pt x="313606" y="501026"/>
                  <a:pt x="313064" y="502649"/>
                </a:cubicBezTo>
                <a:cubicBezTo>
                  <a:pt x="311980" y="505084"/>
                  <a:pt x="310219" y="505625"/>
                  <a:pt x="300466" y="506437"/>
                </a:cubicBezTo>
                <a:cubicBezTo>
                  <a:pt x="294370" y="506978"/>
                  <a:pt x="285971" y="507654"/>
                  <a:pt x="282042" y="508195"/>
                </a:cubicBezTo>
                <a:lnTo>
                  <a:pt x="274862" y="509007"/>
                </a:lnTo>
                <a:lnTo>
                  <a:pt x="275269" y="515229"/>
                </a:lnTo>
                <a:lnTo>
                  <a:pt x="275675" y="521451"/>
                </a:lnTo>
                <a:lnTo>
                  <a:pt x="295183" y="525915"/>
                </a:lnTo>
                <a:cubicBezTo>
                  <a:pt x="306020" y="528350"/>
                  <a:pt x="314961" y="530379"/>
                  <a:pt x="315096" y="530650"/>
                </a:cubicBezTo>
                <a:cubicBezTo>
                  <a:pt x="315367" y="530920"/>
                  <a:pt x="307375" y="561626"/>
                  <a:pt x="306833" y="562302"/>
                </a:cubicBezTo>
                <a:cubicBezTo>
                  <a:pt x="306697" y="562572"/>
                  <a:pt x="295589" y="564060"/>
                  <a:pt x="282178" y="565684"/>
                </a:cubicBezTo>
                <a:lnTo>
                  <a:pt x="257523" y="568659"/>
                </a:lnTo>
                <a:lnTo>
                  <a:pt x="256033" y="580292"/>
                </a:lnTo>
                <a:cubicBezTo>
                  <a:pt x="254001" y="595442"/>
                  <a:pt x="253594" y="596524"/>
                  <a:pt x="250614" y="596524"/>
                </a:cubicBezTo>
                <a:cubicBezTo>
                  <a:pt x="247905" y="596524"/>
                  <a:pt x="246685" y="593278"/>
                  <a:pt x="242079" y="574882"/>
                </a:cubicBezTo>
                <a:lnTo>
                  <a:pt x="240318" y="567442"/>
                </a:lnTo>
                <a:lnTo>
                  <a:pt x="233545" y="566225"/>
                </a:lnTo>
                <a:cubicBezTo>
                  <a:pt x="229887" y="565684"/>
                  <a:pt x="226230" y="564872"/>
                  <a:pt x="225417" y="564737"/>
                </a:cubicBezTo>
                <a:cubicBezTo>
                  <a:pt x="224604" y="564466"/>
                  <a:pt x="223114" y="560273"/>
                  <a:pt x="222030" y="555268"/>
                </a:cubicBezTo>
                <a:lnTo>
                  <a:pt x="220269" y="546341"/>
                </a:lnTo>
                <a:lnTo>
                  <a:pt x="213496" y="546746"/>
                </a:lnTo>
                <a:lnTo>
                  <a:pt x="206587" y="547152"/>
                </a:lnTo>
                <a:lnTo>
                  <a:pt x="204691" y="556891"/>
                </a:lnTo>
                <a:lnTo>
                  <a:pt x="202659" y="566630"/>
                </a:lnTo>
                <a:lnTo>
                  <a:pt x="195750" y="567442"/>
                </a:lnTo>
                <a:lnTo>
                  <a:pt x="188976" y="568389"/>
                </a:lnTo>
                <a:lnTo>
                  <a:pt x="183558" y="585027"/>
                </a:lnTo>
                <a:lnTo>
                  <a:pt x="178275" y="601800"/>
                </a:lnTo>
                <a:lnTo>
                  <a:pt x="172043" y="602476"/>
                </a:lnTo>
                <a:cubicBezTo>
                  <a:pt x="168656" y="602882"/>
                  <a:pt x="158090" y="603964"/>
                  <a:pt x="148336" y="604640"/>
                </a:cubicBezTo>
                <a:cubicBezTo>
                  <a:pt x="138718" y="605452"/>
                  <a:pt x="128287" y="606399"/>
                  <a:pt x="125171" y="606805"/>
                </a:cubicBezTo>
                <a:lnTo>
                  <a:pt x="119617" y="607481"/>
                </a:lnTo>
                <a:lnTo>
                  <a:pt x="122733" y="625877"/>
                </a:lnTo>
                <a:cubicBezTo>
                  <a:pt x="125171" y="640080"/>
                  <a:pt x="125578" y="645626"/>
                  <a:pt x="124630" y="649819"/>
                </a:cubicBezTo>
                <a:cubicBezTo>
                  <a:pt x="123952" y="652930"/>
                  <a:pt x="121514" y="668756"/>
                  <a:pt x="119211" y="685124"/>
                </a:cubicBezTo>
                <a:cubicBezTo>
                  <a:pt x="117043" y="701491"/>
                  <a:pt x="114876" y="716911"/>
                  <a:pt x="114470" y="719346"/>
                </a:cubicBezTo>
                <a:lnTo>
                  <a:pt x="113657" y="723675"/>
                </a:lnTo>
                <a:lnTo>
                  <a:pt x="56896" y="723675"/>
                </a:lnTo>
                <a:cubicBezTo>
                  <a:pt x="25603" y="723675"/>
                  <a:pt x="0" y="723945"/>
                  <a:pt x="0" y="724351"/>
                </a:cubicBezTo>
                <a:cubicBezTo>
                  <a:pt x="0" y="726380"/>
                  <a:pt x="18153" y="797530"/>
                  <a:pt x="18830" y="798342"/>
                </a:cubicBezTo>
                <a:cubicBezTo>
                  <a:pt x="20456" y="800235"/>
                  <a:pt x="54729" y="807134"/>
                  <a:pt x="66379" y="808081"/>
                </a:cubicBezTo>
                <a:cubicBezTo>
                  <a:pt x="72746" y="808622"/>
                  <a:pt x="102819" y="811057"/>
                  <a:pt x="133435" y="813762"/>
                </a:cubicBezTo>
                <a:cubicBezTo>
                  <a:pt x="241402" y="822825"/>
                  <a:pt x="306562" y="828371"/>
                  <a:pt x="469393" y="842033"/>
                </a:cubicBezTo>
                <a:cubicBezTo>
                  <a:pt x="500686" y="844603"/>
                  <a:pt x="547964" y="848661"/>
                  <a:pt x="574380" y="850825"/>
                </a:cubicBezTo>
                <a:cubicBezTo>
                  <a:pt x="718652" y="862999"/>
                  <a:pt x="721362" y="863269"/>
                  <a:pt x="887038" y="877202"/>
                </a:cubicBezTo>
                <a:cubicBezTo>
                  <a:pt x="1009635" y="887617"/>
                  <a:pt x="1024808" y="888699"/>
                  <a:pt x="1062738" y="890728"/>
                </a:cubicBezTo>
                <a:cubicBezTo>
                  <a:pt x="1193464" y="897627"/>
                  <a:pt x="1417120" y="909395"/>
                  <a:pt x="1460876" y="911695"/>
                </a:cubicBezTo>
                <a:cubicBezTo>
                  <a:pt x="1489053" y="913318"/>
                  <a:pt x="1512218" y="914400"/>
                  <a:pt x="1512489" y="914129"/>
                </a:cubicBezTo>
                <a:cubicBezTo>
                  <a:pt x="1512624" y="913859"/>
                  <a:pt x="1518449" y="904255"/>
                  <a:pt x="1525358" y="892757"/>
                </a:cubicBezTo>
                <a:cubicBezTo>
                  <a:pt x="1546084" y="858670"/>
                  <a:pt x="1595936" y="796177"/>
                  <a:pt x="1650123" y="736525"/>
                </a:cubicBezTo>
                <a:cubicBezTo>
                  <a:pt x="1689273" y="693510"/>
                  <a:pt x="1735332" y="639133"/>
                  <a:pt x="1733842" y="638051"/>
                </a:cubicBezTo>
                <a:cubicBezTo>
                  <a:pt x="1733300" y="637645"/>
                  <a:pt x="1616527" y="638592"/>
                  <a:pt x="1469139" y="640351"/>
                </a:cubicBezTo>
                <a:cubicBezTo>
                  <a:pt x="1431886" y="640756"/>
                  <a:pt x="1388536" y="641568"/>
                  <a:pt x="1372822" y="641974"/>
                </a:cubicBezTo>
                <a:lnTo>
                  <a:pt x="1344239" y="642921"/>
                </a:lnTo>
                <a:lnTo>
                  <a:pt x="1342207" y="636969"/>
                </a:lnTo>
                <a:lnTo>
                  <a:pt x="1340175" y="631017"/>
                </a:lnTo>
                <a:lnTo>
                  <a:pt x="1329337" y="630611"/>
                </a:lnTo>
                <a:lnTo>
                  <a:pt x="1318364" y="630206"/>
                </a:lnTo>
                <a:lnTo>
                  <a:pt x="1314842" y="621819"/>
                </a:lnTo>
                <a:cubicBezTo>
                  <a:pt x="1299128" y="584350"/>
                  <a:pt x="1296690" y="577587"/>
                  <a:pt x="1298180" y="576505"/>
                </a:cubicBezTo>
                <a:cubicBezTo>
                  <a:pt x="1299128" y="575693"/>
                  <a:pt x="1320803" y="573800"/>
                  <a:pt x="1346542" y="572176"/>
                </a:cubicBezTo>
                <a:cubicBezTo>
                  <a:pt x="1379596" y="570012"/>
                  <a:pt x="1393820" y="568659"/>
                  <a:pt x="1395174" y="567442"/>
                </a:cubicBezTo>
                <a:cubicBezTo>
                  <a:pt x="1396393" y="566225"/>
                  <a:pt x="1396664" y="564196"/>
                  <a:pt x="1396122" y="560814"/>
                </a:cubicBezTo>
                <a:lnTo>
                  <a:pt x="1395174" y="555944"/>
                </a:lnTo>
                <a:lnTo>
                  <a:pt x="1384066" y="556621"/>
                </a:lnTo>
                <a:cubicBezTo>
                  <a:pt x="1368894" y="557568"/>
                  <a:pt x="1307933" y="560002"/>
                  <a:pt x="1297909" y="560002"/>
                </a:cubicBezTo>
                <a:cubicBezTo>
                  <a:pt x="1290052" y="560002"/>
                  <a:pt x="1289781" y="559867"/>
                  <a:pt x="1287343" y="554998"/>
                </a:cubicBezTo>
                <a:cubicBezTo>
                  <a:pt x="1285311" y="550804"/>
                  <a:pt x="1283143" y="549316"/>
                  <a:pt x="1272712" y="544853"/>
                </a:cubicBezTo>
                <a:lnTo>
                  <a:pt x="1260520" y="539577"/>
                </a:lnTo>
                <a:lnTo>
                  <a:pt x="1226653" y="540389"/>
                </a:lnTo>
                <a:cubicBezTo>
                  <a:pt x="1208094" y="540795"/>
                  <a:pt x="1190755" y="541471"/>
                  <a:pt x="1188452" y="541877"/>
                </a:cubicBezTo>
                <a:cubicBezTo>
                  <a:pt x="1184252" y="542553"/>
                  <a:pt x="1183981" y="542824"/>
                  <a:pt x="1183981" y="548234"/>
                </a:cubicBezTo>
                <a:cubicBezTo>
                  <a:pt x="1183981" y="551345"/>
                  <a:pt x="1183575" y="555403"/>
                  <a:pt x="1183033" y="557162"/>
                </a:cubicBezTo>
                <a:lnTo>
                  <a:pt x="1182220" y="560408"/>
                </a:lnTo>
                <a:lnTo>
                  <a:pt x="1153637" y="559461"/>
                </a:lnTo>
                <a:cubicBezTo>
                  <a:pt x="1137922" y="559056"/>
                  <a:pt x="1112726" y="558244"/>
                  <a:pt x="1097689" y="557838"/>
                </a:cubicBezTo>
                <a:lnTo>
                  <a:pt x="1070324" y="556891"/>
                </a:lnTo>
                <a:lnTo>
                  <a:pt x="1050546" y="521316"/>
                </a:lnTo>
                <a:cubicBezTo>
                  <a:pt x="1039709" y="501703"/>
                  <a:pt x="1030904" y="484930"/>
                  <a:pt x="1030904" y="484118"/>
                </a:cubicBezTo>
                <a:cubicBezTo>
                  <a:pt x="1030904" y="483306"/>
                  <a:pt x="1033071" y="475596"/>
                  <a:pt x="1035780" y="467210"/>
                </a:cubicBezTo>
                <a:cubicBezTo>
                  <a:pt x="1040115" y="454089"/>
                  <a:pt x="1041199" y="451789"/>
                  <a:pt x="1043637" y="451789"/>
                </a:cubicBezTo>
                <a:cubicBezTo>
                  <a:pt x="1050546" y="451654"/>
                  <a:pt x="1050140" y="449625"/>
                  <a:pt x="1042147" y="442591"/>
                </a:cubicBezTo>
                <a:cubicBezTo>
                  <a:pt x="1034832" y="436369"/>
                  <a:pt x="1033342" y="435693"/>
                  <a:pt x="1022776" y="433664"/>
                </a:cubicBezTo>
                <a:cubicBezTo>
                  <a:pt x="1016409" y="432582"/>
                  <a:pt x="985929" y="430011"/>
                  <a:pt x="955042" y="428118"/>
                </a:cubicBezTo>
                <a:cubicBezTo>
                  <a:pt x="924156" y="426224"/>
                  <a:pt x="896249" y="424330"/>
                  <a:pt x="893269" y="423925"/>
                </a:cubicBezTo>
                <a:lnTo>
                  <a:pt x="887580" y="423248"/>
                </a:lnTo>
                <a:lnTo>
                  <a:pt x="892456" y="404717"/>
                </a:lnTo>
                <a:lnTo>
                  <a:pt x="897198" y="386185"/>
                </a:lnTo>
                <a:lnTo>
                  <a:pt x="879722" y="317064"/>
                </a:lnTo>
                <a:lnTo>
                  <a:pt x="862247" y="247943"/>
                </a:lnTo>
                <a:lnTo>
                  <a:pt x="837863" y="244832"/>
                </a:lnTo>
                <a:cubicBezTo>
                  <a:pt x="803725" y="240639"/>
                  <a:pt x="806435" y="241856"/>
                  <a:pt x="801558" y="230088"/>
                </a:cubicBezTo>
                <a:lnTo>
                  <a:pt x="797359" y="220213"/>
                </a:lnTo>
                <a:lnTo>
                  <a:pt x="800881" y="213856"/>
                </a:lnTo>
                <a:cubicBezTo>
                  <a:pt x="803996" y="208310"/>
                  <a:pt x="804132" y="207363"/>
                  <a:pt x="802506" y="204793"/>
                </a:cubicBezTo>
                <a:cubicBezTo>
                  <a:pt x="800610" y="201953"/>
                  <a:pt x="800745" y="201817"/>
                  <a:pt x="810363" y="199518"/>
                </a:cubicBezTo>
                <a:cubicBezTo>
                  <a:pt x="815782" y="198165"/>
                  <a:pt x="820659" y="196812"/>
                  <a:pt x="821065" y="196271"/>
                </a:cubicBezTo>
                <a:cubicBezTo>
                  <a:pt x="823097" y="194378"/>
                  <a:pt x="820523" y="187209"/>
                  <a:pt x="816866" y="184638"/>
                </a:cubicBezTo>
                <a:cubicBezTo>
                  <a:pt x="813344" y="182068"/>
                  <a:pt x="811853" y="181933"/>
                  <a:pt x="791263" y="183015"/>
                </a:cubicBezTo>
                <a:cubicBezTo>
                  <a:pt x="775548" y="183827"/>
                  <a:pt x="768775" y="183692"/>
                  <a:pt x="767420" y="182609"/>
                </a:cubicBezTo>
                <a:cubicBezTo>
                  <a:pt x="765388" y="180986"/>
                  <a:pt x="760782" y="157720"/>
                  <a:pt x="761866" y="154745"/>
                </a:cubicBezTo>
                <a:cubicBezTo>
                  <a:pt x="762273" y="153527"/>
                  <a:pt x="764576" y="152851"/>
                  <a:pt x="768098" y="152851"/>
                </a:cubicBezTo>
                <a:cubicBezTo>
                  <a:pt x="772839" y="152851"/>
                  <a:pt x="773516" y="152445"/>
                  <a:pt x="773516" y="149605"/>
                </a:cubicBezTo>
                <a:cubicBezTo>
                  <a:pt x="773516" y="146223"/>
                  <a:pt x="770672" y="144735"/>
                  <a:pt x="763356" y="144735"/>
                </a:cubicBezTo>
                <a:cubicBezTo>
                  <a:pt x="753874" y="144600"/>
                  <a:pt x="749945" y="140677"/>
                  <a:pt x="755770" y="137025"/>
                </a:cubicBezTo>
                <a:cubicBezTo>
                  <a:pt x="758750" y="135131"/>
                  <a:pt x="760241" y="125798"/>
                  <a:pt x="759021" y="117005"/>
                </a:cubicBezTo>
                <a:cubicBezTo>
                  <a:pt x="758344" y="111730"/>
                  <a:pt x="757802" y="110918"/>
                  <a:pt x="755093" y="110918"/>
                </a:cubicBezTo>
                <a:lnTo>
                  <a:pt x="751842" y="110918"/>
                </a:lnTo>
                <a:lnTo>
                  <a:pt x="751842" y="57759"/>
                </a:lnTo>
                <a:cubicBezTo>
                  <a:pt x="751842" y="7845"/>
                  <a:pt x="751706" y="4329"/>
                  <a:pt x="749403" y="2300"/>
                </a:cubicBezTo>
                <a:cubicBezTo>
                  <a:pt x="748049" y="947"/>
                  <a:pt x="746423" y="0"/>
                  <a:pt x="746017" y="0"/>
                </a:cubicBezTo>
                <a:cubicBezTo>
                  <a:pt x="745475" y="0"/>
                  <a:pt x="745068" y="8116"/>
                  <a:pt x="745068" y="17990"/>
                </a:cubicBezTo>
                <a:close/>
                <a:moveTo>
                  <a:pt x="496486" y="401606"/>
                </a:moveTo>
                <a:lnTo>
                  <a:pt x="516806" y="405258"/>
                </a:lnTo>
                <a:lnTo>
                  <a:pt x="516536" y="410668"/>
                </a:lnTo>
                <a:cubicBezTo>
                  <a:pt x="515316" y="429876"/>
                  <a:pt x="510575" y="494398"/>
                  <a:pt x="509898" y="500485"/>
                </a:cubicBezTo>
                <a:cubicBezTo>
                  <a:pt x="508949" y="507925"/>
                  <a:pt x="508949" y="507654"/>
                  <a:pt x="502582" y="480872"/>
                </a:cubicBezTo>
                <a:cubicBezTo>
                  <a:pt x="497028" y="457471"/>
                  <a:pt x="494590" y="450166"/>
                  <a:pt x="484430" y="426495"/>
                </a:cubicBezTo>
                <a:cubicBezTo>
                  <a:pt x="478063" y="411345"/>
                  <a:pt x="472780" y="398765"/>
                  <a:pt x="472780" y="398359"/>
                </a:cubicBezTo>
                <a:cubicBezTo>
                  <a:pt x="472780" y="397277"/>
                  <a:pt x="474812" y="397548"/>
                  <a:pt x="496486" y="401606"/>
                </a:cubicBezTo>
                <a:close/>
                <a:moveTo>
                  <a:pt x="610956" y="408369"/>
                </a:moveTo>
                <a:cubicBezTo>
                  <a:pt x="610956" y="415809"/>
                  <a:pt x="607163" y="426089"/>
                  <a:pt x="601202" y="434746"/>
                </a:cubicBezTo>
                <a:cubicBezTo>
                  <a:pt x="597680" y="439886"/>
                  <a:pt x="594971" y="444485"/>
                  <a:pt x="595377" y="445026"/>
                </a:cubicBezTo>
                <a:cubicBezTo>
                  <a:pt x="595648" y="445567"/>
                  <a:pt x="600525" y="447326"/>
                  <a:pt x="606079" y="448949"/>
                </a:cubicBezTo>
                <a:cubicBezTo>
                  <a:pt x="613394" y="451113"/>
                  <a:pt x="616510" y="452736"/>
                  <a:pt x="617052" y="454630"/>
                </a:cubicBezTo>
                <a:cubicBezTo>
                  <a:pt x="617594" y="456118"/>
                  <a:pt x="616104" y="462881"/>
                  <a:pt x="613665" y="469915"/>
                </a:cubicBezTo>
                <a:lnTo>
                  <a:pt x="609466" y="482630"/>
                </a:lnTo>
                <a:lnTo>
                  <a:pt x="602422" y="483442"/>
                </a:lnTo>
                <a:cubicBezTo>
                  <a:pt x="598493" y="483847"/>
                  <a:pt x="591720" y="484524"/>
                  <a:pt x="587114" y="485065"/>
                </a:cubicBezTo>
                <a:lnTo>
                  <a:pt x="578850" y="485876"/>
                </a:lnTo>
                <a:lnTo>
                  <a:pt x="568826" y="506031"/>
                </a:lnTo>
                <a:cubicBezTo>
                  <a:pt x="559208" y="525509"/>
                  <a:pt x="558666" y="526186"/>
                  <a:pt x="554060" y="526997"/>
                </a:cubicBezTo>
                <a:cubicBezTo>
                  <a:pt x="551486" y="527403"/>
                  <a:pt x="548235" y="528080"/>
                  <a:pt x="547016" y="528350"/>
                </a:cubicBezTo>
                <a:cubicBezTo>
                  <a:pt x="544171" y="529162"/>
                  <a:pt x="544306" y="529297"/>
                  <a:pt x="539836" y="467345"/>
                </a:cubicBezTo>
                <a:cubicBezTo>
                  <a:pt x="537939" y="441239"/>
                  <a:pt x="536178" y="416755"/>
                  <a:pt x="535636" y="412833"/>
                </a:cubicBezTo>
                <a:lnTo>
                  <a:pt x="534959" y="405799"/>
                </a:lnTo>
                <a:lnTo>
                  <a:pt x="572890" y="405799"/>
                </a:lnTo>
                <a:cubicBezTo>
                  <a:pt x="609601" y="405799"/>
                  <a:pt x="610956" y="405934"/>
                  <a:pt x="610956" y="40836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35" cap="flat">
            <a:noFill/>
            <a:prstDash val="solid"/>
            <a:miter/>
          </a:ln>
          <a:effectLst>
            <a:glow rad="228600">
              <a:srgbClr val="FFC000">
                <a:alpha val="40000"/>
              </a:srgbClr>
            </a:glo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6886265" y="2622979"/>
            <a:ext cx="1564938" cy="2096767"/>
            <a:chOff x="16886265" y="2622979"/>
            <a:chExt cx="1564938" cy="2096767"/>
          </a:xfrm>
          <a:effectLst>
            <a:glow rad="228600">
              <a:srgbClr val="FFC000">
                <a:alpha val="40000"/>
              </a:srgbClr>
            </a:glow>
          </a:effectLst>
        </p:grpSpPr>
        <p:sp>
          <p:nvSpPr>
            <p:cNvPr id="149" name="Graphic 48">
              <a:extLst>
                <a:ext uri="{FF2B5EF4-FFF2-40B4-BE49-F238E27FC236}">
                  <a16:creationId xmlns:a16="http://schemas.microsoft.com/office/drawing/2014/main" id="{E7A0C8C2-8CA8-3543-B2FD-08CE2D8CD5C7}"/>
                </a:ext>
              </a:extLst>
            </p:cNvPr>
            <p:cNvSpPr/>
            <p:nvPr/>
          </p:nvSpPr>
          <p:spPr>
            <a:xfrm rot="16200000" flipV="1">
              <a:off x="17190006" y="2892122"/>
              <a:ext cx="798831" cy="1089068"/>
            </a:xfrm>
            <a:custGeom>
              <a:avLst/>
              <a:gdLst>
                <a:gd name="connsiteX0" fmla="*/ 330970 w 670869"/>
                <a:gd name="connsiteY0" fmla="*/ 3358 h 914614"/>
                <a:gd name="connsiteX1" fmla="*/ 289322 w 670869"/>
                <a:gd name="connsiteY1" fmla="*/ 206097 h 914614"/>
                <a:gd name="connsiteX2" fmla="*/ 288536 w 670869"/>
                <a:gd name="connsiteY2" fmla="*/ 228243 h 914614"/>
                <a:gd name="connsiteX3" fmla="*/ 286250 w 670869"/>
                <a:gd name="connsiteY3" fmla="*/ 230386 h 914614"/>
                <a:gd name="connsiteX4" fmla="*/ 267962 w 670869"/>
                <a:gd name="connsiteY4" fmla="*/ 246245 h 914614"/>
                <a:gd name="connsiteX5" fmla="*/ 246959 w 670869"/>
                <a:gd name="connsiteY5" fmla="*/ 264462 h 914614"/>
                <a:gd name="connsiteX6" fmla="*/ 242102 w 670869"/>
                <a:gd name="connsiteY6" fmla="*/ 268962 h 914614"/>
                <a:gd name="connsiteX7" fmla="*/ 241459 w 670869"/>
                <a:gd name="connsiteY7" fmla="*/ 276106 h 914614"/>
                <a:gd name="connsiteX8" fmla="*/ 238958 w 670869"/>
                <a:gd name="connsiteY8" fmla="*/ 301466 h 914614"/>
                <a:gd name="connsiteX9" fmla="*/ 232958 w 670869"/>
                <a:gd name="connsiteY9" fmla="*/ 363545 h 914614"/>
                <a:gd name="connsiteX10" fmla="*/ 227814 w 670869"/>
                <a:gd name="connsiteY10" fmla="*/ 408480 h 914614"/>
                <a:gd name="connsiteX11" fmla="*/ 164735 w 670869"/>
                <a:gd name="connsiteY11" fmla="*/ 464630 h 914614"/>
                <a:gd name="connsiteX12" fmla="*/ 83296 w 670869"/>
                <a:gd name="connsiteY12" fmla="*/ 536710 h 914614"/>
                <a:gd name="connsiteX13" fmla="*/ 42577 w 670869"/>
                <a:gd name="connsiteY13" fmla="*/ 572857 h 914614"/>
                <a:gd name="connsiteX14" fmla="*/ 12573 w 670869"/>
                <a:gd name="connsiteY14" fmla="*/ 599432 h 914614"/>
                <a:gd name="connsiteX15" fmla="*/ 2215 w 670869"/>
                <a:gd name="connsiteY15" fmla="*/ 608933 h 914614"/>
                <a:gd name="connsiteX16" fmla="*/ 429 w 670869"/>
                <a:gd name="connsiteY16" fmla="*/ 610934 h 914614"/>
                <a:gd name="connsiteX17" fmla="*/ 214 w 670869"/>
                <a:gd name="connsiteY17" fmla="*/ 637437 h 914614"/>
                <a:gd name="connsiteX18" fmla="*/ 0 w 670869"/>
                <a:gd name="connsiteY18" fmla="*/ 663940 h 914614"/>
                <a:gd name="connsiteX19" fmla="*/ 4143 w 670869"/>
                <a:gd name="connsiteY19" fmla="*/ 668155 h 914614"/>
                <a:gd name="connsiteX20" fmla="*/ 17931 w 670869"/>
                <a:gd name="connsiteY20" fmla="*/ 680657 h 914614"/>
                <a:gd name="connsiteX21" fmla="*/ 32933 w 670869"/>
                <a:gd name="connsiteY21" fmla="*/ 694087 h 914614"/>
                <a:gd name="connsiteX22" fmla="*/ 48506 w 670869"/>
                <a:gd name="connsiteY22" fmla="*/ 705088 h 914614"/>
                <a:gd name="connsiteX23" fmla="*/ 186023 w 670869"/>
                <a:gd name="connsiteY23" fmla="*/ 750951 h 914614"/>
                <a:gd name="connsiteX24" fmla="*/ 187238 w 670869"/>
                <a:gd name="connsiteY24" fmla="*/ 756737 h 914614"/>
                <a:gd name="connsiteX25" fmla="*/ 187238 w 670869"/>
                <a:gd name="connsiteY25" fmla="*/ 761881 h 914614"/>
                <a:gd name="connsiteX26" fmla="*/ 177808 w 670869"/>
                <a:gd name="connsiteY26" fmla="*/ 771025 h 914614"/>
                <a:gd name="connsiteX27" fmla="*/ 157948 w 670869"/>
                <a:gd name="connsiteY27" fmla="*/ 789099 h 914614"/>
                <a:gd name="connsiteX28" fmla="*/ 145018 w 670869"/>
                <a:gd name="connsiteY28" fmla="*/ 800314 h 914614"/>
                <a:gd name="connsiteX29" fmla="*/ 135374 w 670869"/>
                <a:gd name="connsiteY29" fmla="*/ 808673 h 914614"/>
                <a:gd name="connsiteX30" fmla="*/ 122087 w 670869"/>
                <a:gd name="connsiteY30" fmla="*/ 820817 h 914614"/>
                <a:gd name="connsiteX31" fmla="*/ 115800 w 670869"/>
                <a:gd name="connsiteY31" fmla="*/ 826889 h 914614"/>
                <a:gd name="connsiteX32" fmla="*/ 115443 w 670869"/>
                <a:gd name="connsiteY32" fmla="*/ 842605 h 914614"/>
                <a:gd name="connsiteX33" fmla="*/ 114729 w 670869"/>
                <a:gd name="connsiteY33" fmla="*/ 872252 h 914614"/>
                <a:gd name="connsiteX34" fmla="*/ 118658 w 670869"/>
                <a:gd name="connsiteY34" fmla="*/ 890254 h 914614"/>
                <a:gd name="connsiteX35" fmla="*/ 164020 w 670869"/>
                <a:gd name="connsiteY35" fmla="*/ 904756 h 914614"/>
                <a:gd name="connsiteX36" fmla="*/ 173665 w 670869"/>
                <a:gd name="connsiteY36" fmla="*/ 907613 h 914614"/>
                <a:gd name="connsiteX37" fmla="*/ 178308 w 670869"/>
                <a:gd name="connsiteY37" fmla="*/ 909257 h 914614"/>
                <a:gd name="connsiteX38" fmla="*/ 181165 w 670869"/>
                <a:gd name="connsiteY38" fmla="*/ 910471 h 914614"/>
                <a:gd name="connsiteX39" fmla="*/ 189524 w 670869"/>
                <a:gd name="connsiteY39" fmla="*/ 913114 h 914614"/>
                <a:gd name="connsiteX40" fmla="*/ 192881 w 670869"/>
                <a:gd name="connsiteY40" fmla="*/ 914614 h 914614"/>
                <a:gd name="connsiteX41" fmla="*/ 195953 w 670869"/>
                <a:gd name="connsiteY41" fmla="*/ 912686 h 914614"/>
                <a:gd name="connsiteX42" fmla="*/ 228600 w 670869"/>
                <a:gd name="connsiteY42" fmla="*/ 885111 h 914614"/>
                <a:gd name="connsiteX43" fmla="*/ 250174 w 670869"/>
                <a:gd name="connsiteY43" fmla="*/ 865465 h 914614"/>
                <a:gd name="connsiteX44" fmla="*/ 268462 w 670869"/>
                <a:gd name="connsiteY44" fmla="*/ 849249 h 914614"/>
                <a:gd name="connsiteX45" fmla="*/ 277035 w 670869"/>
                <a:gd name="connsiteY45" fmla="*/ 841677 h 914614"/>
                <a:gd name="connsiteX46" fmla="*/ 277606 w 670869"/>
                <a:gd name="connsiteY46" fmla="*/ 822460 h 914614"/>
                <a:gd name="connsiteX47" fmla="*/ 278606 w 670869"/>
                <a:gd name="connsiteY47" fmla="*/ 800672 h 914614"/>
                <a:gd name="connsiteX48" fmla="*/ 279035 w 670869"/>
                <a:gd name="connsiteY48" fmla="*/ 798100 h 914614"/>
                <a:gd name="connsiteX49" fmla="*/ 289536 w 670869"/>
                <a:gd name="connsiteY49" fmla="*/ 804101 h 914614"/>
                <a:gd name="connsiteX50" fmla="*/ 300752 w 670869"/>
                <a:gd name="connsiteY50" fmla="*/ 810101 h 914614"/>
                <a:gd name="connsiteX51" fmla="*/ 313753 w 670869"/>
                <a:gd name="connsiteY51" fmla="*/ 804029 h 914614"/>
                <a:gd name="connsiteX52" fmla="*/ 326684 w 670869"/>
                <a:gd name="connsiteY52" fmla="*/ 797957 h 914614"/>
                <a:gd name="connsiteX53" fmla="*/ 327255 w 670869"/>
                <a:gd name="connsiteY53" fmla="*/ 822317 h 914614"/>
                <a:gd name="connsiteX54" fmla="*/ 327255 w 670869"/>
                <a:gd name="connsiteY54" fmla="*/ 846677 h 914614"/>
                <a:gd name="connsiteX55" fmla="*/ 331399 w 670869"/>
                <a:gd name="connsiteY55" fmla="*/ 850964 h 914614"/>
                <a:gd name="connsiteX56" fmla="*/ 335542 w 670869"/>
                <a:gd name="connsiteY56" fmla="*/ 855250 h 914614"/>
                <a:gd name="connsiteX57" fmla="*/ 339614 w 670869"/>
                <a:gd name="connsiteY57" fmla="*/ 850892 h 914614"/>
                <a:gd name="connsiteX58" fmla="*/ 343686 w 670869"/>
                <a:gd name="connsiteY58" fmla="*/ 846606 h 914614"/>
                <a:gd name="connsiteX59" fmla="*/ 343686 w 670869"/>
                <a:gd name="connsiteY59" fmla="*/ 822317 h 914614"/>
                <a:gd name="connsiteX60" fmla="*/ 344400 w 670869"/>
                <a:gd name="connsiteY60" fmla="*/ 797957 h 914614"/>
                <a:gd name="connsiteX61" fmla="*/ 357259 w 670869"/>
                <a:gd name="connsiteY61" fmla="*/ 804029 h 914614"/>
                <a:gd name="connsiteX62" fmla="*/ 370261 w 670869"/>
                <a:gd name="connsiteY62" fmla="*/ 810101 h 914614"/>
                <a:gd name="connsiteX63" fmla="*/ 381548 w 670869"/>
                <a:gd name="connsiteY63" fmla="*/ 804101 h 914614"/>
                <a:gd name="connsiteX64" fmla="*/ 392406 w 670869"/>
                <a:gd name="connsiteY64" fmla="*/ 798528 h 914614"/>
                <a:gd name="connsiteX65" fmla="*/ 393692 w 670869"/>
                <a:gd name="connsiteY65" fmla="*/ 820460 h 914614"/>
                <a:gd name="connsiteX66" fmla="*/ 395692 w 670869"/>
                <a:gd name="connsiteY66" fmla="*/ 843034 h 914614"/>
                <a:gd name="connsiteX67" fmla="*/ 429125 w 670869"/>
                <a:gd name="connsiteY67" fmla="*/ 872323 h 914614"/>
                <a:gd name="connsiteX68" fmla="*/ 468273 w 670869"/>
                <a:gd name="connsiteY68" fmla="*/ 906542 h 914614"/>
                <a:gd name="connsiteX69" fmla="*/ 476417 w 670869"/>
                <a:gd name="connsiteY69" fmla="*/ 913114 h 914614"/>
                <a:gd name="connsiteX70" fmla="*/ 516922 w 670869"/>
                <a:gd name="connsiteY70" fmla="*/ 900898 h 914614"/>
                <a:gd name="connsiteX71" fmla="*/ 556212 w 670869"/>
                <a:gd name="connsiteY71" fmla="*/ 888111 h 914614"/>
                <a:gd name="connsiteX72" fmla="*/ 555998 w 670869"/>
                <a:gd name="connsiteY72" fmla="*/ 877110 h 914614"/>
                <a:gd name="connsiteX73" fmla="*/ 553140 w 670869"/>
                <a:gd name="connsiteY73" fmla="*/ 826032 h 914614"/>
                <a:gd name="connsiteX74" fmla="*/ 517636 w 670869"/>
                <a:gd name="connsiteY74" fmla="*/ 793671 h 914614"/>
                <a:gd name="connsiteX75" fmla="*/ 483632 w 670869"/>
                <a:gd name="connsiteY75" fmla="*/ 762595 h 914614"/>
                <a:gd name="connsiteX76" fmla="*/ 483846 w 670869"/>
                <a:gd name="connsiteY76" fmla="*/ 756880 h 914614"/>
                <a:gd name="connsiteX77" fmla="*/ 484060 w 670869"/>
                <a:gd name="connsiteY77" fmla="*/ 751165 h 914614"/>
                <a:gd name="connsiteX78" fmla="*/ 512278 w 670869"/>
                <a:gd name="connsiteY78" fmla="*/ 741593 h 914614"/>
                <a:gd name="connsiteX79" fmla="*/ 584359 w 670869"/>
                <a:gd name="connsiteY79" fmla="*/ 717447 h 914614"/>
                <a:gd name="connsiteX80" fmla="*/ 628150 w 670869"/>
                <a:gd name="connsiteY80" fmla="*/ 702731 h 914614"/>
                <a:gd name="connsiteX81" fmla="*/ 649510 w 670869"/>
                <a:gd name="connsiteY81" fmla="*/ 683871 h 914614"/>
                <a:gd name="connsiteX82" fmla="*/ 670869 w 670869"/>
                <a:gd name="connsiteY82" fmla="*/ 664940 h 914614"/>
                <a:gd name="connsiteX83" fmla="*/ 670869 w 670869"/>
                <a:gd name="connsiteY83" fmla="*/ 637865 h 914614"/>
                <a:gd name="connsiteX84" fmla="*/ 670869 w 670869"/>
                <a:gd name="connsiteY84" fmla="*/ 610791 h 914614"/>
                <a:gd name="connsiteX85" fmla="*/ 668941 w 670869"/>
                <a:gd name="connsiteY85" fmla="*/ 608719 h 914614"/>
                <a:gd name="connsiteX86" fmla="*/ 619792 w 670869"/>
                <a:gd name="connsiteY86" fmla="*/ 564999 h 914614"/>
                <a:gd name="connsiteX87" fmla="*/ 553712 w 670869"/>
                <a:gd name="connsiteY87" fmla="*/ 506492 h 914614"/>
                <a:gd name="connsiteX88" fmla="*/ 488847 w 670869"/>
                <a:gd name="connsiteY88" fmla="*/ 449056 h 914614"/>
                <a:gd name="connsiteX89" fmla="*/ 442627 w 670869"/>
                <a:gd name="connsiteY89" fmla="*/ 406908 h 914614"/>
                <a:gd name="connsiteX90" fmla="*/ 438698 w 670869"/>
                <a:gd name="connsiteY90" fmla="*/ 367546 h 914614"/>
                <a:gd name="connsiteX91" fmla="*/ 432983 w 670869"/>
                <a:gd name="connsiteY91" fmla="*/ 308253 h 914614"/>
                <a:gd name="connsiteX92" fmla="*/ 430054 w 670869"/>
                <a:gd name="connsiteY92" fmla="*/ 278963 h 914614"/>
                <a:gd name="connsiteX93" fmla="*/ 427982 w 670869"/>
                <a:gd name="connsiteY93" fmla="*/ 269034 h 914614"/>
                <a:gd name="connsiteX94" fmla="*/ 399050 w 670869"/>
                <a:gd name="connsiteY94" fmla="*/ 242959 h 914614"/>
                <a:gd name="connsiteX95" fmla="*/ 383762 w 670869"/>
                <a:gd name="connsiteY95" fmla="*/ 228886 h 914614"/>
                <a:gd name="connsiteX96" fmla="*/ 380833 w 670869"/>
                <a:gd name="connsiteY96" fmla="*/ 181594 h 914614"/>
                <a:gd name="connsiteX97" fmla="*/ 379405 w 670869"/>
                <a:gd name="connsiteY97" fmla="*/ 156591 h 914614"/>
                <a:gd name="connsiteX98" fmla="*/ 377976 w 670869"/>
                <a:gd name="connsiteY98" fmla="*/ 142875 h 914614"/>
                <a:gd name="connsiteX99" fmla="*/ 370761 w 670869"/>
                <a:gd name="connsiteY99" fmla="*/ 87868 h 914614"/>
                <a:gd name="connsiteX100" fmla="*/ 359473 w 670869"/>
                <a:gd name="connsiteY100" fmla="*/ 39934 h 914614"/>
                <a:gd name="connsiteX101" fmla="*/ 346472 w 670869"/>
                <a:gd name="connsiteY101" fmla="*/ 11716 h 914614"/>
                <a:gd name="connsiteX102" fmla="*/ 335113 w 670869"/>
                <a:gd name="connsiteY102" fmla="*/ 0 h 914614"/>
                <a:gd name="connsiteX103" fmla="*/ 330970 w 670869"/>
                <a:gd name="connsiteY103" fmla="*/ 3358 h 91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70869" h="914614">
                  <a:moveTo>
                    <a:pt x="330970" y="3358"/>
                  </a:moveTo>
                  <a:cubicBezTo>
                    <a:pt x="308539" y="25860"/>
                    <a:pt x="293108" y="100941"/>
                    <a:pt x="289322" y="206097"/>
                  </a:cubicBezTo>
                  <a:lnTo>
                    <a:pt x="288536" y="228243"/>
                  </a:lnTo>
                  <a:lnTo>
                    <a:pt x="286250" y="230386"/>
                  </a:lnTo>
                  <a:cubicBezTo>
                    <a:pt x="285036" y="231529"/>
                    <a:pt x="276749" y="238673"/>
                    <a:pt x="267962" y="246245"/>
                  </a:cubicBezTo>
                  <a:cubicBezTo>
                    <a:pt x="259104" y="253746"/>
                    <a:pt x="249674" y="261961"/>
                    <a:pt x="246959" y="264462"/>
                  </a:cubicBezTo>
                  <a:lnTo>
                    <a:pt x="242102" y="268962"/>
                  </a:lnTo>
                  <a:lnTo>
                    <a:pt x="241459" y="276106"/>
                  </a:lnTo>
                  <a:cubicBezTo>
                    <a:pt x="241102" y="280035"/>
                    <a:pt x="239959" y="291465"/>
                    <a:pt x="238958" y="301466"/>
                  </a:cubicBezTo>
                  <a:cubicBezTo>
                    <a:pt x="237958" y="311468"/>
                    <a:pt x="235244" y="339400"/>
                    <a:pt x="232958" y="363545"/>
                  </a:cubicBezTo>
                  <a:cubicBezTo>
                    <a:pt x="230172" y="392192"/>
                    <a:pt x="228386" y="407765"/>
                    <a:pt x="227814" y="408480"/>
                  </a:cubicBezTo>
                  <a:cubicBezTo>
                    <a:pt x="227314" y="409051"/>
                    <a:pt x="198953" y="434340"/>
                    <a:pt x="164735" y="464630"/>
                  </a:cubicBezTo>
                  <a:cubicBezTo>
                    <a:pt x="130588" y="494919"/>
                    <a:pt x="93940" y="527352"/>
                    <a:pt x="83296" y="536710"/>
                  </a:cubicBezTo>
                  <a:cubicBezTo>
                    <a:pt x="72723" y="546140"/>
                    <a:pt x="54364" y="562356"/>
                    <a:pt x="42577" y="572857"/>
                  </a:cubicBezTo>
                  <a:cubicBezTo>
                    <a:pt x="30861" y="583287"/>
                    <a:pt x="17359" y="595289"/>
                    <a:pt x="12573" y="599432"/>
                  </a:cubicBezTo>
                  <a:cubicBezTo>
                    <a:pt x="7858" y="603575"/>
                    <a:pt x="3215" y="607862"/>
                    <a:pt x="2215" y="608933"/>
                  </a:cubicBezTo>
                  <a:lnTo>
                    <a:pt x="429" y="610934"/>
                  </a:lnTo>
                  <a:lnTo>
                    <a:pt x="214" y="637437"/>
                  </a:lnTo>
                  <a:lnTo>
                    <a:pt x="0" y="663940"/>
                  </a:lnTo>
                  <a:lnTo>
                    <a:pt x="4143" y="668155"/>
                  </a:lnTo>
                  <a:cubicBezTo>
                    <a:pt x="6429" y="670441"/>
                    <a:pt x="12644" y="676085"/>
                    <a:pt x="17931" y="680657"/>
                  </a:cubicBezTo>
                  <a:cubicBezTo>
                    <a:pt x="23217" y="685300"/>
                    <a:pt x="30004" y="691301"/>
                    <a:pt x="32933" y="694087"/>
                  </a:cubicBezTo>
                  <a:cubicBezTo>
                    <a:pt x="38362" y="699302"/>
                    <a:pt x="46577" y="705088"/>
                    <a:pt x="48506" y="705088"/>
                  </a:cubicBezTo>
                  <a:cubicBezTo>
                    <a:pt x="49649" y="705088"/>
                    <a:pt x="183952" y="749879"/>
                    <a:pt x="186023" y="750951"/>
                  </a:cubicBezTo>
                  <a:cubicBezTo>
                    <a:pt x="187023" y="751451"/>
                    <a:pt x="187238" y="752523"/>
                    <a:pt x="187238" y="756737"/>
                  </a:cubicBezTo>
                  <a:lnTo>
                    <a:pt x="187238" y="761881"/>
                  </a:lnTo>
                  <a:lnTo>
                    <a:pt x="177808" y="771025"/>
                  </a:lnTo>
                  <a:cubicBezTo>
                    <a:pt x="172593" y="776097"/>
                    <a:pt x="163663" y="784241"/>
                    <a:pt x="157948" y="789099"/>
                  </a:cubicBezTo>
                  <a:cubicBezTo>
                    <a:pt x="152233" y="793956"/>
                    <a:pt x="146447" y="799028"/>
                    <a:pt x="145018" y="800314"/>
                  </a:cubicBezTo>
                  <a:cubicBezTo>
                    <a:pt x="143589" y="801529"/>
                    <a:pt x="139232" y="805315"/>
                    <a:pt x="135374" y="808673"/>
                  </a:cubicBezTo>
                  <a:cubicBezTo>
                    <a:pt x="131516" y="812030"/>
                    <a:pt x="125516" y="817459"/>
                    <a:pt x="122087" y="820817"/>
                  </a:cubicBezTo>
                  <a:lnTo>
                    <a:pt x="115800" y="826889"/>
                  </a:lnTo>
                  <a:lnTo>
                    <a:pt x="115443" y="842605"/>
                  </a:lnTo>
                  <a:cubicBezTo>
                    <a:pt x="115300" y="851249"/>
                    <a:pt x="114943" y="864608"/>
                    <a:pt x="114729" y="872252"/>
                  </a:cubicBezTo>
                  <a:cubicBezTo>
                    <a:pt x="114229" y="888040"/>
                    <a:pt x="114514" y="889254"/>
                    <a:pt x="118658" y="890254"/>
                  </a:cubicBezTo>
                  <a:cubicBezTo>
                    <a:pt x="120872" y="890826"/>
                    <a:pt x="142375" y="897684"/>
                    <a:pt x="164020" y="904756"/>
                  </a:cubicBezTo>
                  <a:cubicBezTo>
                    <a:pt x="167950" y="906042"/>
                    <a:pt x="172307" y="907328"/>
                    <a:pt x="173665" y="907613"/>
                  </a:cubicBezTo>
                  <a:cubicBezTo>
                    <a:pt x="175022" y="907899"/>
                    <a:pt x="177165" y="908685"/>
                    <a:pt x="178308" y="909257"/>
                  </a:cubicBezTo>
                  <a:cubicBezTo>
                    <a:pt x="179522" y="909899"/>
                    <a:pt x="180808" y="910400"/>
                    <a:pt x="181165" y="910471"/>
                  </a:cubicBezTo>
                  <a:cubicBezTo>
                    <a:pt x="182951" y="910685"/>
                    <a:pt x="186452" y="911757"/>
                    <a:pt x="189524" y="913114"/>
                  </a:cubicBezTo>
                  <a:lnTo>
                    <a:pt x="192881" y="914614"/>
                  </a:lnTo>
                  <a:lnTo>
                    <a:pt x="195953" y="912686"/>
                  </a:lnTo>
                  <a:cubicBezTo>
                    <a:pt x="204097" y="907613"/>
                    <a:pt x="208240" y="904113"/>
                    <a:pt x="228600" y="885111"/>
                  </a:cubicBezTo>
                  <a:cubicBezTo>
                    <a:pt x="235101" y="878967"/>
                    <a:pt x="244816" y="870180"/>
                    <a:pt x="250174" y="865465"/>
                  </a:cubicBezTo>
                  <a:cubicBezTo>
                    <a:pt x="255460" y="860750"/>
                    <a:pt x="263676" y="853464"/>
                    <a:pt x="268462" y="849249"/>
                  </a:cubicBezTo>
                  <a:lnTo>
                    <a:pt x="277035" y="841677"/>
                  </a:lnTo>
                  <a:lnTo>
                    <a:pt x="277606" y="822460"/>
                  </a:lnTo>
                  <a:cubicBezTo>
                    <a:pt x="277892" y="811959"/>
                    <a:pt x="278320" y="802172"/>
                    <a:pt x="278606" y="800672"/>
                  </a:cubicBezTo>
                  <a:lnTo>
                    <a:pt x="279035" y="798100"/>
                  </a:lnTo>
                  <a:lnTo>
                    <a:pt x="289536" y="804101"/>
                  </a:lnTo>
                  <a:cubicBezTo>
                    <a:pt x="295394" y="807387"/>
                    <a:pt x="300395" y="810101"/>
                    <a:pt x="300752" y="810101"/>
                  </a:cubicBezTo>
                  <a:cubicBezTo>
                    <a:pt x="301109" y="810101"/>
                    <a:pt x="306967" y="807387"/>
                    <a:pt x="313753" y="804029"/>
                  </a:cubicBezTo>
                  <a:cubicBezTo>
                    <a:pt x="320540" y="800672"/>
                    <a:pt x="326398" y="797957"/>
                    <a:pt x="326684" y="797957"/>
                  </a:cubicBezTo>
                  <a:cubicBezTo>
                    <a:pt x="326969" y="797957"/>
                    <a:pt x="327255" y="808887"/>
                    <a:pt x="327255" y="822317"/>
                  </a:cubicBezTo>
                  <a:lnTo>
                    <a:pt x="327255" y="846677"/>
                  </a:lnTo>
                  <a:lnTo>
                    <a:pt x="331399" y="850964"/>
                  </a:lnTo>
                  <a:lnTo>
                    <a:pt x="335542" y="855250"/>
                  </a:lnTo>
                  <a:lnTo>
                    <a:pt x="339614" y="850892"/>
                  </a:lnTo>
                  <a:lnTo>
                    <a:pt x="343686" y="846606"/>
                  </a:lnTo>
                  <a:lnTo>
                    <a:pt x="343686" y="822317"/>
                  </a:lnTo>
                  <a:cubicBezTo>
                    <a:pt x="343686" y="806387"/>
                    <a:pt x="343900" y="797957"/>
                    <a:pt x="344400" y="797957"/>
                  </a:cubicBezTo>
                  <a:cubicBezTo>
                    <a:pt x="344829" y="797957"/>
                    <a:pt x="350615" y="800672"/>
                    <a:pt x="357259" y="804029"/>
                  </a:cubicBezTo>
                  <a:cubicBezTo>
                    <a:pt x="363903" y="807387"/>
                    <a:pt x="369760" y="810101"/>
                    <a:pt x="370261" y="810101"/>
                  </a:cubicBezTo>
                  <a:cubicBezTo>
                    <a:pt x="370761" y="810101"/>
                    <a:pt x="375833" y="807387"/>
                    <a:pt x="381548" y="804101"/>
                  </a:cubicBezTo>
                  <a:cubicBezTo>
                    <a:pt x="387263" y="800814"/>
                    <a:pt x="392120" y="798314"/>
                    <a:pt x="392406" y="798528"/>
                  </a:cubicBezTo>
                  <a:cubicBezTo>
                    <a:pt x="392692" y="798814"/>
                    <a:pt x="393263" y="808673"/>
                    <a:pt x="393692" y="820460"/>
                  </a:cubicBezTo>
                  <a:cubicBezTo>
                    <a:pt x="394335" y="839176"/>
                    <a:pt x="394621" y="842034"/>
                    <a:pt x="395692" y="843034"/>
                  </a:cubicBezTo>
                  <a:cubicBezTo>
                    <a:pt x="396335" y="843677"/>
                    <a:pt x="411409" y="856893"/>
                    <a:pt x="429125" y="872323"/>
                  </a:cubicBezTo>
                  <a:cubicBezTo>
                    <a:pt x="446841" y="887825"/>
                    <a:pt x="464487" y="903184"/>
                    <a:pt x="468273" y="906542"/>
                  </a:cubicBezTo>
                  <a:cubicBezTo>
                    <a:pt x="472130" y="909899"/>
                    <a:pt x="475774" y="912828"/>
                    <a:pt x="476417" y="913114"/>
                  </a:cubicBezTo>
                  <a:cubicBezTo>
                    <a:pt x="477202" y="913471"/>
                    <a:pt x="492061" y="908971"/>
                    <a:pt x="516922" y="900898"/>
                  </a:cubicBezTo>
                  <a:lnTo>
                    <a:pt x="556212" y="888111"/>
                  </a:lnTo>
                  <a:lnTo>
                    <a:pt x="555998" y="877110"/>
                  </a:lnTo>
                  <a:cubicBezTo>
                    <a:pt x="554926" y="830961"/>
                    <a:pt x="554712" y="827389"/>
                    <a:pt x="553140" y="826032"/>
                  </a:cubicBezTo>
                  <a:cubicBezTo>
                    <a:pt x="552283" y="825317"/>
                    <a:pt x="536353" y="810744"/>
                    <a:pt x="517636" y="793671"/>
                  </a:cubicBezTo>
                  <a:lnTo>
                    <a:pt x="483632" y="762595"/>
                  </a:lnTo>
                  <a:lnTo>
                    <a:pt x="483846" y="756880"/>
                  </a:lnTo>
                  <a:lnTo>
                    <a:pt x="484060" y="751165"/>
                  </a:lnTo>
                  <a:lnTo>
                    <a:pt x="512278" y="741593"/>
                  </a:lnTo>
                  <a:cubicBezTo>
                    <a:pt x="527780" y="736378"/>
                    <a:pt x="560213" y="725448"/>
                    <a:pt x="584359" y="717447"/>
                  </a:cubicBezTo>
                  <a:lnTo>
                    <a:pt x="628150" y="702731"/>
                  </a:lnTo>
                  <a:lnTo>
                    <a:pt x="649510" y="683871"/>
                  </a:lnTo>
                  <a:lnTo>
                    <a:pt x="670869" y="664940"/>
                  </a:lnTo>
                  <a:lnTo>
                    <a:pt x="670869" y="637865"/>
                  </a:lnTo>
                  <a:lnTo>
                    <a:pt x="670869" y="610791"/>
                  </a:lnTo>
                  <a:lnTo>
                    <a:pt x="668941" y="608719"/>
                  </a:lnTo>
                  <a:cubicBezTo>
                    <a:pt x="667798" y="607576"/>
                    <a:pt x="645723" y="587931"/>
                    <a:pt x="619792" y="564999"/>
                  </a:cubicBezTo>
                  <a:cubicBezTo>
                    <a:pt x="593860" y="542068"/>
                    <a:pt x="564142" y="515779"/>
                    <a:pt x="553712" y="506492"/>
                  </a:cubicBezTo>
                  <a:cubicBezTo>
                    <a:pt x="543282" y="497276"/>
                    <a:pt x="514064" y="471416"/>
                    <a:pt x="488847" y="449056"/>
                  </a:cubicBezTo>
                  <a:cubicBezTo>
                    <a:pt x="463486" y="426553"/>
                    <a:pt x="442770" y="407694"/>
                    <a:pt x="442627" y="406908"/>
                  </a:cubicBezTo>
                  <a:cubicBezTo>
                    <a:pt x="442412" y="406051"/>
                    <a:pt x="440626" y="388334"/>
                    <a:pt x="438698" y="367546"/>
                  </a:cubicBezTo>
                  <a:cubicBezTo>
                    <a:pt x="436697" y="346686"/>
                    <a:pt x="434126" y="320040"/>
                    <a:pt x="432983" y="308253"/>
                  </a:cubicBezTo>
                  <a:cubicBezTo>
                    <a:pt x="431768" y="296466"/>
                    <a:pt x="430482" y="283250"/>
                    <a:pt x="430054" y="278963"/>
                  </a:cubicBezTo>
                  <a:cubicBezTo>
                    <a:pt x="429554" y="273749"/>
                    <a:pt x="428839" y="270391"/>
                    <a:pt x="427982" y="269034"/>
                  </a:cubicBezTo>
                  <a:cubicBezTo>
                    <a:pt x="426482" y="266605"/>
                    <a:pt x="418767" y="259675"/>
                    <a:pt x="399050" y="242959"/>
                  </a:cubicBezTo>
                  <a:cubicBezTo>
                    <a:pt x="391120" y="236315"/>
                    <a:pt x="384262" y="229957"/>
                    <a:pt x="383762" y="228886"/>
                  </a:cubicBezTo>
                  <a:cubicBezTo>
                    <a:pt x="382834" y="226743"/>
                    <a:pt x="382333" y="218956"/>
                    <a:pt x="380833" y="181594"/>
                  </a:cubicBezTo>
                  <a:cubicBezTo>
                    <a:pt x="380405" y="170807"/>
                    <a:pt x="379762" y="159591"/>
                    <a:pt x="379405" y="156591"/>
                  </a:cubicBezTo>
                  <a:cubicBezTo>
                    <a:pt x="379047" y="153519"/>
                    <a:pt x="378404" y="147376"/>
                    <a:pt x="377976" y="142875"/>
                  </a:cubicBezTo>
                  <a:cubicBezTo>
                    <a:pt x="375904" y="121301"/>
                    <a:pt x="374047" y="107228"/>
                    <a:pt x="370761" y="87868"/>
                  </a:cubicBezTo>
                  <a:cubicBezTo>
                    <a:pt x="366974" y="65365"/>
                    <a:pt x="365046" y="57293"/>
                    <a:pt x="359473" y="39934"/>
                  </a:cubicBezTo>
                  <a:cubicBezTo>
                    <a:pt x="355330" y="27289"/>
                    <a:pt x="351615" y="19217"/>
                    <a:pt x="346472" y="11716"/>
                  </a:cubicBezTo>
                  <a:cubicBezTo>
                    <a:pt x="342829" y="6501"/>
                    <a:pt x="336542" y="0"/>
                    <a:pt x="335113" y="0"/>
                  </a:cubicBezTo>
                  <a:cubicBezTo>
                    <a:pt x="334685" y="0"/>
                    <a:pt x="332827" y="1500"/>
                    <a:pt x="330970" y="3358"/>
                  </a:cubicBez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 w="7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9" name="Graphic 48">
              <a:extLst>
                <a:ext uri="{FF2B5EF4-FFF2-40B4-BE49-F238E27FC236}">
                  <a16:creationId xmlns:a16="http://schemas.microsoft.com/office/drawing/2014/main" id="{D8FD9D88-629C-954E-8AF6-8429D3BFD90E}"/>
                </a:ext>
              </a:extLst>
            </p:cNvPr>
            <p:cNvSpPr/>
            <p:nvPr/>
          </p:nvSpPr>
          <p:spPr>
            <a:xfrm rot="16200000" flipV="1">
              <a:off x="17031383" y="2477861"/>
              <a:ext cx="798831" cy="1089068"/>
            </a:xfrm>
            <a:custGeom>
              <a:avLst/>
              <a:gdLst>
                <a:gd name="connsiteX0" fmla="*/ 330970 w 670869"/>
                <a:gd name="connsiteY0" fmla="*/ 3358 h 914614"/>
                <a:gd name="connsiteX1" fmla="*/ 289322 w 670869"/>
                <a:gd name="connsiteY1" fmla="*/ 206097 h 914614"/>
                <a:gd name="connsiteX2" fmla="*/ 288536 w 670869"/>
                <a:gd name="connsiteY2" fmla="*/ 228243 h 914614"/>
                <a:gd name="connsiteX3" fmla="*/ 286250 w 670869"/>
                <a:gd name="connsiteY3" fmla="*/ 230386 h 914614"/>
                <a:gd name="connsiteX4" fmla="*/ 267962 w 670869"/>
                <a:gd name="connsiteY4" fmla="*/ 246245 h 914614"/>
                <a:gd name="connsiteX5" fmla="*/ 246959 w 670869"/>
                <a:gd name="connsiteY5" fmla="*/ 264462 h 914614"/>
                <a:gd name="connsiteX6" fmla="*/ 242102 w 670869"/>
                <a:gd name="connsiteY6" fmla="*/ 268962 h 914614"/>
                <a:gd name="connsiteX7" fmla="*/ 241459 w 670869"/>
                <a:gd name="connsiteY7" fmla="*/ 276106 h 914614"/>
                <a:gd name="connsiteX8" fmla="*/ 238958 w 670869"/>
                <a:gd name="connsiteY8" fmla="*/ 301466 h 914614"/>
                <a:gd name="connsiteX9" fmla="*/ 232958 w 670869"/>
                <a:gd name="connsiteY9" fmla="*/ 363545 h 914614"/>
                <a:gd name="connsiteX10" fmla="*/ 227814 w 670869"/>
                <a:gd name="connsiteY10" fmla="*/ 408480 h 914614"/>
                <a:gd name="connsiteX11" fmla="*/ 164735 w 670869"/>
                <a:gd name="connsiteY11" fmla="*/ 464630 h 914614"/>
                <a:gd name="connsiteX12" fmla="*/ 83296 w 670869"/>
                <a:gd name="connsiteY12" fmla="*/ 536710 h 914614"/>
                <a:gd name="connsiteX13" fmla="*/ 42577 w 670869"/>
                <a:gd name="connsiteY13" fmla="*/ 572857 h 914614"/>
                <a:gd name="connsiteX14" fmla="*/ 12573 w 670869"/>
                <a:gd name="connsiteY14" fmla="*/ 599432 h 914614"/>
                <a:gd name="connsiteX15" fmla="*/ 2215 w 670869"/>
                <a:gd name="connsiteY15" fmla="*/ 608933 h 914614"/>
                <a:gd name="connsiteX16" fmla="*/ 429 w 670869"/>
                <a:gd name="connsiteY16" fmla="*/ 610934 h 914614"/>
                <a:gd name="connsiteX17" fmla="*/ 214 w 670869"/>
                <a:gd name="connsiteY17" fmla="*/ 637437 h 914614"/>
                <a:gd name="connsiteX18" fmla="*/ 0 w 670869"/>
                <a:gd name="connsiteY18" fmla="*/ 663940 h 914614"/>
                <a:gd name="connsiteX19" fmla="*/ 4143 w 670869"/>
                <a:gd name="connsiteY19" fmla="*/ 668155 h 914614"/>
                <a:gd name="connsiteX20" fmla="*/ 17931 w 670869"/>
                <a:gd name="connsiteY20" fmla="*/ 680657 h 914614"/>
                <a:gd name="connsiteX21" fmla="*/ 32933 w 670869"/>
                <a:gd name="connsiteY21" fmla="*/ 694087 h 914614"/>
                <a:gd name="connsiteX22" fmla="*/ 48506 w 670869"/>
                <a:gd name="connsiteY22" fmla="*/ 705088 h 914614"/>
                <a:gd name="connsiteX23" fmla="*/ 186023 w 670869"/>
                <a:gd name="connsiteY23" fmla="*/ 750951 h 914614"/>
                <a:gd name="connsiteX24" fmla="*/ 187238 w 670869"/>
                <a:gd name="connsiteY24" fmla="*/ 756737 h 914614"/>
                <a:gd name="connsiteX25" fmla="*/ 187238 w 670869"/>
                <a:gd name="connsiteY25" fmla="*/ 761881 h 914614"/>
                <a:gd name="connsiteX26" fmla="*/ 177808 w 670869"/>
                <a:gd name="connsiteY26" fmla="*/ 771025 h 914614"/>
                <a:gd name="connsiteX27" fmla="*/ 157948 w 670869"/>
                <a:gd name="connsiteY27" fmla="*/ 789099 h 914614"/>
                <a:gd name="connsiteX28" fmla="*/ 145018 w 670869"/>
                <a:gd name="connsiteY28" fmla="*/ 800314 h 914614"/>
                <a:gd name="connsiteX29" fmla="*/ 135374 w 670869"/>
                <a:gd name="connsiteY29" fmla="*/ 808673 h 914614"/>
                <a:gd name="connsiteX30" fmla="*/ 122087 w 670869"/>
                <a:gd name="connsiteY30" fmla="*/ 820817 h 914614"/>
                <a:gd name="connsiteX31" fmla="*/ 115800 w 670869"/>
                <a:gd name="connsiteY31" fmla="*/ 826889 h 914614"/>
                <a:gd name="connsiteX32" fmla="*/ 115443 w 670869"/>
                <a:gd name="connsiteY32" fmla="*/ 842605 h 914614"/>
                <a:gd name="connsiteX33" fmla="*/ 114729 w 670869"/>
                <a:gd name="connsiteY33" fmla="*/ 872252 h 914614"/>
                <a:gd name="connsiteX34" fmla="*/ 118658 w 670869"/>
                <a:gd name="connsiteY34" fmla="*/ 890254 h 914614"/>
                <a:gd name="connsiteX35" fmla="*/ 164020 w 670869"/>
                <a:gd name="connsiteY35" fmla="*/ 904756 h 914614"/>
                <a:gd name="connsiteX36" fmla="*/ 173665 w 670869"/>
                <a:gd name="connsiteY36" fmla="*/ 907613 h 914614"/>
                <a:gd name="connsiteX37" fmla="*/ 178308 w 670869"/>
                <a:gd name="connsiteY37" fmla="*/ 909257 h 914614"/>
                <a:gd name="connsiteX38" fmla="*/ 181165 w 670869"/>
                <a:gd name="connsiteY38" fmla="*/ 910471 h 914614"/>
                <a:gd name="connsiteX39" fmla="*/ 189524 w 670869"/>
                <a:gd name="connsiteY39" fmla="*/ 913114 h 914614"/>
                <a:gd name="connsiteX40" fmla="*/ 192881 w 670869"/>
                <a:gd name="connsiteY40" fmla="*/ 914614 h 914614"/>
                <a:gd name="connsiteX41" fmla="*/ 195953 w 670869"/>
                <a:gd name="connsiteY41" fmla="*/ 912686 h 914614"/>
                <a:gd name="connsiteX42" fmla="*/ 228600 w 670869"/>
                <a:gd name="connsiteY42" fmla="*/ 885111 h 914614"/>
                <a:gd name="connsiteX43" fmla="*/ 250174 w 670869"/>
                <a:gd name="connsiteY43" fmla="*/ 865465 h 914614"/>
                <a:gd name="connsiteX44" fmla="*/ 268462 w 670869"/>
                <a:gd name="connsiteY44" fmla="*/ 849249 h 914614"/>
                <a:gd name="connsiteX45" fmla="*/ 277035 w 670869"/>
                <a:gd name="connsiteY45" fmla="*/ 841677 h 914614"/>
                <a:gd name="connsiteX46" fmla="*/ 277606 w 670869"/>
                <a:gd name="connsiteY46" fmla="*/ 822460 h 914614"/>
                <a:gd name="connsiteX47" fmla="*/ 278606 w 670869"/>
                <a:gd name="connsiteY47" fmla="*/ 800672 h 914614"/>
                <a:gd name="connsiteX48" fmla="*/ 279035 w 670869"/>
                <a:gd name="connsiteY48" fmla="*/ 798100 h 914614"/>
                <a:gd name="connsiteX49" fmla="*/ 289536 w 670869"/>
                <a:gd name="connsiteY49" fmla="*/ 804101 h 914614"/>
                <a:gd name="connsiteX50" fmla="*/ 300752 w 670869"/>
                <a:gd name="connsiteY50" fmla="*/ 810101 h 914614"/>
                <a:gd name="connsiteX51" fmla="*/ 313753 w 670869"/>
                <a:gd name="connsiteY51" fmla="*/ 804029 h 914614"/>
                <a:gd name="connsiteX52" fmla="*/ 326684 w 670869"/>
                <a:gd name="connsiteY52" fmla="*/ 797957 h 914614"/>
                <a:gd name="connsiteX53" fmla="*/ 327255 w 670869"/>
                <a:gd name="connsiteY53" fmla="*/ 822317 h 914614"/>
                <a:gd name="connsiteX54" fmla="*/ 327255 w 670869"/>
                <a:gd name="connsiteY54" fmla="*/ 846677 h 914614"/>
                <a:gd name="connsiteX55" fmla="*/ 331399 w 670869"/>
                <a:gd name="connsiteY55" fmla="*/ 850964 h 914614"/>
                <a:gd name="connsiteX56" fmla="*/ 335542 w 670869"/>
                <a:gd name="connsiteY56" fmla="*/ 855250 h 914614"/>
                <a:gd name="connsiteX57" fmla="*/ 339614 w 670869"/>
                <a:gd name="connsiteY57" fmla="*/ 850892 h 914614"/>
                <a:gd name="connsiteX58" fmla="*/ 343686 w 670869"/>
                <a:gd name="connsiteY58" fmla="*/ 846606 h 914614"/>
                <a:gd name="connsiteX59" fmla="*/ 343686 w 670869"/>
                <a:gd name="connsiteY59" fmla="*/ 822317 h 914614"/>
                <a:gd name="connsiteX60" fmla="*/ 344400 w 670869"/>
                <a:gd name="connsiteY60" fmla="*/ 797957 h 914614"/>
                <a:gd name="connsiteX61" fmla="*/ 357259 w 670869"/>
                <a:gd name="connsiteY61" fmla="*/ 804029 h 914614"/>
                <a:gd name="connsiteX62" fmla="*/ 370261 w 670869"/>
                <a:gd name="connsiteY62" fmla="*/ 810101 h 914614"/>
                <a:gd name="connsiteX63" fmla="*/ 381548 w 670869"/>
                <a:gd name="connsiteY63" fmla="*/ 804101 h 914614"/>
                <a:gd name="connsiteX64" fmla="*/ 392406 w 670869"/>
                <a:gd name="connsiteY64" fmla="*/ 798528 h 914614"/>
                <a:gd name="connsiteX65" fmla="*/ 393692 w 670869"/>
                <a:gd name="connsiteY65" fmla="*/ 820460 h 914614"/>
                <a:gd name="connsiteX66" fmla="*/ 395692 w 670869"/>
                <a:gd name="connsiteY66" fmla="*/ 843034 h 914614"/>
                <a:gd name="connsiteX67" fmla="*/ 429125 w 670869"/>
                <a:gd name="connsiteY67" fmla="*/ 872323 h 914614"/>
                <a:gd name="connsiteX68" fmla="*/ 468273 w 670869"/>
                <a:gd name="connsiteY68" fmla="*/ 906542 h 914614"/>
                <a:gd name="connsiteX69" fmla="*/ 476417 w 670869"/>
                <a:gd name="connsiteY69" fmla="*/ 913114 h 914614"/>
                <a:gd name="connsiteX70" fmla="*/ 516922 w 670869"/>
                <a:gd name="connsiteY70" fmla="*/ 900898 h 914614"/>
                <a:gd name="connsiteX71" fmla="*/ 556212 w 670869"/>
                <a:gd name="connsiteY71" fmla="*/ 888111 h 914614"/>
                <a:gd name="connsiteX72" fmla="*/ 555998 w 670869"/>
                <a:gd name="connsiteY72" fmla="*/ 877110 h 914614"/>
                <a:gd name="connsiteX73" fmla="*/ 553140 w 670869"/>
                <a:gd name="connsiteY73" fmla="*/ 826032 h 914614"/>
                <a:gd name="connsiteX74" fmla="*/ 517636 w 670869"/>
                <a:gd name="connsiteY74" fmla="*/ 793671 h 914614"/>
                <a:gd name="connsiteX75" fmla="*/ 483632 w 670869"/>
                <a:gd name="connsiteY75" fmla="*/ 762595 h 914614"/>
                <a:gd name="connsiteX76" fmla="*/ 483846 w 670869"/>
                <a:gd name="connsiteY76" fmla="*/ 756880 h 914614"/>
                <a:gd name="connsiteX77" fmla="*/ 484060 w 670869"/>
                <a:gd name="connsiteY77" fmla="*/ 751165 h 914614"/>
                <a:gd name="connsiteX78" fmla="*/ 512278 w 670869"/>
                <a:gd name="connsiteY78" fmla="*/ 741593 h 914614"/>
                <a:gd name="connsiteX79" fmla="*/ 584359 w 670869"/>
                <a:gd name="connsiteY79" fmla="*/ 717447 h 914614"/>
                <a:gd name="connsiteX80" fmla="*/ 628150 w 670869"/>
                <a:gd name="connsiteY80" fmla="*/ 702731 h 914614"/>
                <a:gd name="connsiteX81" fmla="*/ 649510 w 670869"/>
                <a:gd name="connsiteY81" fmla="*/ 683871 h 914614"/>
                <a:gd name="connsiteX82" fmla="*/ 670869 w 670869"/>
                <a:gd name="connsiteY82" fmla="*/ 664940 h 914614"/>
                <a:gd name="connsiteX83" fmla="*/ 670869 w 670869"/>
                <a:gd name="connsiteY83" fmla="*/ 637865 h 914614"/>
                <a:gd name="connsiteX84" fmla="*/ 670869 w 670869"/>
                <a:gd name="connsiteY84" fmla="*/ 610791 h 914614"/>
                <a:gd name="connsiteX85" fmla="*/ 668941 w 670869"/>
                <a:gd name="connsiteY85" fmla="*/ 608719 h 914614"/>
                <a:gd name="connsiteX86" fmla="*/ 619792 w 670869"/>
                <a:gd name="connsiteY86" fmla="*/ 564999 h 914614"/>
                <a:gd name="connsiteX87" fmla="*/ 553712 w 670869"/>
                <a:gd name="connsiteY87" fmla="*/ 506492 h 914614"/>
                <a:gd name="connsiteX88" fmla="*/ 488847 w 670869"/>
                <a:gd name="connsiteY88" fmla="*/ 449056 h 914614"/>
                <a:gd name="connsiteX89" fmla="*/ 442627 w 670869"/>
                <a:gd name="connsiteY89" fmla="*/ 406908 h 914614"/>
                <a:gd name="connsiteX90" fmla="*/ 438698 w 670869"/>
                <a:gd name="connsiteY90" fmla="*/ 367546 h 914614"/>
                <a:gd name="connsiteX91" fmla="*/ 432983 w 670869"/>
                <a:gd name="connsiteY91" fmla="*/ 308253 h 914614"/>
                <a:gd name="connsiteX92" fmla="*/ 430054 w 670869"/>
                <a:gd name="connsiteY92" fmla="*/ 278963 h 914614"/>
                <a:gd name="connsiteX93" fmla="*/ 427982 w 670869"/>
                <a:gd name="connsiteY93" fmla="*/ 269034 h 914614"/>
                <a:gd name="connsiteX94" fmla="*/ 399050 w 670869"/>
                <a:gd name="connsiteY94" fmla="*/ 242959 h 914614"/>
                <a:gd name="connsiteX95" fmla="*/ 383762 w 670869"/>
                <a:gd name="connsiteY95" fmla="*/ 228886 h 914614"/>
                <a:gd name="connsiteX96" fmla="*/ 380833 w 670869"/>
                <a:gd name="connsiteY96" fmla="*/ 181594 h 914614"/>
                <a:gd name="connsiteX97" fmla="*/ 379405 w 670869"/>
                <a:gd name="connsiteY97" fmla="*/ 156591 h 914614"/>
                <a:gd name="connsiteX98" fmla="*/ 377976 w 670869"/>
                <a:gd name="connsiteY98" fmla="*/ 142875 h 914614"/>
                <a:gd name="connsiteX99" fmla="*/ 370761 w 670869"/>
                <a:gd name="connsiteY99" fmla="*/ 87868 h 914614"/>
                <a:gd name="connsiteX100" fmla="*/ 359473 w 670869"/>
                <a:gd name="connsiteY100" fmla="*/ 39934 h 914614"/>
                <a:gd name="connsiteX101" fmla="*/ 346472 w 670869"/>
                <a:gd name="connsiteY101" fmla="*/ 11716 h 914614"/>
                <a:gd name="connsiteX102" fmla="*/ 335113 w 670869"/>
                <a:gd name="connsiteY102" fmla="*/ 0 h 914614"/>
                <a:gd name="connsiteX103" fmla="*/ 330970 w 670869"/>
                <a:gd name="connsiteY103" fmla="*/ 3358 h 91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70869" h="914614">
                  <a:moveTo>
                    <a:pt x="330970" y="3358"/>
                  </a:moveTo>
                  <a:cubicBezTo>
                    <a:pt x="308539" y="25860"/>
                    <a:pt x="293108" y="100941"/>
                    <a:pt x="289322" y="206097"/>
                  </a:cubicBezTo>
                  <a:lnTo>
                    <a:pt x="288536" y="228243"/>
                  </a:lnTo>
                  <a:lnTo>
                    <a:pt x="286250" y="230386"/>
                  </a:lnTo>
                  <a:cubicBezTo>
                    <a:pt x="285036" y="231529"/>
                    <a:pt x="276749" y="238673"/>
                    <a:pt x="267962" y="246245"/>
                  </a:cubicBezTo>
                  <a:cubicBezTo>
                    <a:pt x="259104" y="253746"/>
                    <a:pt x="249674" y="261961"/>
                    <a:pt x="246959" y="264462"/>
                  </a:cubicBezTo>
                  <a:lnTo>
                    <a:pt x="242102" y="268962"/>
                  </a:lnTo>
                  <a:lnTo>
                    <a:pt x="241459" y="276106"/>
                  </a:lnTo>
                  <a:cubicBezTo>
                    <a:pt x="241102" y="280035"/>
                    <a:pt x="239959" y="291465"/>
                    <a:pt x="238958" y="301466"/>
                  </a:cubicBezTo>
                  <a:cubicBezTo>
                    <a:pt x="237958" y="311468"/>
                    <a:pt x="235244" y="339400"/>
                    <a:pt x="232958" y="363545"/>
                  </a:cubicBezTo>
                  <a:cubicBezTo>
                    <a:pt x="230172" y="392192"/>
                    <a:pt x="228386" y="407765"/>
                    <a:pt x="227814" y="408480"/>
                  </a:cubicBezTo>
                  <a:cubicBezTo>
                    <a:pt x="227314" y="409051"/>
                    <a:pt x="198953" y="434340"/>
                    <a:pt x="164735" y="464630"/>
                  </a:cubicBezTo>
                  <a:cubicBezTo>
                    <a:pt x="130588" y="494919"/>
                    <a:pt x="93940" y="527352"/>
                    <a:pt x="83296" y="536710"/>
                  </a:cubicBezTo>
                  <a:cubicBezTo>
                    <a:pt x="72723" y="546140"/>
                    <a:pt x="54364" y="562356"/>
                    <a:pt x="42577" y="572857"/>
                  </a:cubicBezTo>
                  <a:cubicBezTo>
                    <a:pt x="30861" y="583287"/>
                    <a:pt x="17359" y="595289"/>
                    <a:pt x="12573" y="599432"/>
                  </a:cubicBezTo>
                  <a:cubicBezTo>
                    <a:pt x="7858" y="603575"/>
                    <a:pt x="3215" y="607862"/>
                    <a:pt x="2215" y="608933"/>
                  </a:cubicBezTo>
                  <a:lnTo>
                    <a:pt x="429" y="610934"/>
                  </a:lnTo>
                  <a:lnTo>
                    <a:pt x="214" y="637437"/>
                  </a:lnTo>
                  <a:lnTo>
                    <a:pt x="0" y="663940"/>
                  </a:lnTo>
                  <a:lnTo>
                    <a:pt x="4143" y="668155"/>
                  </a:lnTo>
                  <a:cubicBezTo>
                    <a:pt x="6429" y="670441"/>
                    <a:pt x="12644" y="676085"/>
                    <a:pt x="17931" y="680657"/>
                  </a:cubicBezTo>
                  <a:cubicBezTo>
                    <a:pt x="23217" y="685300"/>
                    <a:pt x="30004" y="691301"/>
                    <a:pt x="32933" y="694087"/>
                  </a:cubicBezTo>
                  <a:cubicBezTo>
                    <a:pt x="38362" y="699302"/>
                    <a:pt x="46577" y="705088"/>
                    <a:pt x="48506" y="705088"/>
                  </a:cubicBezTo>
                  <a:cubicBezTo>
                    <a:pt x="49649" y="705088"/>
                    <a:pt x="183952" y="749879"/>
                    <a:pt x="186023" y="750951"/>
                  </a:cubicBezTo>
                  <a:cubicBezTo>
                    <a:pt x="187023" y="751451"/>
                    <a:pt x="187238" y="752523"/>
                    <a:pt x="187238" y="756737"/>
                  </a:cubicBezTo>
                  <a:lnTo>
                    <a:pt x="187238" y="761881"/>
                  </a:lnTo>
                  <a:lnTo>
                    <a:pt x="177808" y="771025"/>
                  </a:lnTo>
                  <a:cubicBezTo>
                    <a:pt x="172593" y="776097"/>
                    <a:pt x="163663" y="784241"/>
                    <a:pt x="157948" y="789099"/>
                  </a:cubicBezTo>
                  <a:cubicBezTo>
                    <a:pt x="152233" y="793956"/>
                    <a:pt x="146447" y="799028"/>
                    <a:pt x="145018" y="800314"/>
                  </a:cubicBezTo>
                  <a:cubicBezTo>
                    <a:pt x="143589" y="801529"/>
                    <a:pt x="139232" y="805315"/>
                    <a:pt x="135374" y="808673"/>
                  </a:cubicBezTo>
                  <a:cubicBezTo>
                    <a:pt x="131516" y="812030"/>
                    <a:pt x="125516" y="817459"/>
                    <a:pt x="122087" y="820817"/>
                  </a:cubicBezTo>
                  <a:lnTo>
                    <a:pt x="115800" y="826889"/>
                  </a:lnTo>
                  <a:lnTo>
                    <a:pt x="115443" y="842605"/>
                  </a:lnTo>
                  <a:cubicBezTo>
                    <a:pt x="115300" y="851249"/>
                    <a:pt x="114943" y="864608"/>
                    <a:pt x="114729" y="872252"/>
                  </a:cubicBezTo>
                  <a:cubicBezTo>
                    <a:pt x="114229" y="888040"/>
                    <a:pt x="114514" y="889254"/>
                    <a:pt x="118658" y="890254"/>
                  </a:cubicBezTo>
                  <a:cubicBezTo>
                    <a:pt x="120872" y="890826"/>
                    <a:pt x="142375" y="897684"/>
                    <a:pt x="164020" y="904756"/>
                  </a:cubicBezTo>
                  <a:cubicBezTo>
                    <a:pt x="167950" y="906042"/>
                    <a:pt x="172307" y="907328"/>
                    <a:pt x="173665" y="907613"/>
                  </a:cubicBezTo>
                  <a:cubicBezTo>
                    <a:pt x="175022" y="907899"/>
                    <a:pt x="177165" y="908685"/>
                    <a:pt x="178308" y="909257"/>
                  </a:cubicBezTo>
                  <a:cubicBezTo>
                    <a:pt x="179522" y="909899"/>
                    <a:pt x="180808" y="910400"/>
                    <a:pt x="181165" y="910471"/>
                  </a:cubicBezTo>
                  <a:cubicBezTo>
                    <a:pt x="182951" y="910685"/>
                    <a:pt x="186452" y="911757"/>
                    <a:pt x="189524" y="913114"/>
                  </a:cubicBezTo>
                  <a:lnTo>
                    <a:pt x="192881" y="914614"/>
                  </a:lnTo>
                  <a:lnTo>
                    <a:pt x="195953" y="912686"/>
                  </a:lnTo>
                  <a:cubicBezTo>
                    <a:pt x="204097" y="907613"/>
                    <a:pt x="208240" y="904113"/>
                    <a:pt x="228600" y="885111"/>
                  </a:cubicBezTo>
                  <a:cubicBezTo>
                    <a:pt x="235101" y="878967"/>
                    <a:pt x="244816" y="870180"/>
                    <a:pt x="250174" y="865465"/>
                  </a:cubicBezTo>
                  <a:cubicBezTo>
                    <a:pt x="255460" y="860750"/>
                    <a:pt x="263676" y="853464"/>
                    <a:pt x="268462" y="849249"/>
                  </a:cubicBezTo>
                  <a:lnTo>
                    <a:pt x="277035" y="841677"/>
                  </a:lnTo>
                  <a:lnTo>
                    <a:pt x="277606" y="822460"/>
                  </a:lnTo>
                  <a:cubicBezTo>
                    <a:pt x="277892" y="811959"/>
                    <a:pt x="278320" y="802172"/>
                    <a:pt x="278606" y="800672"/>
                  </a:cubicBezTo>
                  <a:lnTo>
                    <a:pt x="279035" y="798100"/>
                  </a:lnTo>
                  <a:lnTo>
                    <a:pt x="289536" y="804101"/>
                  </a:lnTo>
                  <a:cubicBezTo>
                    <a:pt x="295394" y="807387"/>
                    <a:pt x="300395" y="810101"/>
                    <a:pt x="300752" y="810101"/>
                  </a:cubicBezTo>
                  <a:cubicBezTo>
                    <a:pt x="301109" y="810101"/>
                    <a:pt x="306967" y="807387"/>
                    <a:pt x="313753" y="804029"/>
                  </a:cubicBezTo>
                  <a:cubicBezTo>
                    <a:pt x="320540" y="800672"/>
                    <a:pt x="326398" y="797957"/>
                    <a:pt x="326684" y="797957"/>
                  </a:cubicBezTo>
                  <a:cubicBezTo>
                    <a:pt x="326969" y="797957"/>
                    <a:pt x="327255" y="808887"/>
                    <a:pt x="327255" y="822317"/>
                  </a:cubicBezTo>
                  <a:lnTo>
                    <a:pt x="327255" y="846677"/>
                  </a:lnTo>
                  <a:lnTo>
                    <a:pt x="331399" y="850964"/>
                  </a:lnTo>
                  <a:lnTo>
                    <a:pt x="335542" y="855250"/>
                  </a:lnTo>
                  <a:lnTo>
                    <a:pt x="339614" y="850892"/>
                  </a:lnTo>
                  <a:lnTo>
                    <a:pt x="343686" y="846606"/>
                  </a:lnTo>
                  <a:lnTo>
                    <a:pt x="343686" y="822317"/>
                  </a:lnTo>
                  <a:cubicBezTo>
                    <a:pt x="343686" y="806387"/>
                    <a:pt x="343900" y="797957"/>
                    <a:pt x="344400" y="797957"/>
                  </a:cubicBezTo>
                  <a:cubicBezTo>
                    <a:pt x="344829" y="797957"/>
                    <a:pt x="350615" y="800672"/>
                    <a:pt x="357259" y="804029"/>
                  </a:cubicBezTo>
                  <a:cubicBezTo>
                    <a:pt x="363903" y="807387"/>
                    <a:pt x="369760" y="810101"/>
                    <a:pt x="370261" y="810101"/>
                  </a:cubicBezTo>
                  <a:cubicBezTo>
                    <a:pt x="370761" y="810101"/>
                    <a:pt x="375833" y="807387"/>
                    <a:pt x="381548" y="804101"/>
                  </a:cubicBezTo>
                  <a:cubicBezTo>
                    <a:pt x="387263" y="800814"/>
                    <a:pt x="392120" y="798314"/>
                    <a:pt x="392406" y="798528"/>
                  </a:cubicBezTo>
                  <a:cubicBezTo>
                    <a:pt x="392692" y="798814"/>
                    <a:pt x="393263" y="808673"/>
                    <a:pt x="393692" y="820460"/>
                  </a:cubicBezTo>
                  <a:cubicBezTo>
                    <a:pt x="394335" y="839176"/>
                    <a:pt x="394621" y="842034"/>
                    <a:pt x="395692" y="843034"/>
                  </a:cubicBezTo>
                  <a:cubicBezTo>
                    <a:pt x="396335" y="843677"/>
                    <a:pt x="411409" y="856893"/>
                    <a:pt x="429125" y="872323"/>
                  </a:cubicBezTo>
                  <a:cubicBezTo>
                    <a:pt x="446841" y="887825"/>
                    <a:pt x="464487" y="903184"/>
                    <a:pt x="468273" y="906542"/>
                  </a:cubicBezTo>
                  <a:cubicBezTo>
                    <a:pt x="472130" y="909899"/>
                    <a:pt x="475774" y="912828"/>
                    <a:pt x="476417" y="913114"/>
                  </a:cubicBezTo>
                  <a:cubicBezTo>
                    <a:pt x="477202" y="913471"/>
                    <a:pt x="492061" y="908971"/>
                    <a:pt x="516922" y="900898"/>
                  </a:cubicBezTo>
                  <a:lnTo>
                    <a:pt x="556212" y="888111"/>
                  </a:lnTo>
                  <a:lnTo>
                    <a:pt x="555998" y="877110"/>
                  </a:lnTo>
                  <a:cubicBezTo>
                    <a:pt x="554926" y="830961"/>
                    <a:pt x="554712" y="827389"/>
                    <a:pt x="553140" y="826032"/>
                  </a:cubicBezTo>
                  <a:cubicBezTo>
                    <a:pt x="552283" y="825317"/>
                    <a:pt x="536353" y="810744"/>
                    <a:pt x="517636" y="793671"/>
                  </a:cubicBezTo>
                  <a:lnTo>
                    <a:pt x="483632" y="762595"/>
                  </a:lnTo>
                  <a:lnTo>
                    <a:pt x="483846" y="756880"/>
                  </a:lnTo>
                  <a:lnTo>
                    <a:pt x="484060" y="751165"/>
                  </a:lnTo>
                  <a:lnTo>
                    <a:pt x="512278" y="741593"/>
                  </a:lnTo>
                  <a:cubicBezTo>
                    <a:pt x="527780" y="736378"/>
                    <a:pt x="560213" y="725448"/>
                    <a:pt x="584359" y="717447"/>
                  </a:cubicBezTo>
                  <a:lnTo>
                    <a:pt x="628150" y="702731"/>
                  </a:lnTo>
                  <a:lnTo>
                    <a:pt x="649510" y="683871"/>
                  </a:lnTo>
                  <a:lnTo>
                    <a:pt x="670869" y="664940"/>
                  </a:lnTo>
                  <a:lnTo>
                    <a:pt x="670869" y="637865"/>
                  </a:lnTo>
                  <a:lnTo>
                    <a:pt x="670869" y="610791"/>
                  </a:lnTo>
                  <a:lnTo>
                    <a:pt x="668941" y="608719"/>
                  </a:lnTo>
                  <a:cubicBezTo>
                    <a:pt x="667798" y="607576"/>
                    <a:pt x="645723" y="587931"/>
                    <a:pt x="619792" y="564999"/>
                  </a:cubicBezTo>
                  <a:cubicBezTo>
                    <a:pt x="593860" y="542068"/>
                    <a:pt x="564142" y="515779"/>
                    <a:pt x="553712" y="506492"/>
                  </a:cubicBezTo>
                  <a:cubicBezTo>
                    <a:pt x="543282" y="497276"/>
                    <a:pt x="514064" y="471416"/>
                    <a:pt x="488847" y="449056"/>
                  </a:cubicBezTo>
                  <a:cubicBezTo>
                    <a:pt x="463486" y="426553"/>
                    <a:pt x="442770" y="407694"/>
                    <a:pt x="442627" y="406908"/>
                  </a:cubicBezTo>
                  <a:cubicBezTo>
                    <a:pt x="442412" y="406051"/>
                    <a:pt x="440626" y="388334"/>
                    <a:pt x="438698" y="367546"/>
                  </a:cubicBezTo>
                  <a:cubicBezTo>
                    <a:pt x="436697" y="346686"/>
                    <a:pt x="434126" y="320040"/>
                    <a:pt x="432983" y="308253"/>
                  </a:cubicBezTo>
                  <a:cubicBezTo>
                    <a:pt x="431768" y="296466"/>
                    <a:pt x="430482" y="283250"/>
                    <a:pt x="430054" y="278963"/>
                  </a:cubicBezTo>
                  <a:cubicBezTo>
                    <a:pt x="429554" y="273749"/>
                    <a:pt x="428839" y="270391"/>
                    <a:pt x="427982" y="269034"/>
                  </a:cubicBezTo>
                  <a:cubicBezTo>
                    <a:pt x="426482" y="266605"/>
                    <a:pt x="418767" y="259675"/>
                    <a:pt x="399050" y="242959"/>
                  </a:cubicBezTo>
                  <a:cubicBezTo>
                    <a:pt x="391120" y="236315"/>
                    <a:pt x="384262" y="229957"/>
                    <a:pt x="383762" y="228886"/>
                  </a:cubicBezTo>
                  <a:cubicBezTo>
                    <a:pt x="382834" y="226743"/>
                    <a:pt x="382333" y="218956"/>
                    <a:pt x="380833" y="181594"/>
                  </a:cubicBezTo>
                  <a:cubicBezTo>
                    <a:pt x="380405" y="170807"/>
                    <a:pt x="379762" y="159591"/>
                    <a:pt x="379405" y="156591"/>
                  </a:cubicBezTo>
                  <a:cubicBezTo>
                    <a:pt x="379047" y="153519"/>
                    <a:pt x="378404" y="147376"/>
                    <a:pt x="377976" y="142875"/>
                  </a:cubicBezTo>
                  <a:cubicBezTo>
                    <a:pt x="375904" y="121301"/>
                    <a:pt x="374047" y="107228"/>
                    <a:pt x="370761" y="87868"/>
                  </a:cubicBezTo>
                  <a:cubicBezTo>
                    <a:pt x="366974" y="65365"/>
                    <a:pt x="365046" y="57293"/>
                    <a:pt x="359473" y="39934"/>
                  </a:cubicBezTo>
                  <a:cubicBezTo>
                    <a:pt x="355330" y="27289"/>
                    <a:pt x="351615" y="19217"/>
                    <a:pt x="346472" y="11716"/>
                  </a:cubicBezTo>
                  <a:cubicBezTo>
                    <a:pt x="342829" y="6501"/>
                    <a:pt x="336542" y="0"/>
                    <a:pt x="335113" y="0"/>
                  </a:cubicBezTo>
                  <a:cubicBezTo>
                    <a:pt x="334685" y="0"/>
                    <a:pt x="332827" y="1500"/>
                    <a:pt x="330970" y="3358"/>
                  </a:cubicBez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 w="7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0" name="Graphic 48">
              <a:extLst>
                <a:ext uri="{FF2B5EF4-FFF2-40B4-BE49-F238E27FC236}">
                  <a16:creationId xmlns:a16="http://schemas.microsoft.com/office/drawing/2014/main" id="{2EDAEB18-BAFF-EE42-9301-8E26D6BC3CC7}"/>
                </a:ext>
              </a:extLst>
            </p:cNvPr>
            <p:cNvSpPr/>
            <p:nvPr/>
          </p:nvSpPr>
          <p:spPr>
            <a:xfrm rot="16200000" flipV="1">
              <a:off x="17348629" y="3361535"/>
              <a:ext cx="798831" cy="1089068"/>
            </a:xfrm>
            <a:custGeom>
              <a:avLst/>
              <a:gdLst>
                <a:gd name="connsiteX0" fmla="*/ 330970 w 670869"/>
                <a:gd name="connsiteY0" fmla="*/ 3358 h 914614"/>
                <a:gd name="connsiteX1" fmla="*/ 289322 w 670869"/>
                <a:gd name="connsiteY1" fmla="*/ 206097 h 914614"/>
                <a:gd name="connsiteX2" fmla="*/ 288536 w 670869"/>
                <a:gd name="connsiteY2" fmla="*/ 228243 h 914614"/>
                <a:gd name="connsiteX3" fmla="*/ 286250 w 670869"/>
                <a:gd name="connsiteY3" fmla="*/ 230386 h 914614"/>
                <a:gd name="connsiteX4" fmla="*/ 267962 w 670869"/>
                <a:gd name="connsiteY4" fmla="*/ 246245 h 914614"/>
                <a:gd name="connsiteX5" fmla="*/ 246959 w 670869"/>
                <a:gd name="connsiteY5" fmla="*/ 264462 h 914614"/>
                <a:gd name="connsiteX6" fmla="*/ 242102 w 670869"/>
                <a:gd name="connsiteY6" fmla="*/ 268962 h 914614"/>
                <a:gd name="connsiteX7" fmla="*/ 241459 w 670869"/>
                <a:gd name="connsiteY7" fmla="*/ 276106 h 914614"/>
                <a:gd name="connsiteX8" fmla="*/ 238958 w 670869"/>
                <a:gd name="connsiteY8" fmla="*/ 301466 h 914614"/>
                <a:gd name="connsiteX9" fmla="*/ 232958 w 670869"/>
                <a:gd name="connsiteY9" fmla="*/ 363545 h 914614"/>
                <a:gd name="connsiteX10" fmla="*/ 227814 w 670869"/>
                <a:gd name="connsiteY10" fmla="*/ 408480 h 914614"/>
                <a:gd name="connsiteX11" fmla="*/ 164735 w 670869"/>
                <a:gd name="connsiteY11" fmla="*/ 464630 h 914614"/>
                <a:gd name="connsiteX12" fmla="*/ 83296 w 670869"/>
                <a:gd name="connsiteY12" fmla="*/ 536710 h 914614"/>
                <a:gd name="connsiteX13" fmla="*/ 42577 w 670869"/>
                <a:gd name="connsiteY13" fmla="*/ 572857 h 914614"/>
                <a:gd name="connsiteX14" fmla="*/ 12573 w 670869"/>
                <a:gd name="connsiteY14" fmla="*/ 599432 h 914614"/>
                <a:gd name="connsiteX15" fmla="*/ 2215 w 670869"/>
                <a:gd name="connsiteY15" fmla="*/ 608933 h 914614"/>
                <a:gd name="connsiteX16" fmla="*/ 429 w 670869"/>
                <a:gd name="connsiteY16" fmla="*/ 610934 h 914614"/>
                <a:gd name="connsiteX17" fmla="*/ 214 w 670869"/>
                <a:gd name="connsiteY17" fmla="*/ 637437 h 914614"/>
                <a:gd name="connsiteX18" fmla="*/ 0 w 670869"/>
                <a:gd name="connsiteY18" fmla="*/ 663940 h 914614"/>
                <a:gd name="connsiteX19" fmla="*/ 4143 w 670869"/>
                <a:gd name="connsiteY19" fmla="*/ 668155 h 914614"/>
                <a:gd name="connsiteX20" fmla="*/ 17931 w 670869"/>
                <a:gd name="connsiteY20" fmla="*/ 680657 h 914614"/>
                <a:gd name="connsiteX21" fmla="*/ 32933 w 670869"/>
                <a:gd name="connsiteY21" fmla="*/ 694087 h 914614"/>
                <a:gd name="connsiteX22" fmla="*/ 48506 w 670869"/>
                <a:gd name="connsiteY22" fmla="*/ 705088 h 914614"/>
                <a:gd name="connsiteX23" fmla="*/ 186023 w 670869"/>
                <a:gd name="connsiteY23" fmla="*/ 750951 h 914614"/>
                <a:gd name="connsiteX24" fmla="*/ 187238 w 670869"/>
                <a:gd name="connsiteY24" fmla="*/ 756737 h 914614"/>
                <a:gd name="connsiteX25" fmla="*/ 187238 w 670869"/>
                <a:gd name="connsiteY25" fmla="*/ 761881 h 914614"/>
                <a:gd name="connsiteX26" fmla="*/ 177808 w 670869"/>
                <a:gd name="connsiteY26" fmla="*/ 771025 h 914614"/>
                <a:gd name="connsiteX27" fmla="*/ 157948 w 670869"/>
                <a:gd name="connsiteY27" fmla="*/ 789099 h 914614"/>
                <a:gd name="connsiteX28" fmla="*/ 145018 w 670869"/>
                <a:gd name="connsiteY28" fmla="*/ 800314 h 914614"/>
                <a:gd name="connsiteX29" fmla="*/ 135374 w 670869"/>
                <a:gd name="connsiteY29" fmla="*/ 808673 h 914614"/>
                <a:gd name="connsiteX30" fmla="*/ 122087 w 670869"/>
                <a:gd name="connsiteY30" fmla="*/ 820817 h 914614"/>
                <a:gd name="connsiteX31" fmla="*/ 115800 w 670869"/>
                <a:gd name="connsiteY31" fmla="*/ 826889 h 914614"/>
                <a:gd name="connsiteX32" fmla="*/ 115443 w 670869"/>
                <a:gd name="connsiteY32" fmla="*/ 842605 h 914614"/>
                <a:gd name="connsiteX33" fmla="*/ 114729 w 670869"/>
                <a:gd name="connsiteY33" fmla="*/ 872252 h 914614"/>
                <a:gd name="connsiteX34" fmla="*/ 118658 w 670869"/>
                <a:gd name="connsiteY34" fmla="*/ 890254 h 914614"/>
                <a:gd name="connsiteX35" fmla="*/ 164020 w 670869"/>
                <a:gd name="connsiteY35" fmla="*/ 904756 h 914614"/>
                <a:gd name="connsiteX36" fmla="*/ 173665 w 670869"/>
                <a:gd name="connsiteY36" fmla="*/ 907613 h 914614"/>
                <a:gd name="connsiteX37" fmla="*/ 178308 w 670869"/>
                <a:gd name="connsiteY37" fmla="*/ 909257 h 914614"/>
                <a:gd name="connsiteX38" fmla="*/ 181165 w 670869"/>
                <a:gd name="connsiteY38" fmla="*/ 910471 h 914614"/>
                <a:gd name="connsiteX39" fmla="*/ 189524 w 670869"/>
                <a:gd name="connsiteY39" fmla="*/ 913114 h 914614"/>
                <a:gd name="connsiteX40" fmla="*/ 192881 w 670869"/>
                <a:gd name="connsiteY40" fmla="*/ 914614 h 914614"/>
                <a:gd name="connsiteX41" fmla="*/ 195953 w 670869"/>
                <a:gd name="connsiteY41" fmla="*/ 912686 h 914614"/>
                <a:gd name="connsiteX42" fmla="*/ 228600 w 670869"/>
                <a:gd name="connsiteY42" fmla="*/ 885111 h 914614"/>
                <a:gd name="connsiteX43" fmla="*/ 250174 w 670869"/>
                <a:gd name="connsiteY43" fmla="*/ 865465 h 914614"/>
                <a:gd name="connsiteX44" fmla="*/ 268462 w 670869"/>
                <a:gd name="connsiteY44" fmla="*/ 849249 h 914614"/>
                <a:gd name="connsiteX45" fmla="*/ 277035 w 670869"/>
                <a:gd name="connsiteY45" fmla="*/ 841677 h 914614"/>
                <a:gd name="connsiteX46" fmla="*/ 277606 w 670869"/>
                <a:gd name="connsiteY46" fmla="*/ 822460 h 914614"/>
                <a:gd name="connsiteX47" fmla="*/ 278606 w 670869"/>
                <a:gd name="connsiteY47" fmla="*/ 800672 h 914614"/>
                <a:gd name="connsiteX48" fmla="*/ 279035 w 670869"/>
                <a:gd name="connsiteY48" fmla="*/ 798100 h 914614"/>
                <a:gd name="connsiteX49" fmla="*/ 289536 w 670869"/>
                <a:gd name="connsiteY49" fmla="*/ 804101 h 914614"/>
                <a:gd name="connsiteX50" fmla="*/ 300752 w 670869"/>
                <a:gd name="connsiteY50" fmla="*/ 810101 h 914614"/>
                <a:gd name="connsiteX51" fmla="*/ 313753 w 670869"/>
                <a:gd name="connsiteY51" fmla="*/ 804029 h 914614"/>
                <a:gd name="connsiteX52" fmla="*/ 326684 w 670869"/>
                <a:gd name="connsiteY52" fmla="*/ 797957 h 914614"/>
                <a:gd name="connsiteX53" fmla="*/ 327255 w 670869"/>
                <a:gd name="connsiteY53" fmla="*/ 822317 h 914614"/>
                <a:gd name="connsiteX54" fmla="*/ 327255 w 670869"/>
                <a:gd name="connsiteY54" fmla="*/ 846677 h 914614"/>
                <a:gd name="connsiteX55" fmla="*/ 331399 w 670869"/>
                <a:gd name="connsiteY55" fmla="*/ 850964 h 914614"/>
                <a:gd name="connsiteX56" fmla="*/ 335542 w 670869"/>
                <a:gd name="connsiteY56" fmla="*/ 855250 h 914614"/>
                <a:gd name="connsiteX57" fmla="*/ 339614 w 670869"/>
                <a:gd name="connsiteY57" fmla="*/ 850892 h 914614"/>
                <a:gd name="connsiteX58" fmla="*/ 343686 w 670869"/>
                <a:gd name="connsiteY58" fmla="*/ 846606 h 914614"/>
                <a:gd name="connsiteX59" fmla="*/ 343686 w 670869"/>
                <a:gd name="connsiteY59" fmla="*/ 822317 h 914614"/>
                <a:gd name="connsiteX60" fmla="*/ 344400 w 670869"/>
                <a:gd name="connsiteY60" fmla="*/ 797957 h 914614"/>
                <a:gd name="connsiteX61" fmla="*/ 357259 w 670869"/>
                <a:gd name="connsiteY61" fmla="*/ 804029 h 914614"/>
                <a:gd name="connsiteX62" fmla="*/ 370261 w 670869"/>
                <a:gd name="connsiteY62" fmla="*/ 810101 h 914614"/>
                <a:gd name="connsiteX63" fmla="*/ 381548 w 670869"/>
                <a:gd name="connsiteY63" fmla="*/ 804101 h 914614"/>
                <a:gd name="connsiteX64" fmla="*/ 392406 w 670869"/>
                <a:gd name="connsiteY64" fmla="*/ 798528 h 914614"/>
                <a:gd name="connsiteX65" fmla="*/ 393692 w 670869"/>
                <a:gd name="connsiteY65" fmla="*/ 820460 h 914614"/>
                <a:gd name="connsiteX66" fmla="*/ 395692 w 670869"/>
                <a:gd name="connsiteY66" fmla="*/ 843034 h 914614"/>
                <a:gd name="connsiteX67" fmla="*/ 429125 w 670869"/>
                <a:gd name="connsiteY67" fmla="*/ 872323 h 914614"/>
                <a:gd name="connsiteX68" fmla="*/ 468273 w 670869"/>
                <a:gd name="connsiteY68" fmla="*/ 906542 h 914614"/>
                <a:gd name="connsiteX69" fmla="*/ 476417 w 670869"/>
                <a:gd name="connsiteY69" fmla="*/ 913114 h 914614"/>
                <a:gd name="connsiteX70" fmla="*/ 516922 w 670869"/>
                <a:gd name="connsiteY70" fmla="*/ 900898 h 914614"/>
                <a:gd name="connsiteX71" fmla="*/ 556212 w 670869"/>
                <a:gd name="connsiteY71" fmla="*/ 888111 h 914614"/>
                <a:gd name="connsiteX72" fmla="*/ 555998 w 670869"/>
                <a:gd name="connsiteY72" fmla="*/ 877110 h 914614"/>
                <a:gd name="connsiteX73" fmla="*/ 553140 w 670869"/>
                <a:gd name="connsiteY73" fmla="*/ 826032 h 914614"/>
                <a:gd name="connsiteX74" fmla="*/ 517636 w 670869"/>
                <a:gd name="connsiteY74" fmla="*/ 793671 h 914614"/>
                <a:gd name="connsiteX75" fmla="*/ 483632 w 670869"/>
                <a:gd name="connsiteY75" fmla="*/ 762595 h 914614"/>
                <a:gd name="connsiteX76" fmla="*/ 483846 w 670869"/>
                <a:gd name="connsiteY76" fmla="*/ 756880 h 914614"/>
                <a:gd name="connsiteX77" fmla="*/ 484060 w 670869"/>
                <a:gd name="connsiteY77" fmla="*/ 751165 h 914614"/>
                <a:gd name="connsiteX78" fmla="*/ 512278 w 670869"/>
                <a:gd name="connsiteY78" fmla="*/ 741593 h 914614"/>
                <a:gd name="connsiteX79" fmla="*/ 584359 w 670869"/>
                <a:gd name="connsiteY79" fmla="*/ 717447 h 914614"/>
                <a:gd name="connsiteX80" fmla="*/ 628150 w 670869"/>
                <a:gd name="connsiteY80" fmla="*/ 702731 h 914614"/>
                <a:gd name="connsiteX81" fmla="*/ 649510 w 670869"/>
                <a:gd name="connsiteY81" fmla="*/ 683871 h 914614"/>
                <a:gd name="connsiteX82" fmla="*/ 670869 w 670869"/>
                <a:gd name="connsiteY82" fmla="*/ 664940 h 914614"/>
                <a:gd name="connsiteX83" fmla="*/ 670869 w 670869"/>
                <a:gd name="connsiteY83" fmla="*/ 637865 h 914614"/>
                <a:gd name="connsiteX84" fmla="*/ 670869 w 670869"/>
                <a:gd name="connsiteY84" fmla="*/ 610791 h 914614"/>
                <a:gd name="connsiteX85" fmla="*/ 668941 w 670869"/>
                <a:gd name="connsiteY85" fmla="*/ 608719 h 914614"/>
                <a:gd name="connsiteX86" fmla="*/ 619792 w 670869"/>
                <a:gd name="connsiteY86" fmla="*/ 564999 h 914614"/>
                <a:gd name="connsiteX87" fmla="*/ 553712 w 670869"/>
                <a:gd name="connsiteY87" fmla="*/ 506492 h 914614"/>
                <a:gd name="connsiteX88" fmla="*/ 488847 w 670869"/>
                <a:gd name="connsiteY88" fmla="*/ 449056 h 914614"/>
                <a:gd name="connsiteX89" fmla="*/ 442627 w 670869"/>
                <a:gd name="connsiteY89" fmla="*/ 406908 h 914614"/>
                <a:gd name="connsiteX90" fmla="*/ 438698 w 670869"/>
                <a:gd name="connsiteY90" fmla="*/ 367546 h 914614"/>
                <a:gd name="connsiteX91" fmla="*/ 432983 w 670869"/>
                <a:gd name="connsiteY91" fmla="*/ 308253 h 914614"/>
                <a:gd name="connsiteX92" fmla="*/ 430054 w 670869"/>
                <a:gd name="connsiteY92" fmla="*/ 278963 h 914614"/>
                <a:gd name="connsiteX93" fmla="*/ 427982 w 670869"/>
                <a:gd name="connsiteY93" fmla="*/ 269034 h 914614"/>
                <a:gd name="connsiteX94" fmla="*/ 399050 w 670869"/>
                <a:gd name="connsiteY94" fmla="*/ 242959 h 914614"/>
                <a:gd name="connsiteX95" fmla="*/ 383762 w 670869"/>
                <a:gd name="connsiteY95" fmla="*/ 228886 h 914614"/>
                <a:gd name="connsiteX96" fmla="*/ 380833 w 670869"/>
                <a:gd name="connsiteY96" fmla="*/ 181594 h 914614"/>
                <a:gd name="connsiteX97" fmla="*/ 379405 w 670869"/>
                <a:gd name="connsiteY97" fmla="*/ 156591 h 914614"/>
                <a:gd name="connsiteX98" fmla="*/ 377976 w 670869"/>
                <a:gd name="connsiteY98" fmla="*/ 142875 h 914614"/>
                <a:gd name="connsiteX99" fmla="*/ 370761 w 670869"/>
                <a:gd name="connsiteY99" fmla="*/ 87868 h 914614"/>
                <a:gd name="connsiteX100" fmla="*/ 359473 w 670869"/>
                <a:gd name="connsiteY100" fmla="*/ 39934 h 914614"/>
                <a:gd name="connsiteX101" fmla="*/ 346472 w 670869"/>
                <a:gd name="connsiteY101" fmla="*/ 11716 h 914614"/>
                <a:gd name="connsiteX102" fmla="*/ 335113 w 670869"/>
                <a:gd name="connsiteY102" fmla="*/ 0 h 914614"/>
                <a:gd name="connsiteX103" fmla="*/ 330970 w 670869"/>
                <a:gd name="connsiteY103" fmla="*/ 3358 h 91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70869" h="914614">
                  <a:moveTo>
                    <a:pt x="330970" y="3358"/>
                  </a:moveTo>
                  <a:cubicBezTo>
                    <a:pt x="308539" y="25860"/>
                    <a:pt x="293108" y="100941"/>
                    <a:pt x="289322" y="206097"/>
                  </a:cubicBezTo>
                  <a:lnTo>
                    <a:pt x="288536" y="228243"/>
                  </a:lnTo>
                  <a:lnTo>
                    <a:pt x="286250" y="230386"/>
                  </a:lnTo>
                  <a:cubicBezTo>
                    <a:pt x="285036" y="231529"/>
                    <a:pt x="276749" y="238673"/>
                    <a:pt x="267962" y="246245"/>
                  </a:cubicBezTo>
                  <a:cubicBezTo>
                    <a:pt x="259104" y="253746"/>
                    <a:pt x="249674" y="261961"/>
                    <a:pt x="246959" y="264462"/>
                  </a:cubicBezTo>
                  <a:lnTo>
                    <a:pt x="242102" y="268962"/>
                  </a:lnTo>
                  <a:lnTo>
                    <a:pt x="241459" y="276106"/>
                  </a:lnTo>
                  <a:cubicBezTo>
                    <a:pt x="241102" y="280035"/>
                    <a:pt x="239959" y="291465"/>
                    <a:pt x="238958" y="301466"/>
                  </a:cubicBezTo>
                  <a:cubicBezTo>
                    <a:pt x="237958" y="311468"/>
                    <a:pt x="235244" y="339400"/>
                    <a:pt x="232958" y="363545"/>
                  </a:cubicBezTo>
                  <a:cubicBezTo>
                    <a:pt x="230172" y="392192"/>
                    <a:pt x="228386" y="407765"/>
                    <a:pt x="227814" y="408480"/>
                  </a:cubicBezTo>
                  <a:cubicBezTo>
                    <a:pt x="227314" y="409051"/>
                    <a:pt x="198953" y="434340"/>
                    <a:pt x="164735" y="464630"/>
                  </a:cubicBezTo>
                  <a:cubicBezTo>
                    <a:pt x="130588" y="494919"/>
                    <a:pt x="93940" y="527352"/>
                    <a:pt x="83296" y="536710"/>
                  </a:cubicBezTo>
                  <a:cubicBezTo>
                    <a:pt x="72723" y="546140"/>
                    <a:pt x="54364" y="562356"/>
                    <a:pt x="42577" y="572857"/>
                  </a:cubicBezTo>
                  <a:cubicBezTo>
                    <a:pt x="30861" y="583287"/>
                    <a:pt x="17359" y="595289"/>
                    <a:pt x="12573" y="599432"/>
                  </a:cubicBezTo>
                  <a:cubicBezTo>
                    <a:pt x="7858" y="603575"/>
                    <a:pt x="3215" y="607862"/>
                    <a:pt x="2215" y="608933"/>
                  </a:cubicBezTo>
                  <a:lnTo>
                    <a:pt x="429" y="610934"/>
                  </a:lnTo>
                  <a:lnTo>
                    <a:pt x="214" y="637437"/>
                  </a:lnTo>
                  <a:lnTo>
                    <a:pt x="0" y="663940"/>
                  </a:lnTo>
                  <a:lnTo>
                    <a:pt x="4143" y="668155"/>
                  </a:lnTo>
                  <a:cubicBezTo>
                    <a:pt x="6429" y="670441"/>
                    <a:pt x="12644" y="676085"/>
                    <a:pt x="17931" y="680657"/>
                  </a:cubicBezTo>
                  <a:cubicBezTo>
                    <a:pt x="23217" y="685300"/>
                    <a:pt x="30004" y="691301"/>
                    <a:pt x="32933" y="694087"/>
                  </a:cubicBezTo>
                  <a:cubicBezTo>
                    <a:pt x="38362" y="699302"/>
                    <a:pt x="46577" y="705088"/>
                    <a:pt x="48506" y="705088"/>
                  </a:cubicBezTo>
                  <a:cubicBezTo>
                    <a:pt x="49649" y="705088"/>
                    <a:pt x="183952" y="749879"/>
                    <a:pt x="186023" y="750951"/>
                  </a:cubicBezTo>
                  <a:cubicBezTo>
                    <a:pt x="187023" y="751451"/>
                    <a:pt x="187238" y="752523"/>
                    <a:pt x="187238" y="756737"/>
                  </a:cubicBezTo>
                  <a:lnTo>
                    <a:pt x="187238" y="761881"/>
                  </a:lnTo>
                  <a:lnTo>
                    <a:pt x="177808" y="771025"/>
                  </a:lnTo>
                  <a:cubicBezTo>
                    <a:pt x="172593" y="776097"/>
                    <a:pt x="163663" y="784241"/>
                    <a:pt x="157948" y="789099"/>
                  </a:cubicBezTo>
                  <a:cubicBezTo>
                    <a:pt x="152233" y="793956"/>
                    <a:pt x="146447" y="799028"/>
                    <a:pt x="145018" y="800314"/>
                  </a:cubicBezTo>
                  <a:cubicBezTo>
                    <a:pt x="143589" y="801529"/>
                    <a:pt x="139232" y="805315"/>
                    <a:pt x="135374" y="808673"/>
                  </a:cubicBezTo>
                  <a:cubicBezTo>
                    <a:pt x="131516" y="812030"/>
                    <a:pt x="125516" y="817459"/>
                    <a:pt x="122087" y="820817"/>
                  </a:cubicBezTo>
                  <a:lnTo>
                    <a:pt x="115800" y="826889"/>
                  </a:lnTo>
                  <a:lnTo>
                    <a:pt x="115443" y="842605"/>
                  </a:lnTo>
                  <a:cubicBezTo>
                    <a:pt x="115300" y="851249"/>
                    <a:pt x="114943" y="864608"/>
                    <a:pt x="114729" y="872252"/>
                  </a:cubicBezTo>
                  <a:cubicBezTo>
                    <a:pt x="114229" y="888040"/>
                    <a:pt x="114514" y="889254"/>
                    <a:pt x="118658" y="890254"/>
                  </a:cubicBezTo>
                  <a:cubicBezTo>
                    <a:pt x="120872" y="890826"/>
                    <a:pt x="142375" y="897684"/>
                    <a:pt x="164020" y="904756"/>
                  </a:cubicBezTo>
                  <a:cubicBezTo>
                    <a:pt x="167950" y="906042"/>
                    <a:pt x="172307" y="907328"/>
                    <a:pt x="173665" y="907613"/>
                  </a:cubicBezTo>
                  <a:cubicBezTo>
                    <a:pt x="175022" y="907899"/>
                    <a:pt x="177165" y="908685"/>
                    <a:pt x="178308" y="909257"/>
                  </a:cubicBezTo>
                  <a:cubicBezTo>
                    <a:pt x="179522" y="909899"/>
                    <a:pt x="180808" y="910400"/>
                    <a:pt x="181165" y="910471"/>
                  </a:cubicBezTo>
                  <a:cubicBezTo>
                    <a:pt x="182951" y="910685"/>
                    <a:pt x="186452" y="911757"/>
                    <a:pt x="189524" y="913114"/>
                  </a:cubicBezTo>
                  <a:lnTo>
                    <a:pt x="192881" y="914614"/>
                  </a:lnTo>
                  <a:lnTo>
                    <a:pt x="195953" y="912686"/>
                  </a:lnTo>
                  <a:cubicBezTo>
                    <a:pt x="204097" y="907613"/>
                    <a:pt x="208240" y="904113"/>
                    <a:pt x="228600" y="885111"/>
                  </a:cubicBezTo>
                  <a:cubicBezTo>
                    <a:pt x="235101" y="878967"/>
                    <a:pt x="244816" y="870180"/>
                    <a:pt x="250174" y="865465"/>
                  </a:cubicBezTo>
                  <a:cubicBezTo>
                    <a:pt x="255460" y="860750"/>
                    <a:pt x="263676" y="853464"/>
                    <a:pt x="268462" y="849249"/>
                  </a:cubicBezTo>
                  <a:lnTo>
                    <a:pt x="277035" y="841677"/>
                  </a:lnTo>
                  <a:lnTo>
                    <a:pt x="277606" y="822460"/>
                  </a:lnTo>
                  <a:cubicBezTo>
                    <a:pt x="277892" y="811959"/>
                    <a:pt x="278320" y="802172"/>
                    <a:pt x="278606" y="800672"/>
                  </a:cubicBezTo>
                  <a:lnTo>
                    <a:pt x="279035" y="798100"/>
                  </a:lnTo>
                  <a:lnTo>
                    <a:pt x="289536" y="804101"/>
                  </a:lnTo>
                  <a:cubicBezTo>
                    <a:pt x="295394" y="807387"/>
                    <a:pt x="300395" y="810101"/>
                    <a:pt x="300752" y="810101"/>
                  </a:cubicBezTo>
                  <a:cubicBezTo>
                    <a:pt x="301109" y="810101"/>
                    <a:pt x="306967" y="807387"/>
                    <a:pt x="313753" y="804029"/>
                  </a:cubicBezTo>
                  <a:cubicBezTo>
                    <a:pt x="320540" y="800672"/>
                    <a:pt x="326398" y="797957"/>
                    <a:pt x="326684" y="797957"/>
                  </a:cubicBezTo>
                  <a:cubicBezTo>
                    <a:pt x="326969" y="797957"/>
                    <a:pt x="327255" y="808887"/>
                    <a:pt x="327255" y="822317"/>
                  </a:cubicBezTo>
                  <a:lnTo>
                    <a:pt x="327255" y="846677"/>
                  </a:lnTo>
                  <a:lnTo>
                    <a:pt x="331399" y="850964"/>
                  </a:lnTo>
                  <a:lnTo>
                    <a:pt x="335542" y="855250"/>
                  </a:lnTo>
                  <a:lnTo>
                    <a:pt x="339614" y="850892"/>
                  </a:lnTo>
                  <a:lnTo>
                    <a:pt x="343686" y="846606"/>
                  </a:lnTo>
                  <a:lnTo>
                    <a:pt x="343686" y="822317"/>
                  </a:lnTo>
                  <a:cubicBezTo>
                    <a:pt x="343686" y="806387"/>
                    <a:pt x="343900" y="797957"/>
                    <a:pt x="344400" y="797957"/>
                  </a:cubicBezTo>
                  <a:cubicBezTo>
                    <a:pt x="344829" y="797957"/>
                    <a:pt x="350615" y="800672"/>
                    <a:pt x="357259" y="804029"/>
                  </a:cubicBezTo>
                  <a:cubicBezTo>
                    <a:pt x="363903" y="807387"/>
                    <a:pt x="369760" y="810101"/>
                    <a:pt x="370261" y="810101"/>
                  </a:cubicBezTo>
                  <a:cubicBezTo>
                    <a:pt x="370761" y="810101"/>
                    <a:pt x="375833" y="807387"/>
                    <a:pt x="381548" y="804101"/>
                  </a:cubicBezTo>
                  <a:cubicBezTo>
                    <a:pt x="387263" y="800814"/>
                    <a:pt x="392120" y="798314"/>
                    <a:pt x="392406" y="798528"/>
                  </a:cubicBezTo>
                  <a:cubicBezTo>
                    <a:pt x="392692" y="798814"/>
                    <a:pt x="393263" y="808673"/>
                    <a:pt x="393692" y="820460"/>
                  </a:cubicBezTo>
                  <a:cubicBezTo>
                    <a:pt x="394335" y="839176"/>
                    <a:pt x="394621" y="842034"/>
                    <a:pt x="395692" y="843034"/>
                  </a:cubicBezTo>
                  <a:cubicBezTo>
                    <a:pt x="396335" y="843677"/>
                    <a:pt x="411409" y="856893"/>
                    <a:pt x="429125" y="872323"/>
                  </a:cubicBezTo>
                  <a:cubicBezTo>
                    <a:pt x="446841" y="887825"/>
                    <a:pt x="464487" y="903184"/>
                    <a:pt x="468273" y="906542"/>
                  </a:cubicBezTo>
                  <a:cubicBezTo>
                    <a:pt x="472130" y="909899"/>
                    <a:pt x="475774" y="912828"/>
                    <a:pt x="476417" y="913114"/>
                  </a:cubicBezTo>
                  <a:cubicBezTo>
                    <a:pt x="477202" y="913471"/>
                    <a:pt x="492061" y="908971"/>
                    <a:pt x="516922" y="900898"/>
                  </a:cubicBezTo>
                  <a:lnTo>
                    <a:pt x="556212" y="888111"/>
                  </a:lnTo>
                  <a:lnTo>
                    <a:pt x="555998" y="877110"/>
                  </a:lnTo>
                  <a:cubicBezTo>
                    <a:pt x="554926" y="830961"/>
                    <a:pt x="554712" y="827389"/>
                    <a:pt x="553140" y="826032"/>
                  </a:cubicBezTo>
                  <a:cubicBezTo>
                    <a:pt x="552283" y="825317"/>
                    <a:pt x="536353" y="810744"/>
                    <a:pt x="517636" y="793671"/>
                  </a:cubicBezTo>
                  <a:lnTo>
                    <a:pt x="483632" y="762595"/>
                  </a:lnTo>
                  <a:lnTo>
                    <a:pt x="483846" y="756880"/>
                  </a:lnTo>
                  <a:lnTo>
                    <a:pt x="484060" y="751165"/>
                  </a:lnTo>
                  <a:lnTo>
                    <a:pt x="512278" y="741593"/>
                  </a:lnTo>
                  <a:cubicBezTo>
                    <a:pt x="527780" y="736378"/>
                    <a:pt x="560213" y="725448"/>
                    <a:pt x="584359" y="717447"/>
                  </a:cubicBezTo>
                  <a:lnTo>
                    <a:pt x="628150" y="702731"/>
                  </a:lnTo>
                  <a:lnTo>
                    <a:pt x="649510" y="683871"/>
                  </a:lnTo>
                  <a:lnTo>
                    <a:pt x="670869" y="664940"/>
                  </a:lnTo>
                  <a:lnTo>
                    <a:pt x="670869" y="637865"/>
                  </a:lnTo>
                  <a:lnTo>
                    <a:pt x="670869" y="610791"/>
                  </a:lnTo>
                  <a:lnTo>
                    <a:pt x="668941" y="608719"/>
                  </a:lnTo>
                  <a:cubicBezTo>
                    <a:pt x="667798" y="607576"/>
                    <a:pt x="645723" y="587931"/>
                    <a:pt x="619792" y="564999"/>
                  </a:cubicBezTo>
                  <a:cubicBezTo>
                    <a:pt x="593860" y="542068"/>
                    <a:pt x="564142" y="515779"/>
                    <a:pt x="553712" y="506492"/>
                  </a:cubicBezTo>
                  <a:cubicBezTo>
                    <a:pt x="543282" y="497276"/>
                    <a:pt x="514064" y="471416"/>
                    <a:pt x="488847" y="449056"/>
                  </a:cubicBezTo>
                  <a:cubicBezTo>
                    <a:pt x="463486" y="426553"/>
                    <a:pt x="442770" y="407694"/>
                    <a:pt x="442627" y="406908"/>
                  </a:cubicBezTo>
                  <a:cubicBezTo>
                    <a:pt x="442412" y="406051"/>
                    <a:pt x="440626" y="388334"/>
                    <a:pt x="438698" y="367546"/>
                  </a:cubicBezTo>
                  <a:cubicBezTo>
                    <a:pt x="436697" y="346686"/>
                    <a:pt x="434126" y="320040"/>
                    <a:pt x="432983" y="308253"/>
                  </a:cubicBezTo>
                  <a:cubicBezTo>
                    <a:pt x="431768" y="296466"/>
                    <a:pt x="430482" y="283250"/>
                    <a:pt x="430054" y="278963"/>
                  </a:cubicBezTo>
                  <a:cubicBezTo>
                    <a:pt x="429554" y="273749"/>
                    <a:pt x="428839" y="270391"/>
                    <a:pt x="427982" y="269034"/>
                  </a:cubicBezTo>
                  <a:cubicBezTo>
                    <a:pt x="426482" y="266605"/>
                    <a:pt x="418767" y="259675"/>
                    <a:pt x="399050" y="242959"/>
                  </a:cubicBezTo>
                  <a:cubicBezTo>
                    <a:pt x="391120" y="236315"/>
                    <a:pt x="384262" y="229957"/>
                    <a:pt x="383762" y="228886"/>
                  </a:cubicBezTo>
                  <a:cubicBezTo>
                    <a:pt x="382834" y="226743"/>
                    <a:pt x="382333" y="218956"/>
                    <a:pt x="380833" y="181594"/>
                  </a:cubicBezTo>
                  <a:cubicBezTo>
                    <a:pt x="380405" y="170807"/>
                    <a:pt x="379762" y="159591"/>
                    <a:pt x="379405" y="156591"/>
                  </a:cubicBezTo>
                  <a:cubicBezTo>
                    <a:pt x="379047" y="153519"/>
                    <a:pt x="378404" y="147376"/>
                    <a:pt x="377976" y="142875"/>
                  </a:cubicBezTo>
                  <a:cubicBezTo>
                    <a:pt x="375904" y="121301"/>
                    <a:pt x="374047" y="107228"/>
                    <a:pt x="370761" y="87868"/>
                  </a:cubicBezTo>
                  <a:cubicBezTo>
                    <a:pt x="366974" y="65365"/>
                    <a:pt x="365046" y="57293"/>
                    <a:pt x="359473" y="39934"/>
                  </a:cubicBezTo>
                  <a:cubicBezTo>
                    <a:pt x="355330" y="27289"/>
                    <a:pt x="351615" y="19217"/>
                    <a:pt x="346472" y="11716"/>
                  </a:cubicBezTo>
                  <a:cubicBezTo>
                    <a:pt x="342829" y="6501"/>
                    <a:pt x="336542" y="0"/>
                    <a:pt x="335113" y="0"/>
                  </a:cubicBezTo>
                  <a:cubicBezTo>
                    <a:pt x="334685" y="0"/>
                    <a:pt x="332827" y="1500"/>
                    <a:pt x="330970" y="3358"/>
                  </a:cubicBez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 w="7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1" name="Graphic 48">
              <a:extLst>
                <a:ext uri="{FF2B5EF4-FFF2-40B4-BE49-F238E27FC236}">
                  <a16:creationId xmlns:a16="http://schemas.microsoft.com/office/drawing/2014/main" id="{65397FF6-9B2B-274E-A12C-EDC03EC4EEAB}"/>
                </a:ext>
              </a:extLst>
            </p:cNvPr>
            <p:cNvSpPr/>
            <p:nvPr/>
          </p:nvSpPr>
          <p:spPr>
            <a:xfrm rot="16200000" flipV="1">
              <a:off x="17507253" y="3775797"/>
              <a:ext cx="798831" cy="1089068"/>
            </a:xfrm>
            <a:custGeom>
              <a:avLst/>
              <a:gdLst>
                <a:gd name="connsiteX0" fmla="*/ 330970 w 670869"/>
                <a:gd name="connsiteY0" fmla="*/ 3358 h 914614"/>
                <a:gd name="connsiteX1" fmla="*/ 289322 w 670869"/>
                <a:gd name="connsiteY1" fmla="*/ 206097 h 914614"/>
                <a:gd name="connsiteX2" fmla="*/ 288536 w 670869"/>
                <a:gd name="connsiteY2" fmla="*/ 228243 h 914614"/>
                <a:gd name="connsiteX3" fmla="*/ 286250 w 670869"/>
                <a:gd name="connsiteY3" fmla="*/ 230386 h 914614"/>
                <a:gd name="connsiteX4" fmla="*/ 267962 w 670869"/>
                <a:gd name="connsiteY4" fmla="*/ 246245 h 914614"/>
                <a:gd name="connsiteX5" fmla="*/ 246959 w 670869"/>
                <a:gd name="connsiteY5" fmla="*/ 264462 h 914614"/>
                <a:gd name="connsiteX6" fmla="*/ 242102 w 670869"/>
                <a:gd name="connsiteY6" fmla="*/ 268962 h 914614"/>
                <a:gd name="connsiteX7" fmla="*/ 241459 w 670869"/>
                <a:gd name="connsiteY7" fmla="*/ 276106 h 914614"/>
                <a:gd name="connsiteX8" fmla="*/ 238958 w 670869"/>
                <a:gd name="connsiteY8" fmla="*/ 301466 h 914614"/>
                <a:gd name="connsiteX9" fmla="*/ 232958 w 670869"/>
                <a:gd name="connsiteY9" fmla="*/ 363545 h 914614"/>
                <a:gd name="connsiteX10" fmla="*/ 227814 w 670869"/>
                <a:gd name="connsiteY10" fmla="*/ 408480 h 914614"/>
                <a:gd name="connsiteX11" fmla="*/ 164735 w 670869"/>
                <a:gd name="connsiteY11" fmla="*/ 464630 h 914614"/>
                <a:gd name="connsiteX12" fmla="*/ 83296 w 670869"/>
                <a:gd name="connsiteY12" fmla="*/ 536710 h 914614"/>
                <a:gd name="connsiteX13" fmla="*/ 42577 w 670869"/>
                <a:gd name="connsiteY13" fmla="*/ 572857 h 914614"/>
                <a:gd name="connsiteX14" fmla="*/ 12573 w 670869"/>
                <a:gd name="connsiteY14" fmla="*/ 599432 h 914614"/>
                <a:gd name="connsiteX15" fmla="*/ 2215 w 670869"/>
                <a:gd name="connsiteY15" fmla="*/ 608933 h 914614"/>
                <a:gd name="connsiteX16" fmla="*/ 429 w 670869"/>
                <a:gd name="connsiteY16" fmla="*/ 610934 h 914614"/>
                <a:gd name="connsiteX17" fmla="*/ 214 w 670869"/>
                <a:gd name="connsiteY17" fmla="*/ 637437 h 914614"/>
                <a:gd name="connsiteX18" fmla="*/ 0 w 670869"/>
                <a:gd name="connsiteY18" fmla="*/ 663940 h 914614"/>
                <a:gd name="connsiteX19" fmla="*/ 4143 w 670869"/>
                <a:gd name="connsiteY19" fmla="*/ 668155 h 914614"/>
                <a:gd name="connsiteX20" fmla="*/ 17931 w 670869"/>
                <a:gd name="connsiteY20" fmla="*/ 680657 h 914614"/>
                <a:gd name="connsiteX21" fmla="*/ 32933 w 670869"/>
                <a:gd name="connsiteY21" fmla="*/ 694087 h 914614"/>
                <a:gd name="connsiteX22" fmla="*/ 48506 w 670869"/>
                <a:gd name="connsiteY22" fmla="*/ 705088 h 914614"/>
                <a:gd name="connsiteX23" fmla="*/ 186023 w 670869"/>
                <a:gd name="connsiteY23" fmla="*/ 750951 h 914614"/>
                <a:gd name="connsiteX24" fmla="*/ 187238 w 670869"/>
                <a:gd name="connsiteY24" fmla="*/ 756737 h 914614"/>
                <a:gd name="connsiteX25" fmla="*/ 187238 w 670869"/>
                <a:gd name="connsiteY25" fmla="*/ 761881 h 914614"/>
                <a:gd name="connsiteX26" fmla="*/ 177808 w 670869"/>
                <a:gd name="connsiteY26" fmla="*/ 771025 h 914614"/>
                <a:gd name="connsiteX27" fmla="*/ 157948 w 670869"/>
                <a:gd name="connsiteY27" fmla="*/ 789099 h 914614"/>
                <a:gd name="connsiteX28" fmla="*/ 145018 w 670869"/>
                <a:gd name="connsiteY28" fmla="*/ 800314 h 914614"/>
                <a:gd name="connsiteX29" fmla="*/ 135374 w 670869"/>
                <a:gd name="connsiteY29" fmla="*/ 808673 h 914614"/>
                <a:gd name="connsiteX30" fmla="*/ 122087 w 670869"/>
                <a:gd name="connsiteY30" fmla="*/ 820817 h 914614"/>
                <a:gd name="connsiteX31" fmla="*/ 115800 w 670869"/>
                <a:gd name="connsiteY31" fmla="*/ 826889 h 914614"/>
                <a:gd name="connsiteX32" fmla="*/ 115443 w 670869"/>
                <a:gd name="connsiteY32" fmla="*/ 842605 h 914614"/>
                <a:gd name="connsiteX33" fmla="*/ 114729 w 670869"/>
                <a:gd name="connsiteY33" fmla="*/ 872252 h 914614"/>
                <a:gd name="connsiteX34" fmla="*/ 118658 w 670869"/>
                <a:gd name="connsiteY34" fmla="*/ 890254 h 914614"/>
                <a:gd name="connsiteX35" fmla="*/ 164020 w 670869"/>
                <a:gd name="connsiteY35" fmla="*/ 904756 h 914614"/>
                <a:gd name="connsiteX36" fmla="*/ 173665 w 670869"/>
                <a:gd name="connsiteY36" fmla="*/ 907613 h 914614"/>
                <a:gd name="connsiteX37" fmla="*/ 178308 w 670869"/>
                <a:gd name="connsiteY37" fmla="*/ 909257 h 914614"/>
                <a:gd name="connsiteX38" fmla="*/ 181165 w 670869"/>
                <a:gd name="connsiteY38" fmla="*/ 910471 h 914614"/>
                <a:gd name="connsiteX39" fmla="*/ 189524 w 670869"/>
                <a:gd name="connsiteY39" fmla="*/ 913114 h 914614"/>
                <a:gd name="connsiteX40" fmla="*/ 192881 w 670869"/>
                <a:gd name="connsiteY40" fmla="*/ 914614 h 914614"/>
                <a:gd name="connsiteX41" fmla="*/ 195953 w 670869"/>
                <a:gd name="connsiteY41" fmla="*/ 912686 h 914614"/>
                <a:gd name="connsiteX42" fmla="*/ 228600 w 670869"/>
                <a:gd name="connsiteY42" fmla="*/ 885111 h 914614"/>
                <a:gd name="connsiteX43" fmla="*/ 250174 w 670869"/>
                <a:gd name="connsiteY43" fmla="*/ 865465 h 914614"/>
                <a:gd name="connsiteX44" fmla="*/ 268462 w 670869"/>
                <a:gd name="connsiteY44" fmla="*/ 849249 h 914614"/>
                <a:gd name="connsiteX45" fmla="*/ 277035 w 670869"/>
                <a:gd name="connsiteY45" fmla="*/ 841677 h 914614"/>
                <a:gd name="connsiteX46" fmla="*/ 277606 w 670869"/>
                <a:gd name="connsiteY46" fmla="*/ 822460 h 914614"/>
                <a:gd name="connsiteX47" fmla="*/ 278606 w 670869"/>
                <a:gd name="connsiteY47" fmla="*/ 800672 h 914614"/>
                <a:gd name="connsiteX48" fmla="*/ 279035 w 670869"/>
                <a:gd name="connsiteY48" fmla="*/ 798100 h 914614"/>
                <a:gd name="connsiteX49" fmla="*/ 289536 w 670869"/>
                <a:gd name="connsiteY49" fmla="*/ 804101 h 914614"/>
                <a:gd name="connsiteX50" fmla="*/ 300752 w 670869"/>
                <a:gd name="connsiteY50" fmla="*/ 810101 h 914614"/>
                <a:gd name="connsiteX51" fmla="*/ 313753 w 670869"/>
                <a:gd name="connsiteY51" fmla="*/ 804029 h 914614"/>
                <a:gd name="connsiteX52" fmla="*/ 326684 w 670869"/>
                <a:gd name="connsiteY52" fmla="*/ 797957 h 914614"/>
                <a:gd name="connsiteX53" fmla="*/ 327255 w 670869"/>
                <a:gd name="connsiteY53" fmla="*/ 822317 h 914614"/>
                <a:gd name="connsiteX54" fmla="*/ 327255 w 670869"/>
                <a:gd name="connsiteY54" fmla="*/ 846677 h 914614"/>
                <a:gd name="connsiteX55" fmla="*/ 331399 w 670869"/>
                <a:gd name="connsiteY55" fmla="*/ 850964 h 914614"/>
                <a:gd name="connsiteX56" fmla="*/ 335542 w 670869"/>
                <a:gd name="connsiteY56" fmla="*/ 855250 h 914614"/>
                <a:gd name="connsiteX57" fmla="*/ 339614 w 670869"/>
                <a:gd name="connsiteY57" fmla="*/ 850892 h 914614"/>
                <a:gd name="connsiteX58" fmla="*/ 343686 w 670869"/>
                <a:gd name="connsiteY58" fmla="*/ 846606 h 914614"/>
                <a:gd name="connsiteX59" fmla="*/ 343686 w 670869"/>
                <a:gd name="connsiteY59" fmla="*/ 822317 h 914614"/>
                <a:gd name="connsiteX60" fmla="*/ 344400 w 670869"/>
                <a:gd name="connsiteY60" fmla="*/ 797957 h 914614"/>
                <a:gd name="connsiteX61" fmla="*/ 357259 w 670869"/>
                <a:gd name="connsiteY61" fmla="*/ 804029 h 914614"/>
                <a:gd name="connsiteX62" fmla="*/ 370261 w 670869"/>
                <a:gd name="connsiteY62" fmla="*/ 810101 h 914614"/>
                <a:gd name="connsiteX63" fmla="*/ 381548 w 670869"/>
                <a:gd name="connsiteY63" fmla="*/ 804101 h 914614"/>
                <a:gd name="connsiteX64" fmla="*/ 392406 w 670869"/>
                <a:gd name="connsiteY64" fmla="*/ 798528 h 914614"/>
                <a:gd name="connsiteX65" fmla="*/ 393692 w 670869"/>
                <a:gd name="connsiteY65" fmla="*/ 820460 h 914614"/>
                <a:gd name="connsiteX66" fmla="*/ 395692 w 670869"/>
                <a:gd name="connsiteY66" fmla="*/ 843034 h 914614"/>
                <a:gd name="connsiteX67" fmla="*/ 429125 w 670869"/>
                <a:gd name="connsiteY67" fmla="*/ 872323 h 914614"/>
                <a:gd name="connsiteX68" fmla="*/ 468273 w 670869"/>
                <a:gd name="connsiteY68" fmla="*/ 906542 h 914614"/>
                <a:gd name="connsiteX69" fmla="*/ 476417 w 670869"/>
                <a:gd name="connsiteY69" fmla="*/ 913114 h 914614"/>
                <a:gd name="connsiteX70" fmla="*/ 516922 w 670869"/>
                <a:gd name="connsiteY70" fmla="*/ 900898 h 914614"/>
                <a:gd name="connsiteX71" fmla="*/ 556212 w 670869"/>
                <a:gd name="connsiteY71" fmla="*/ 888111 h 914614"/>
                <a:gd name="connsiteX72" fmla="*/ 555998 w 670869"/>
                <a:gd name="connsiteY72" fmla="*/ 877110 h 914614"/>
                <a:gd name="connsiteX73" fmla="*/ 553140 w 670869"/>
                <a:gd name="connsiteY73" fmla="*/ 826032 h 914614"/>
                <a:gd name="connsiteX74" fmla="*/ 517636 w 670869"/>
                <a:gd name="connsiteY74" fmla="*/ 793671 h 914614"/>
                <a:gd name="connsiteX75" fmla="*/ 483632 w 670869"/>
                <a:gd name="connsiteY75" fmla="*/ 762595 h 914614"/>
                <a:gd name="connsiteX76" fmla="*/ 483846 w 670869"/>
                <a:gd name="connsiteY76" fmla="*/ 756880 h 914614"/>
                <a:gd name="connsiteX77" fmla="*/ 484060 w 670869"/>
                <a:gd name="connsiteY77" fmla="*/ 751165 h 914614"/>
                <a:gd name="connsiteX78" fmla="*/ 512278 w 670869"/>
                <a:gd name="connsiteY78" fmla="*/ 741593 h 914614"/>
                <a:gd name="connsiteX79" fmla="*/ 584359 w 670869"/>
                <a:gd name="connsiteY79" fmla="*/ 717447 h 914614"/>
                <a:gd name="connsiteX80" fmla="*/ 628150 w 670869"/>
                <a:gd name="connsiteY80" fmla="*/ 702731 h 914614"/>
                <a:gd name="connsiteX81" fmla="*/ 649510 w 670869"/>
                <a:gd name="connsiteY81" fmla="*/ 683871 h 914614"/>
                <a:gd name="connsiteX82" fmla="*/ 670869 w 670869"/>
                <a:gd name="connsiteY82" fmla="*/ 664940 h 914614"/>
                <a:gd name="connsiteX83" fmla="*/ 670869 w 670869"/>
                <a:gd name="connsiteY83" fmla="*/ 637865 h 914614"/>
                <a:gd name="connsiteX84" fmla="*/ 670869 w 670869"/>
                <a:gd name="connsiteY84" fmla="*/ 610791 h 914614"/>
                <a:gd name="connsiteX85" fmla="*/ 668941 w 670869"/>
                <a:gd name="connsiteY85" fmla="*/ 608719 h 914614"/>
                <a:gd name="connsiteX86" fmla="*/ 619792 w 670869"/>
                <a:gd name="connsiteY86" fmla="*/ 564999 h 914614"/>
                <a:gd name="connsiteX87" fmla="*/ 553712 w 670869"/>
                <a:gd name="connsiteY87" fmla="*/ 506492 h 914614"/>
                <a:gd name="connsiteX88" fmla="*/ 488847 w 670869"/>
                <a:gd name="connsiteY88" fmla="*/ 449056 h 914614"/>
                <a:gd name="connsiteX89" fmla="*/ 442627 w 670869"/>
                <a:gd name="connsiteY89" fmla="*/ 406908 h 914614"/>
                <a:gd name="connsiteX90" fmla="*/ 438698 w 670869"/>
                <a:gd name="connsiteY90" fmla="*/ 367546 h 914614"/>
                <a:gd name="connsiteX91" fmla="*/ 432983 w 670869"/>
                <a:gd name="connsiteY91" fmla="*/ 308253 h 914614"/>
                <a:gd name="connsiteX92" fmla="*/ 430054 w 670869"/>
                <a:gd name="connsiteY92" fmla="*/ 278963 h 914614"/>
                <a:gd name="connsiteX93" fmla="*/ 427982 w 670869"/>
                <a:gd name="connsiteY93" fmla="*/ 269034 h 914614"/>
                <a:gd name="connsiteX94" fmla="*/ 399050 w 670869"/>
                <a:gd name="connsiteY94" fmla="*/ 242959 h 914614"/>
                <a:gd name="connsiteX95" fmla="*/ 383762 w 670869"/>
                <a:gd name="connsiteY95" fmla="*/ 228886 h 914614"/>
                <a:gd name="connsiteX96" fmla="*/ 380833 w 670869"/>
                <a:gd name="connsiteY96" fmla="*/ 181594 h 914614"/>
                <a:gd name="connsiteX97" fmla="*/ 379405 w 670869"/>
                <a:gd name="connsiteY97" fmla="*/ 156591 h 914614"/>
                <a:gd name="connsiteX98" fmla="*/ 377976 w 670869"/>
                <a:gd name="connsiteY98" fmla="*/ 142875 h 914614"/>
                <a:gd name="connsiteX99" fmla="*/ 370761 w 670869"/>
                <a:gd name="connsiteY99" fmla="*/ 87868 h 914614"/>
                <a:gd name="connsiteX100" fmla="*/ 359473 w 670869"/>
                <a:gd name="connsiteY100" fmla="*/ 39934 h 914614"/>
                <a:gd name="connsiteX101" fmla="*/ 346472 w 670869"/>
                <a:gd name="connsiteY101" fmla="*/ 11716 h 914614"/>
                <a:gd name="connsiteX102" fmla="*/ 335113 w 670869"/>
                <a:gd name="connsiteY102" fmla="*/ 0 h 914614"/>
                <a:gd name="connsiteX103" fmla="*/ 330970 w 670869"/>
                <a:gd name="connsiteY103" fmla="*/ 3358 h 91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70869" h="914614">
                  <a:moveTo>
                    <a:pt x="330970" y="3358"/>
                  </a:moveTo>
                  <a:cubicBezTo>
                    <a:pt x="308539" y="25860"/>
                    <a:pt x="293108" y="100941"/>
                    <a:pt x="289322" y="206097"/>
                  </a:cubicBezTo>
                  <a:lnTo>
                    <a:pt x="288536" y="228243"/>
                  </a:lnTo>
                  <a:lnTo>
                    <a:pt x="286250" y="230386"/>
                  </a:lnTo>
                  <a:cubicBezTo>
                    <a:pt x="285036" y="231529"/>
                    <a:pt x="276749" y="238673"/>
                    <a:pt x="267962" y="246245"/>
                  </a:cubicBezTo>
                  <a:cubicBezTo>
                    <a:pt x="259104" y="253746"/>
                    <a:pt x="249674" y="261961"/>
                    <a:pt x="246959" y="264462"/>
                  </a:cubicBezTo>
                  <a:lnTo>
                    <a:pt x="242102" y="268962"/>
                  </a:lnTo>
                  <a:lnTo>
                    <a:pt x="241459" y="276106"/>
                  </a:lnTo>
                  <a:cubicBezTo>
                    <a:pt x="241102" y="280035"/>
                    <a:pt x="239959" y="291465"/>
                    <a:pt x="238958" y="301466"/>
                  </a:cubicBezTo>
                  <a:cubicBezTo>
                    <a:pt x="237958" y="311468"/>
                    <a:pt x="235244" y="339400"/>
                    <a:pt x="232958" y="363545"/>
                  </a:cubicBezTo>
                  <a:cubicBezTo>
                    <a:pt x="230172" y="392192"/>
                    <a:pt x="228386" y="407765"/>
                    <a:pt x="227814" y="408480"/>
                  </a:cubicBezTo>
                  <a:cubicBezTo>
                    <a:pt x="227314" y="409051"/>
                    <a:pt x="198953" y="434340"/>
                    <a:pt x="164735" y="464630"/>
                  </a:cubicBezTo>
                  <a:cubicBezTo>
                    <a:pt x="130588" y="494919"/>
                    <a:pt x="93940" y="527352"/>
                    <a:pt x="83296" y="536710"/>
                  </a:cubicBezTo>
                  <a:cubicBezTo>
                    <a:pt x="72723" y="546140"/>
                    <a:pt x="54364" y="562356"/>
                    <a:pt x="42577" y="572857"/>
                  </a:cubicBezTo>
                  <a:cubicBezTo>
                    <a:pt x="30861" y="583287"/>
                    <a:pt x="17359" y="595289"/>
                    <a:pt x="12573" y="599432"/>
                  </a:cubicBezTo>
                  <a:cubicBezTo>
                    <a:pt x="7858" y="603575"/>
                    <a:pt x="3215" y="607862"/>
                    <a:pt x="2215" y="608933"/>
                  </a:cubicBezTo>
                  <a:lnTo>
                    <a:pt x="429" y="610934"/>
                  </a:lnTo>
                  <a:lnTo>
                    <a:pt x="214" y="637437"/>
                  </a:lnTo>
                  <a:lnTo>
                    <a:pt x="0" y="663940"/>
                  </a:lnTo>
                  <a:lnTo>
                    <a:pt x="4143" y="668155"/>
                  </a:lnTo>
                  <a:cubicBezTo>
                    <a:pt x="6429" y="670441"/>
                    <a:pt x="12644" y="676085"/>
                    <a:pt x="17931" y="680657"/>
                  </a:cubicBezTo>
                  <a:cubicBezTo>
                    <a:pt x="23217" y="685300"/>
                    <a:pt x="30004" y="691301"/>
                    <a:pt x="32933" y="694087"/>
                  </a:cubicBezTo>
                  <a:cubicBezTo>
                    <a:pt x="38362" y="699302"/>
                    <a:pt x="46577" y="705088"/>
                    <a:pt x="48506" y="705088"/>
                  </a:cubicBezTo>
                  <a:cubicBezTo>
                    <a:pt x="49649" y="705088"/>
                    <a:pt x="183952" y="749879"/>
                    <a:pt x="186023" y="750951"/>
                  </a:cubicBezTo>
                  <a:cubicBezTo>
                    <a:pt x="187023" y="751451"/>
                    <a:pt x="187238" y="752523"/>
                    <a:pt x="187238" y="756737"/>
                  </a:cubicBezTo>
                  <a:lnTo>
                    <a:pt x="187238" y="761881"/>
                  </a:lnTo>
                  <a:lnTo>
                    <a:pt x="177808" y="771025"/>
                  </a:lnTo>
                  <a:cubicBezTo>
                    <a:pt x="172593" y="776097"/>
                    <a:pt x="163663" y="784241"/>
                    <a:pt x="157948" y="789099"/>
                  </a:cubicBezTo>
                  <a:cubicBezTo>
                    <a:pt x="152233" y="793956"/>
                    <a:pt x="146447" y="799028"/>
                    <a:pt x="145018" y="800314"/>
                  </a:cubicBezTo>
                  <a:cubicBezTo>
                    <a:pt x="143589" y="801529"/>
                    <a:pt x="139232" y="805315"/>
                    <a:pt x="135374" y="808673"/>
                  </a:cubicBezTo>
                  <a:cubicBezTo>
                    <a:pt x="131516" y="812030"/>
                    <a:pt x="125516" y="817459"/>
                    <a:pt x="122087" y="820817"/>
                  </a:cubicBezTo>
                  <a:lnTo>
                    <a:pt x="115800" y="826889"/>
                  </a:lnTo>
                  <a:lnTo>
                    <a:pt x="115443" y="842605"/>
                  </a:lnTo>
                  <a:cubicBezTo>
                    <a:pt x="115300" y="851249"/>
                    <a:pt x="114943" y="864608"/>
                    <a:pt x="114729" y="872252"/>
                  </a:cubicBezTo>
                  <a:cubicBezTo>
                    <a:pt x="114229" y="888040"/>
                    <a:pt x="114514" y="889254"/>
                    <a:pt x="118658" y="890254"/>
                  </a:cubicBezTo>
                  <a:cubicBezTo>
                    <a:pt x="120872" y="890826"/>
                    <a:pt x="142375" y="897684"/>
                    <a:pt x="164020" y="904756"/>
                  </a:cubicBezTo>
                  <a:cubicBezTo>
                    <a:pt x="167950" y="906042"/>
                    <a:pt x="172307" y="907328"/>
                    <a:pt x="173665" y="907613"/>
                  </a:cubicBezTo>
                  <a:cubicBezTo>
                    <a:pt x="175022" y="907899"/>
                    <a:pt x="177165" y="908685"/>
                    <a:pt x="178308" y="909257"/>
                  </a:cubicBezTo>
                  <a:cubicBezTo>
                    <a:pt x="179522" y="909899"/>
                    <a:pt x="180808" y="910400"/>
                    <a:pt x="181165" y="910471"/>
                  </a:cubicBezTo>
                  <a:cubicBezTo>
                    <a:pt x="182951" y="910685"/>
                    <a:pt x="186452" y="911757"/>
                    <a:pt x="189524" y="913114"/>
                  </a:cubicBezTo>
                  <a:lnTo>
                    <a:pt x="192881" y="914614"/>
                  </a:lnTo>
                  <a:lnTo>
                    <a:pt x="195953" y="912686"/>
                  </a:lnTo>
                  <a:cubicBezTo>
                    <a:pt x="204097" y="907613"/>
                    <a:pt x="208240" y="904113"/>
                    <a:pt x="228600" y="885111"/>
                  </a:cubicBezTo>
                  <a:cubicBezTo>
                    <a:pt x="235101" y="878967"/>
                    <a:pt x="244816" y="870180"/>
                    <a:pt x="250174" y="865465"/>
                  </a:cubicBezTo>
                  <a:cubicBezTo>
                    <a:pt x="255460" y="860750"/>
                    <a:pt x="263676" y="853464"/>
                    <a:pt x="268462" y="849249"/>
                  </a:cubicBezTo>
                  <a:lnTo>
                    <a:pt x="277035" y="841677"/>
                  </a:lnTo>
                  <a:lnTo>
                    <a:pt x="277606" y="822460"/>
                  </a:lnTo>
                  <a:cubicBezTo>
                    <a:pt x="277892" y="811959"/>
                    <a:pt x="278320" y="802172"/>
                    <a:pt x="278606" y="800672"/>
                  </a:cubicBezTo>
                  <a:lnTo>
                    <a:pt x="279035" y="798100"/>
                  </a:lnTo>
                  <a:lnTo>
                    <a:pt x="289536" y="804101"/>
                  </a:lnTo>
                  <a:cubicBezTo>
                    <a:pt x="295394" y="807387"/>
                    <a:pt x="300395" y="810101"/>
                    <a:pt x="300752" y="810101"/>
                  </a:cubicBezTo>
                  <a:cubicBezTo>
                    <a:pt x="301109" y="810101"/>
                    <a:pt x="306967" y="807387"/>
                    <a:pt x="313753" y="804029"/>
                  </a:cubicBezTo>
                  <a:cubicBezTo>
                    <a:pt x="320540" y="800672"/>
                    <a:pt x="326398" y="797957"/>
                    <a:pt x="326684" y="797957"/>
                  </a:cubicBezTo>
                  <a:cubicBezTo>
                    <a:pt x="326969" y="797957"/>
                    <a:pt x="327255" y="808887"/>
                    <a:pt x="327255" y="822317"/>
                  </a:cubicBezTo>
                  <a:lnTo>
                    <a:pt x="327255" y="846677"/>
                  </a:lnTo>
                  <a:lnTo>
                    <a:pt x="331399" y="850964"/>
                  </a:lnTo>
                  <a:lnTo>
                    <a:pt x="335542" y="855250"/>
                  </a:lnTo>
                  <a:lnTo>
                    <a:pt x="339614" y="850892"/>
                  </a:lnTo>
                  <a:lnTo>
                    <a:pt x="343686" y="846606"/>
                  </a:lnTo>
                  <a:lnTo>
                    <a:pt x="343686" y="822317"/>
                  </a:lnTo>
                  <a:cubicBezTo>
                    <a:pt x="343686" y="806387"/>
                    <a:pt x="343900" y="797957"/>
                    <a:pt x="344400" y="797957"/>
                  </a:cubicBezTo>
                  <a:cubicBezTo>
                    <a:pt x="344829" y="797957"/>
                    <a:pt x="350615" y="800672"/>
                    <a:pt x="357259" y="804029"/>
                  </a:cubicBezTo>
                  <a:cubicBezTo>
                    <a:pt x="363903" y="807387"/>
                    <a:pt x="369760" y="810101"/>
                    <a:pt x="370261" y="810101"/>
                  </a:cubicBezTo>
                  <a:cubicBezTo>
                    <a:pt x="370761" y="810101"/>
                    <a:pt x="375833" y="807387"/>
                    <a:pt x="381548" y="804101"/>
                  </a:cubicBezTo>
                  <a:cubicBezTo>
                    <a:pt x="387263" y="800814"/>
                    <a:pt x="392120" y="798314"/>
                    <a:pt x="392406" y="798528"/>
                  </a:cubicBezTo>
                  <a:cubicBezTo>
                    <a:pt x="392692" y="798814"/>
                    <a:pt x="393263" y="808673"/>
                    <a:pt x="393692" y="820460"/>
                  </a:cubicBezTo>
                  <a:cubicBezTo>
                    <a:pt x="394335" y="839176"/>
                    <a:pt x="394621" y="842034"/>
                    <a:pt x="395692" y="843034"/>
                  </a:cubicBezTo>
                  <a:cubicBezTo>
                    <a:pt x="396335" y="843677"/>
                    <a:pt x="411409" y="856893"/>
                    <a:pt x="429125" y="872323"/>
                  </a:cubicBezTo>
                  <a:cubicBezTo>
                    <a:pt x="446841" y="887825"/>
                    <a:pt x="464487" y="903184"/>
                    <a:pt x="468273" y="906542"/>
                  </a:cubicBezTo>
                  <a:cubicBezTo>
                    <a:pt x="472130" y="909899"/>
                    <a:pt x="475774" y="912828"/>
                    <a:pt x="476417" y="913114"/>
                  </a:cubicBezTo>
                  <a:cubicBezTo>
                    <a:pt x="477202" y="913471"/>
                    <a:pt x="492061" y="908971"/>
                    <a:pt x="516922" y="900898"/>
                  </a:cubicBezTo>
                  <a:lnTo>
                    <a:pt x="556212" y="888111"/>
                  </a:lnTo>
                  <a:lnTo>
                    <a:pt x="555998" y="877110"/>
                  </a:lnTo>
                  <a:cubicBezTo>
                    <a:pt x="554926" y="830961"/>
                    <a:pt x="554712" y="827389"/>
                    <a:pt x="553140" y="826032"/>
                  </a:cubicBezTo>
                  <a:cubicBezTo>
                    <a:pt x="552283" y="825317"/>
                    <a:pt x="536353" y="810744"/>
                    <a:pt x="517636" y="793671"/>
                  </a:cubicBezTo>
                  <a:lnTo>
                    <a:pt x="483632" y="762595"/>
                  </a:lnTo>
                  <a:lnTo>
                    <a:pt x="483846" y="756880"/>
                  </a:lnTo>
                  <a:lnTo>
                    <a:pt x="484060" y="751165"/>
                  </a:lnTo>
                  <a:lnTo>
                    <a:pt x="512278" y="741593"/>
                  </a:lnTo>
                  <a:cubicBezTo>
                    <a:pt x="527780" y="736378"/>
                    <a:pt x="560213" y="725448"/>
                    <a:pt x="584359" y="717447"/>
                  </a:cubicBezTo>
                  <a:lnTo>
                    <a:pt x="628150" y="702731"/>
                  </a:lnTo>
                  <a:lnTo>
                    <a:pt x="649510" y="683871"/>
                  </a:lnTo>
                  <a:lnTo>
                    <a:pt x="670869" y="664940"/>
                  </a:lnTo>
                  <a:lnTo>
                    <a:pt x="670869" y="637865"/>
                  </a:lnTo>
                  <a:lnTo>
                    <a:pt x="670869" y="610791"/>
                  </a:lnTo>
                  <a:lnTo>
                    <a:pt x="668941" y="608719"/>
                  </a:lnTo>
                  <a:cubicBezTo>
                    <a:pt x="667798" y="607576"/>
                    <a:pt x="645723" y="587931"/>
                    <a:pt x="619792" y="564999"/>
                  </a:cubicBezTo>
                  <a:cubicBezTo>
                    <a:pt x="593860" y="542068"/>
                    <a:pt x="564142" y="515779"/>
                    <a:pt x="553712" y="506492"/>
                  </a:cubicBezTo>
                  <a:cubicBezTo>
                    <a:pt x="543282" y="497276"/>
                    <a:pt x="514064" y="471416"/>
                    <a:pt x="488847" y="449056"/>
                  </a:cubicBezTo>
                  <a:cubicBezTo>
                    <a:pt x="463486" y="426553"/>
                    <a:pt x="442770" y="407694"/>
                    <a:pt x="442627" y="406908"/>
                  </a:cubicBezTo>
                  <a:cubicBezTo>
                    <a:pt x="442412" y="406051"/>
                    <a:pt x="440626" y="388334"/>
                    <a:pt x="438698" y="367546"/>
                  </a:cubicBezTo>
                  <a:cubicBezTo>
                    <a:pt x="436697" y="346686"/>
                    <a:pt x="434126" y="320040"/>
                    <a:pt x="432983" y="308253"/>
                  </a:cubicBezTo>
                  <a:cubicBezTo>
                    <a:pt x="431768" y="296466"/>
                    <a:pt x="430482" y="283250"/>
                    <a:pt x="430054" y="278963"/>
                  </a:cubicBezTo>
                  <a:cubicBezTo>
                    <a:pt x="429554" y="273749"/>
                    <a:pt x="428839" y="270391"/>
                    <a:pt x="427982" y="269034"/>
                  </a:cubicBezTo>
                  <a:cubicBezTo>
                    <a:pt x="426482" y="266605"/>
                    <a:pt x="418767" y="259675"/>
                    <a:pt x="399050" y="242959"/>
                  </a:cubicBezTo>
                  <a:cubicBezTo>
                    <a:pt x="391120" y="236315"/>
                    <a:pt x="384262" y="229957"/>
                    <a:pt x="383762" y="228886"/>
                  </a:cubicBezTo>
                  <a:cubicBezTo>
                    <a:pt x="382834" y="226743"/>
                    <a:pt x="382333" y="218956"/>
                    <a:pt x="380833" y="181594"/>
                  </a:cubicBezTo>
                  <a:cubicBezTo>
                    <a:pt x="380405" y="170807"/>
                    <a:pt x="379762" y="159591"/>
                    <a:pt x="379405" y="156591"/>
                  </a:cubicBezTo>
                  <a:cubicBezTo>
                    <a:pt x="379047" y="153519"/>
                    <a:pt x="378404" y="147376"/>
                    <a:pt x="377976" y="142875"/>
                  </a:cubicBezTo>
                  <a:cubicBezTo>
                    <a:pt x="375904" y="121301"/>
                    <a:pt x="374047" y="107228"/>
                    <a:pt x="370761" y="87868"/>
                  </a:cubicBezTo>
                  <a:cubicBezTo>
                    <a:pt x="366974" y="65365"/>
                    <a:pt x="365046" y="57293"/>
                    <a:pt x="359473" y="39934"/>
                  </a:cubicBezTo>
                  <a:cubicBezTo>
                    <a:pt x="355330" y="27289"/>
                    <a:pt x="351615" y="19217"/>
                    <a:pt x="346472" y="11716"/>
                  </a:cubicBezTo>
                  <a:cubicBezTo>
                    <a:pt x="342829" y="6501"/>
                    <a:pt x="336542" y="0"/>
                    <a:pt x="335113" y="0"/>
                  </a:cubicBezTo>
                  <a:cubicBezTo>
                    <a:pt x="334685" y="0"/>
                    <a:pt x="332827" y="1500"/>
                    <a:pt x="330970" y="3358"/>
                  </a:cubicBez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 w="7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EE343788-41D8-204C-9B93-2BAF93012B3D}"/>
              </a:ext>
            </a:extLst>
          </p:cNvPr>
          <p:cNvGrpSpPr/>
          <p:nvPr/>
        </p:nvGrpSpPr>
        <p:grpSpPr>
          <a:xfrm>
            <a:off x="15522350" y="6741106"/>
            <a:ext cx="3085281" cy="1710146"/>
            <a:chOff x="15589714" y="8004186"/>
            <a:chExt cx="3085281" cy="1710146"/>
          </a:xfrm>
          <a:effectLst>
            <a:glow rad="228600">
              <a:srgbClr val="FFC000">
                <a:alpha val="40000"/>
              </a:srgbClr>
            </a:glow>
          </a:effectLst>
        </p:grpSpPr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0B49FC6C-0079-E749-994B-D6EDAC88F6FF}"/>
                </a:ext>
              </a:extLst>
            </p:cNvPr>
            <p:cNvCxnSpPr>
              <a:cxnSpLocks/>
              <a:stCxn id="5" idx="12"/>
            </p:cNvCxnSpPr>
            <p:nvPr/>
          </p:nvCxnSpPr>
          <p:spPr bwMode="auto">
            <a:xfrm>
              <a:off x="16906028" y="9078835"/>
              <a:ext cx="899320" cy="277012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FDBA92B2-1CEA-DC4F-8F54-DC1C0B4D2C59}"/>
                </a:ext>
              </a:extLst>
            </p:cNvPr>
            <p:cNvCxnSpPr>
              <a:cxnSpLocks/>
              <a:stCxn id="5" idx="12"/>
            </p:cNvCxnSpPr>
            <p:nvPr/>
          </p:nvCxnSpPr>
          <p:spPr bwMode="auto">
            <a:xfrm flipV="1">
              <a:off x="16906028" y="9016096"/>
              <a:ext cx="666817" cy="62739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99CD742F-D5ED-C34B-A60F-BB1B1843A5A4}"/>
                </a:ext>
              </a:extLst>
            </p:cNvPr>
            <p:cNvCxnSpPr>
              <a:cxnSpLocks/>
              <a:stCxn id="5" idx="12"/>
            </p:cNvCxnSpPr>
            <p:nvPr/>
          </p:nvCxnSpPr>
          <p:spPr bwMode="auto">
            <a:xfrm flipV="1">
              <a:off x="16906028" y="8693934"/>
              <a:ext cx="456106" cy="384901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2A15DC95-CC43-1443-BC5C-604F21198806}"/>
                </a:ext>
              </a:extLst>
            </p:cNvPr>
            <p:cNvCxnSpPr>
              <a:cxnSpLocks/>
              <a:stCxn id="5" idx="12"/>
            </p:cNvCxnSpPr>
            <p:nvPr/>
          </p:nvCxnSpPr>
          <p:spPr bwMode="auto">
            <a:xfrm flipV="1">
              <a:off x="16906028" y="8435057"/>
              <a:ext cx="297482" cy="643778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pic>
          <p:nvPicPr>
            <p:cNvPr id="92" name="Graphic 91">
              <a:extLst>
                <a:ext uri="{FF2B5EF4-FFF2-40B4-BE49-F238E27FC236}">
                  <a16:creationId xmlns:a16="http://schemas.microsoft.com/office/drawing/2014/main" id="{397F3D3D-5E87-7648-A78C-BAA74A1453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16884274" y="8004186"/>
              <a:ext cx="1184878" cy="861742"/>
            </a:xfrm>
            <a:prstGeom prst="rect">
              <a:avLst/>
            </a:prstGeom>
          </p:spPr>
        </p:pic>
        <p:pic>
          <p:nvPicPr>
            <p:cNvPr id="93" name="Graphic 92">
              <a:extLst>
                <a:ext uri="{FF2B5EF4-FFF2-40B4-BE49-F238E27FC236}">
                  <a16:creationId xmlns:a16="http://schemas.microsoft.com/office/drawing/2014/main" id="{CC7593E7-B4C8-5244-B3B0-A1E2D6932E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17086222" y="8286987"/>
              <a:ext cx="1184878" cy="861742"/>
            </a:xfrm>
            <a:prstGeom prst="rect">
              <a:avLst/>
            </a:prstGeom>
          </p:spPr>
        </p:pic>
        <p:pic>
          <p:nvPicPr>
            <p:cNvPr id="94" name="Graphic 93">
              <a:extLst>
                <a:ext uri="{FF2B5EF4-FFF2-40B4-BE49-F238E27FC236}">
                  <a16:creationId xmlns:a16="http://schemas.microsoft.com/office/drawing/2014/main" id="{B947E27C-21C5-F34A-A078-EB688394A3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17288170" y="8569788"/>
              <a:ext cx="1184878" cy="861742"/>
            </a:xfrm>
            <a:prstGeom prst="rect">
              <a:avLst/>
            </a:prstGeom>
          </p:spPr>
        </p:pic>
        <p:pic>
          <p:nvPicPr>
            <p:cNvPr id="95" name="Graphic 94">
              <a:extLst>
                <a:ext uri="{FF2B5EF4-FFF2-40B4-BE49-F238E27FC236}">
                  <a16:creationId xmlns:a16="http://schemas.microsoft.com/office/drawing/2014/main" id="{5938E672-A04B-EE4A-9EFD-65EAD9DEE3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17490117" y="8852590"/>
              <a:ext cx="1184878" cy="861742"/>
            </a:xfrm>
            <a:prstGeom prst="rect">
              <a:avLst/>
            </a:prstGeom>
          </p:spPr>
        </p:pic>
        <p:sp>
          <p:nvSpPr>
            <p:cNvPr id="5" name="Graphic 3">
              <a:extLst>
                <a:ext uri="{FF2B5EF4-FFF2-40B4-BE49-F238E27FC236}">
                  <a16:creationId xmlns:a16="http://schemas.microsoft.com/office/drawing/2014/main" id="{8575A301-17D6-A242-98C2-51469FA943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589714" y="8790482"/>
              <a:ext cx="1580083" cy="822960"/>
            </a:xfrm>
            <a:custGeom>
              <a:avLst/>
              <a:gdLst>
                <a:gd name="connsiteX0" fmla="*/ 1044969 w 2590800"/>
                <a:gd name="connsiteY0" fmla="*/ -406 h 1360732"/>
                <a:gd name="connsiteX1" fmla="*/ 528815 w 2590800"/>
                <a:gd name="connsiteY1" fmla="*/ 213405 h 1360732"/>
                <a:gd name="connsiteX2" fmla="*/ 346262 w 2590800"/>
                <a:gd name="connsiteY2" fmla="*/ 520641 h 1360732"/>
                <a:gd name="connsiteX3" fmla="*/ 123685 w 2590800"/>
                <a:gd name="connsiteY3" fmla="*/ 637333 h 1360732"/>
                <a:gd name="connsiteX4" fmla="*/ -363 w 2590800"/>
                <a:gd name="connsiteY4" fmla="*/ 936787 h 1360732"/>
                <a:gd name="connsiteX5" fmla="*/ 123685 w 2590800"/>
                <a:gd name="connsiteY5" fmla="*/ 1236279 h 1360732"/>
                <a:gd name="connsiteX6" fmla="*/ 423177 w 2590800"/>
                <a:gd name="connsiteY6" fmla="*/ 1360327 h 1360732"/>
                <a:gd name="connsiteX7" fmla="*/ 2320092 w 2590800"/>
                <a:gd name="connsiteY7" fmla="*/ 1360327 h 1360732"/>
                <a:gd name="connsiteX8" fmla="*/ 2511269 w 2590800"/>
                <a:gd name="connsiteY8" fmla="*/ 1281161 h 1360732"/>
                <a:gd name="connsiteX9" fmla="*/ 2590438 w 2590800"/>
                <a:gd name="connsiteY9" fmla="*/ 1089982 h 1360732"/>
                <a:gd name="connsiteX10" fmla="*/ 2511269 w 2590800"/>
                <a:gd name="connsiteY10" fmla="*/ 898842 h 1360732"/>
                <a:gd name="connsiteX11" fmla="*/ 2321395 w 2590800"/>
                <a:gd name="connsiteY11" fmla="*/ 819708 h 1360732"/>
                <a:gd name="connsiteX12" fmla="*/ 2158308 w 2590800"/>
                <a:gd name="connsiteY12" fmla="*/ 476781 h 1360732"/>
                <a:gd name="connsiteX13" fmla="*/ 1756876 w 2590800"/>
                <a:gd name="connsiteY13" fmla="*/ 310490 h 1360732"/>
                <a:gd name="connsiteX14" fmla="*/ 1649406 w 2590800"/>
                <a:gd name="connsiteY14" fmla="*/ 321156 h 1360732"/>
                <a:gd name="connsiteX15" fmla="*/ 1561122 w 2590800"/>
                <a:gd name="connsiteY15" fmla="*/ 213405 h 1360732"/>
                <a:gd name="connsiteX16" fmla="*/ 1044969 w 2590800"/>
                <a:gd name="connsiteY16" fmla="*/ -406 h 13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90800" h="1360732">
                  <a:moveTo>
                    <a:pt x="1044969" y="-406"/>
                  </a:moveTo>
                  <a:cubicBezTo>
                    <a:pt x="853874" y="-406"/>
                    <a:pt x="663940" y="78280"/>
                    <a:pt x="528815" y="213405"/>
                  </a:cubicBezTo>
                  <a:cubicBezTo>
                    <a:pt x="443681" y="298539"/>
                    <a:pt x="381015" y="405422"/>
                    <a:pt x="346262" y="520641"/>
                  </a:cubicBezTo>
                  <a:cubicBezTo>
                    <a:pt x="262730" y="536409"/>
                    <a:pt x="183839" y="577179"/>
                    <a:pt x="123685" y="637333"/>
                  </a:cubicBezTo>
                  <a:cubicBezTo>
                    <a:pt x="45280" y="715737"/>
                    <a:pt x="-363" y="825905"/>
                    <a:pt x="-363" y="936787"/>
                  </a:cubicBezTo>
                  <a:cubicBezTo>
                    <a:pt x="-363" y="1047670"/>
                    <a:pt x="45280" y="1157874"/>
                    <a:pt x="123685" y="1236279"/>
                  </a:cubicBezTo>
                  <a:cubicBezTo>
                    <a:pt x="202091" y="1314684"/>
                    <a:pt x="312294" y="1360327"/>
                    <a:pt x="423177" y="1360327"/>
                  </a:cubicBezTo>
                  <a:lnTo>
                    <a:pt x="2320092" y="1360327"/>
                  </a:lnTo>
                  <a:cubicBezTo>
                    <a:pt x="2390869" y="1360327"/>
                    <a:pt x="2461223" y="1331205"/>
                    <a:pt x="2511269" y="1281161"/>
                  </a:cubicBezTo>
                  <a:cubicBezTo>
                    <a:pt x="2561316" y="1231115"/>
                    <a:pt x="2590438" y="1160759"/>
                    <a:pt x="2590438" y="1089982"/>
                  </a:cubicBezTo>
                  <a:cubicBezTo>
                    <a:pt x="2590438" y="1019206"/>
                    <a:pt x="2561316" y="948888"/>
                    <a:pt x="2511269" y="898842"/>
                  </a:cubicBezTo>
                  <a:cubicBezTo>
                    <a:pt x="2461531" y="849102"/>
                    <a:pt x="2391729" y="820066"/>
                    <a:pt x="2321395" y="819708"/>
                  </a:cubicBezTo>
                  <a:cubicBezTo>
                    <a:pt x="2307670" y="691475"/>
                    <a:pt x="2249574" y="568046"/>
                    <a:pt x="2158308" y="476781"/>
                  </a:cubicBezTo>
                  <a:cubicBezTo>
                    <a:pt x="2053212" y="371684"/>
                    <a:pt x="1905505" y="310490"/>
                    <a:pt x="1756876" y="310490"/>
                  </a:cubicBezTo>
                  <a:cubicBezTo>
                    <a:pt x="1720791" y="310490"/>
                    <a:pt x="1684786" y="314190"/>
                    <a:pt x="1649406" y="321156"/>
                  </a:cubicBezTo>
                  <a:cubicBezTo>
                    <a:pt x="1623517" y="282521"/>
                    <a:pt x="1594033" y="246315"/>
                    <a:pt x="1561122" y="213405"/>
                  </a:cubicBezTo>
                  <a:cubicBezTo>
                    <a:pt x="1425997" y="78280"/>
                    <a:pt x="1236064" y="-406"/>
                    <a:pt x="1044969" y="-40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MADL</a:t>
              </a:r>
            </a:p>
          </p:txBody>
        </p:sp>
      </p:grpSp>
      <p:sp>
        <p:nvSpPr>
          <p:cNvPr id="104" name="Graphic 3">
            <a:extLst>
              <a:ext uri="{FF2B5EF4-FFF2-40B4-BE49-F238E27FC236}">
                <a16:creationId xmlns:a16="http://schemas.microsoft.com/office/drawing/2014/main" id="{2D6D0252-F7EA-3D48-BFAB-77CA9126B446}"/>
              </a:ext>
            </a:extLst>
          </p:cNvPr>
          <p:cNvSpPr>
            <a:spLocks noChangeAspect="1"/>
          </p:cNvSpPr>
          <p:nvPr/>
        </p:nvSpPr>
        <p:spPr>
          <a:xfrm>
            <a:off x="15131745" y="3368470"/>
            <a:ext cx="1580083" cy="822960"/>
          </a:xfrm>
          <a:custGeom>
            <a:avLst/>
            <a:gdLst>
              <a:gd name="connsiteX0" fmla="*/ 1044969 w 2590800"/>
              <a:gd name="connsiteY0" fmla="*/ -406 h 1360732"/>
              <a:gd name="connsiteX1" fmla="*/ 528815 w 2590800"/>
              <a:gd name="connsiteY1" fmla="*/ 213405 h 1360732"/>
              <a:gd name="connsiteX2" fmla="*/ 346262 w 2590800"/>
              <a:gd name="connsiteY2" fmla="*/ 520641 h 1360732"/>
              <a:gd name="connsiteX3" fmla="*/ 123685 w 2590800"/>
              <a:gd name="connsiteY3" fmla="*/ 637333 h 1360732"/>
              <a:gd name="connsiteX4" fmla="*/ -363 w 2590800"/>
              <a:gd name="connsiteY4" fmla="*/ 936787 h 1360732"/>
              <a:gd name="connsiteX5" fmla="*/ 123685 w 2590800"/>
              <a:gd name="connsiteY5" fmla="*/ 1236279 h 1360732"/>
              <a:gd name="connsiteX6" fmla="*/ 423177 w 2590800"/>
              <a:gd name="connsiteY6" fmla="*/ 1360327 h 1360732"/>
              <a:gd name="connsiteX7" fmla="*/ 2320092 w 2590800"/>
              <a:gd name="connsiteY7" fmla="*/ 1360327 h 1360732"/>
              <a:gd name="connsiteX8" fmla="*/ 2511269 w 2590800"/>
              <a:gd name="connsiteY8" fmla="*/ 1281161 h 1360732"/>
              <a:gd name="connsiteX9" fmla="*/ 2590438 w 2590800"/>
              <a:gd name="connsiteY9" fmla="*/ 1089982 h 1360732"/>
              <a:gd name="connsiteX10" fmla="*/ 2511269 w 2590800"/>
              <a:gd name="connsiteY10" fmla="*/ 898842 h 1360732"/>
              <a:gd name="connsiteX11" fmla="*/ 2321395 w 2590800"/>
              <a:gd name="connsiteY11" fmla="*/ 819708 h 1360732"/>
              <a:gd name="connsiteX12" fmla="*/ 2158308 w 2590800"/>
              <a:gd name="connsiteY12" fmla="*/ 476781 h 1360732"/>
              <a:gd name="connsiteX13" fmla="*/ 1756876 w 2590800"/>
              <a:gd name="connsiteY13" fmla="*/ 310490 h 1360732"/>
              <a:gd name="connsiteX14" fmla="*/ 1649406 w 2590800"/>
              <a:gd name="connsiteY14" fmla="*/ 321156 h 1360732"/>
              <a:gd name="connsiteX15" fmla="*/ 1561122 w 2590800"/>
              <a:gd name="connsiteY15" fmla="*/ 213405 h 1360732"/>
              <a:gd name="connsiteX16" fmla="*/ 1044969 w 2590800"/>
              <a:gd name="connsiteY16" fmla="*/ -406 h 136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90800" h="1360732">
                <a:moveTo>
                  <a:pt x="1044969" y="-406"/>
                </a:moveTo>
                <a:cubicBezTo>
                  <a:pt x="853874" y="-406"/>
                  <a:pt x="663940" y="78280"/>
                  <a:pt x="528815" y="213405"/>
                </a:cubicBezTo>
                <a:cubicBezTo>
                  <a:pt x="443681" y="298539"/>
                  <a:pt x="381015" y="405422"/>
                  <a:pt x="346262" y="520641"/>
                </a:cubicBezTo>
                <a:cubicBezTo>
                  <a:pt x="262730" y="536409"/>
                  <a:pt x="183839" y="577179"/>
                  <a:pt x="123685" y="637333"/>
                </a:cubicBezTo>
                <a:cubicBezTo>
                  <a:pt x="45280" y="715737"/>
                  <a:pt x="-363" y="825905"/>
                  <a:pt x="-363" y="936787"/>
                </a:cubicBezTo>
                <a:cubicBezTo>
                  <a:pt x="-363" y="1047670"/>
                  <a:pt x="45280" y="1157874"/>
                  <a:pt x="123685" y="1236279"/>
                </a:cubicBezTo>
                <a:cubicBezTo>
                  <a:pt x="202091" y="1314684"/>
                  <a:pt x="312294" y="1360327"/>
                  <a:pt x="423177" y="1360327"/>
                </a:cubicBezTo>
                <a:lnTo>
                  <a:pt x="2320092" y="1360327"/>
                </a:lnTo>
                <a:cubicBezTo>
                  <a:pt x="2390869" y="1360327"/>
                  <a:pt x="2461223" y="1331205"/>
                  <a:pt x="2511269" y="1281161"/>
                </a:cubicBezTo>
                <a:cubicBezTo>
                  <a:pt x="2561316" y="1231115"/>
                  <a:pt x="2590438" y="1160759"/>
                  <a:pt x="2590438" y="1089982"/>
                </a:cubicBezTo>
                <a:cubicBezTo>
                  <a:pt x="2590438" y="1019206"/>
                  <a:pt x="2561316" y="948888"/>
                  <a:pt x="2511269" y="898842"/>
                </a:cubicBezTo>
                <a:cubicBezTo>
                  <a:pt x="2461531" y="849102"/>
                  <a:pt x="2391729" y="820066"/>
                  <a:pt x="2321395" y="819708"/>
                </a:cubicBezTo>
                <a:cubicBezTo>
                  <a:pt x="2307670" y="691475"/>
                  <a:pt x="2249574" y="568046"/>
                  <a:pt x="2158308" y="476781"/>
                </a:cubicBezTo>
                <a:cubicBezTo>
                  <a:pt x="2053212" y="371684"/>
                  <a:pt x="1905505" y="310490"/>
                  <a:pt x="1756876" y="310490"/>
                </a:cubicBezTo>
                <a:cubicBezTo>
                  <a:pt x="1720791" y="310490"/>
                  <a:pt x="1684786" y="314190"/>
                  <a:pt x="1649406" y="321156"/>
                </a:cubicBezTo>
                <a:cubicBezTo>
                  <a:pt x="1623517" y="282521"/>
                  <a:pt x="1594033" y="246315"/>
                  <a:pt x="1561122" y="213405"/>
                </a:cubicBezTo>
                <a:cubicBezTo>
                  <a:pt x="1425997" y="78280"/>
                  <a:pt x="1236064" y="-406"/>
                  <a:pt x="1044969" y="-40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0120" cap="flat">
            <a:noFill/>
            <a:prstDash val="solid"/>
            <a:miter/>
          </a:ln>
          <a:effectLst>
            <a:glow rad="228600">
              <a:srgbClr val="FFC000">
                <a:alpha val="40000"/>
              </a:srgbClr>
            </a:glow>
          </a:effectLst>
        </p:spPr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IFDL</a:t>
            </a:r>
          </a:p>
        </p:txBody>
      </p:sp>
      <p:sp>
        <p:nvSpPr>
          <p:cNvPr id="105" name="Graphic 3">
            <a:extLst>
              <a:ext uri="{FF2B5EF4-FFF2-40B4-BE49-F238E27FC236}">
                <a16:creationId xmlns:a16="http://schemas.microsoft.com/office/drawing/2014/main" id="{34CFAF7F-99C6-C744-8AA3-73FE08BF656D}"/>
              </a:ext>
            </a:extLst>
          </p:cNvPr>
          <p:cNvSpPr>
            <a:spLocks noChangeAspect="1"/>
          </p:cNvSpPr>
          <p:nvPr/>
        </p:nvSpPr>
        <p:spPr>
          <a:xfrm>
            <a:off x="9996337" y="5104561"/>
            <a:ext cx="1580083" cy="822960"/>
          </a:xfrm>
          <a:custGeom>
            <a:avLst/>
            <a:gdLst>
              <a:gd name="connsiteX0" fmla="*/ 1044969 w 2590800"/>
              <a:gd name="connsiteY0" fmla="*/ -406 h 1360732"/>
              <a:gd name="connsiteX1" fmla="*/ 528815 w 2590800"/>
              <a:gd name="connsiteY1" fmla="*/ 213405 h 1360732"/>
              <a:gd name="connsiteX2" fmla="*/ 346262 w 2590800"/>
              <a:gd name="connsiteY2" fmla="*/ 520641 h 1360732"/>
              <a:gd name="connsiteX3" fmla="*/ 123685 w 2590800"/>
              <a:gd name="connsiteY3" fmla="*/ 637333 h 1360732"/>
              <a:gd name="connsiteX4" fmla="*/ -363 w 2590800"/>
              <a:gd name="connsiteY4" fmla="*/ 936787 h 1360732"/>
              <a:gd name="connsiteX5" fmla="*/ 123685 w 2590800"/>
              <a:gd name="connsiteY5" fmla="*/ 1236279 h 1360732"/>
              <a:gd name="connsiteX6" fmla="*/ 423177 w 2590800"/>
              <a:gd name="connsiteY6" fmla="*/ 1360327 h 1360732"/>
              <a:gd name="connsiteX7" fmla="*/ 2320092 w 2590800"/>
              <a:gd name="connsiteY7" fmla="*/ 1360327 h 1360732"/>
              <a:gd name="connsiteX8" fmla="*/ 2511269 w 2590800"/>
              <a:gd name="connsiteY8" fmla="*/ 1281161 h 1360732"/>
              <a:gd name="connsiteX9" fmla="*/ 2590438 w 2590800"/>
              <a:gd name="connsiteY9" fmla="*/ 1089982 h 1360732"/>
              <a:gd name="connsiteX10" fmla="*/ 2511269 w 2590800"/>
              <a:gd name="connsiteY10" fmla="*/ 898842 h 1360732"/>
              <a:gd name="connsiteX11" fmla="*/ 2321395 w 2590800"/>
              <a:gd name="connsiteY11" fmla="*/ 819708 h 1360732"/>
              <a:gd name="connsiteX12" fmla="*/ 2158308 w 2590800"/>
              <a:gd name="connsiteY12" fmla="*/ 476781 h 1360732"/>
              <a:gd name="connsiteX13" fmla="*/ 1756876 w 2590800"/>
              <a:gd name="connsiteY13" fmla="*/ 310490 h 1360732"/>
              <a:gd name="connsiteX14" fmla="*/ 1649406 w 2590800"/>
              <a:gd name="connsiteY14" fmla="*/ 321156 h 1360732"/>
              <a:gd name="connsiteX15" fmla="*/ 1561122 w 2590800"/>
              <a:gd name="connsiteY15" fmla="*/ 213405 h 1360732"/>
              <a:gd name="connsiteX16" fmla="*/ 1044969 w 2590800"/>
              <a:gd name="connsiteY16" fmla="*/ -406 h 136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90800" h="1360732">
                <a:moveTo>
                  <a:pt x="1044969" y="-406"/>
                </a:moveTo>
                <a:cubicBezTo>
                  <a:pt x="853874" y="-406"/>
                  <a:pt x="663940" y="78280"/>
                  <a:pt x="528815" y="213405"/>
                </a:cubicBezTo>
                <a:cubicBezTo>
                  <a:pt x="443681" y="298539"/>
                  <a:pt x="381015" y="405422"/>
                  <a:pt x="346262" y="520641"/>
                </a:cubicBezTo>
                <a:cubicBezTo>
                  <a:pt x="262730" y="536409"/>
                  <a:pt x="183839" y="577179"/>
                  <a:pt x="123685" y="637333"/>
                </a:cubicBezTo>
                <a:cubicBezTo>
                  <a:pt x="45280" y="715737"/>
                  <a:pt x="-363" y="825905"/>
                  <a:pt x="-363" y="936787"/>
                </a:cubicBezTo>
                <a:cubicBezTo>
                  <a:pt x="-363" y="1047670"/>
                  <a:pt x="45280" y="1157874"/>
                  <a:pt x="123685" y="1236279"/>
                </a:cubicBezTo>
                <a:cubicBezTo>
                  <a:pt x="202091" y="1314684"/>
                  <a:pt x="312294" y="1360327"/>
                  <a:pt x="423177" y="1360327"/>
                </a:cubicBezTo>
                <a:lnTo>
                  <a:pt x="2320092" y="1360327"/>
                </a:lnTo>
                <a:cubicBezTo>
                  <a:pt x="2390869" y="1360327"/>
                  <a:pt x="2461223" y="1331205"/>
                  <a:pt x="2511269" y="1281161"/>
                </a:cubicBezTo>
                <a:cubicBezTo>
                  <a:pt x="2561316" y="1231115"/>
                  <a:pt x="2590438" y="1160759"/>
                  <a:pt x="2590438" y="1089982"/>
                </a:cubicBezTo>
                <a:cubicBezTo>
                  <a:pt x="2590438" y="1019206"/>
                  <a:pt x="2561316" y="948888"/>
                  <a:pt x="2511269" y="898842"/>
                </a:cubicBezTo>
                <a:cubicBezTo>
                  <a:pt x="2461531" y="849102"/>
                  <a:pt x="2391729" y="820066"/>
                  <a:pt x="2321395" y="819708"/>
                </a:cubicBezTo>
                <a:cubicBezTo>
                  <a:pt x="2307670" y="691475"/>
                  <a:pt x="2249574" y="568046"/>
                  <a:pt x="2158308" y="476781"/>
                </a:cubicBezTo>
                <a:cubicBezTo>
                  <a:pt x="2053212" y="371684"/>
                  <a:pt x="1905505" y="310490"/>
                  <a:pt x="1756876" y="310490"/>
                </a:cubicBezTo>
                <a:cubicBezTo>
                  <a:pt x="1720791" y="310490"/>
                  <a:pt x="1684786" y="314190"/>
                  <a:pt x="1649406" y="321156"/>
                </a:cubicBezTo>
                <a:cubicBezTo>
                  <a:pt x="1623517" y="282521"/>
                  <a:pt x="1594033" y="246315"/>
                  <a:pt x="1561122" y="213405"/>
                </a:cubicBezTo>
                <a:cubicBezTo>
                  <a:pt x="1425997" y="78280"/>
                  <a:pt x="1236064" y="-406"/>
                  <a:pt x="1044969" y="-40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012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Link-16</a:t>
            </a:r>
          </a:p>
        </p:txBody>
      </p:sp>
      <p:sp>
        <p:nvSpPr>
          <p:cNvPr id="107" name="Graphic 3">
            <a:extLst>
              <a:ext uri="{FF2B5EF4-FFF2-40B4-BE49-F238E27FC236}">
                <a16:creationId xmlns:a16="http://schemas.microsoft.com/office/drawing/2014/main" id="{0D711DCF-1ACA-5B48-9EDC-237EC2312A38}"/>
              </a:ext>
            </a:extLst>
          </p:cNvPr>
          <p:cNvSpPr>
            <a:spLocks noChangeAspect="1"/>
          </p:cNvSpPr>
          <p:nvPr/>
        </p:nvSpPr>
        <p:spPr>
          <a:xfrm>
            <a:off x="10300002" y="10830878"/>
            <a:ext cx="1580083" cy="822960"/>
          </a:xfrm>
          <a:custGeom>
            <a:avLst/>
            <a:gdLst>
              <a:gd name="connsiteX0" fmla="*/ 1044969 w 2590800"/>
              <a:gd name="connsiteY0" fmla="*/ -406 h 1360732"/>
              <a:gd name="connsiteX1" fmla="*/ 528815 w 2590800"/>
              <a:gd name="connsiteY1" fmla="*/ 213405 h 1360732"/>
              <a:gd name="connsiteX2" fmla="*/ 346262 w 2590800"/>
              <a:gd name="connsiteY2" fmla="*/ 520641 h 1360732"/>
              <a:gd name="connsiteX3" fmla="*/ 123685 w 2590800"/>
              <a:gd name="connsiteY3" fmla="*/ 637333 h 1360732"/>
              <a:gd name="connsiteX4" fmla="*/ -363 w 2590800"/>
              <a:gd name="connsiteY4" fmla="*/ 936787 h 1360732"/>
              <a:gd name="connsiteX5" fmla="*/ 123685 w 2590800"/>
              <a:gd name="connsiteY5" fmla="*/ 1236279 h 1360732"/>
              <a:gd name="connsiteX6" fmla="*/ 423177 w 2590800"/>
              <a:gd name="connsiteY6" fmla="*/ 1360327 h 1360732"/>
              <a:gd name="connsiteX7" fmla="*/ 2320092 w 2590800"/>
              <a:gd name="connsiteY7" fmla="*/ 1360327 h 1360732"/>
              <a:gd name="connsiteX8" fmla="*/ 2511269 w 2590800"/>
              <a:gd name="connsiteY8" fmla="*/ 1281161 h 1360732"/>
              <a:gd name="connsiteX9" fmla="*/ 2590438 w 2590800"/>
              <a:gd name="connsiteY9" fmla="*/ 1089982 h 1360732"/>
              <a:gd name="connsiteX10" fmla="*/ 2511269 w 2590800"/>
              <a:gd name="connsiteY10" fmla="*/ 898842 h 1360732"/>
              <a:gd name="connsiteX11" fmla="*/ 2321395 w 2590800"/>
              <a:gd name="connsiteY11" fmla="*/ 819708 h 1360732"/>
              <a:gd name="connsiteX12" fmla="*/ 2158308 w 2590800"/>
              <a:gd name="connsiteY12" fmla="*/ 476781 h 1360732"/>
              <a:gd name="connsiteX13" fmla="*/ 1756876 w 2590800"/>
              <a:gd name="connsiteY13" fmla="*/ 310490 h 1360732"/>
              <a:gd name="connsiteX14" fmla="*/ 1649406 w 2590800"/>
              <a:gd name="connsiteY14" fmla="*/ 321156 h 1360732"/>
              <a:gd name="connsiteX15" fmla="*/ 1561122 w 2590800"/>
              <a:gd name="connsiteY15" fmla="*/ 213405 h 1360732"/>
              <a:gd name="connsiteX16" fmla="*/ 1044969 w 2590800"/>
              <a:gd name="connsiteY16" fmla="*/ -406 h 136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90800" h="1360732">
                <a:moveTo>
                  <a:pt x="1044969" y="-406"/>
                </a:moveTo>
                <a:cubicBezTo>
                  <a:pt x="853874" y="-406"/>
                  <a:pt x="663940" y="78280"/>
                  <a:pt x="528815" y="213405"/>
                </a:cubicBezTo>
                <a:cubicBezTo>
                  <a:pt x="443681" y="298539"/>
                  <a:pt x="381015" y="405422"/>
                  <a:pt x="346262" y="520641"/>
                </a:cubicBezTo>
                <a:cubicBezTo>
                  <a:pt x="262730" y="536409"/>
                  <a:pt x="183839" y="577179"/>
                  <a:pt x="123685" y="637333"/>
                </a:cubicBezTo>
                <a:cubicBezTo>
                  <a:pt x="45280" y="715737"/>
                  <a:pt x="-363" y="825905"/>
                  <a:pt x="-363" y="936787"/>
                </a:cubicBezTo>
                <a:cubicBezTo>
                  <a:pt x="-363" y="1047670"/>
                  <a:pt x="45280" y="1157874"/>
                  <a:pt x="123685" y="1236279"/>
                </a:cubicBezTo>
                <a:cubicBezTo>
                  <a:pt x="202091" y="1314684"/>
                  <a:pt x="312294" y="1360327"/>
                  <a:pt x="423177" y="1360327"/>
                </a:cubicBezTo>
                <a:lnTo>
                  <a:pt x="2320092" y="1360327"/>
                </a:lnTo>
                <a:cubicBezTo>
                  <a:pt x="2390869" y="1360327"/>
                  <a:pt x="2461223" y="1331205"/>
                  <a:pt x="2511269" y="1281161"/>
                </a:cubicBezTo>
                <a:cubicBezTo>
                  <a:pt x="2561316" y="1231115"/>
                  <a:pt x="2590438" y="1160759"/>
                  <a:pt x="2590438" y="1089982"/>
                </a:cubicBezTo>
                <a:cubicBezTo>
                  <a:pt x="2590438" y="1019206"/>
                  <a:pt x="2561316" y="948888"/>
                  <a:pt x="2511269" y="898842"/>
                </a:cubicBezTo>
                <a:cubicBezTo>
                  <a:pt x="2461531" y="849102"/>
                  <a:pt x="2391729" y="820066"/>
                  <a:pt x="2321395" y="819708"/>
                </a:cubicBezTo>
                <a:cubicBezTo>
                  <a:pt x="2307670" y="691475"/>
                  <a:pt x="2249574" y="568046"/>
                  <a:pt x="2158308" y="476781"/>
                </a:cubicBezTo>
                <a:cubicBezTo>
                  <a:pt x="2053212" y="371684"/>
                  <a:pt x="1905505" y="310490"/>
                  <a:pt x="1756876" y="310490"/>
                </a:cubicBezTo>
                <a:cubicBezTo>
                  <a:pt x="1720791" y="310490"/>
                  <a:pt x="1684786" y="314190"/>
                  <a:pt x="1649406" y="321156"/>
                </a:cubicBezTo>
                <a:cubicBezTo>
                  <a:pt x="1623517" y="282521"/>
                  <a:pt x="1594033" y="246315"/>
                  <a:pt x="1561122" y="213405"/>
                </a:cubicBezTo>
                <a:cubicBezTo>
                  <a:pt x="1425997" y="78280"/>
                  <a:pt x="1236064" y="-406"/>
                  <a:pt x="1044969" y="-40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0120" cap="flat">
            <a:noFill/>
            <a:prstDash val="solid"/>
            <a:miter/>
          </a:ln>
          <a:effectLst>
            <a:glow rad="228600">
              <a:srgbClr val="FFC000">
                <a:alpha val="40000"/>
              </a:srgbClr>
            </a:glow>
          </a:effectLst>
        </p:spPr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IFCN</a:t>
            </a:r>
          </a:p>
        </p:txBody>
      </p:sp>
      <p:sp>
        <p:nvSpPr>
          <p:cNvPr id="110" name="Graphic 3">
            <a:extLst>
              <a:ext uri="{FF2B5EF4-FFF2-40B4-BE49-F238E27FC236}">
                <a16:creationId xmlns:a16="http://schemas.microsoft.com/office/drawing/2014/main" id="{9F8227B5-7218-F24A-94FF-B452E43C747F}"/>
              </a:ext>
            </a:extLst>
          </p:cNvPr>
          <p:cNvSpPr>
            <a:spLocks noChangeAspect="1"/>
          </p:cNvSpPr>
          <p:nvPr/>
        </p:nvSpPr>
        <p:spPr>
          <a:xfrm>
            <a:off x="4958412" y="9852102"/>
            <a:ext cx="1580083" cy="822960"/>
          </a:xfrm>
          <a:custGeom>
            <a:avLst/>
            <a:gdLst>
              <a:gd name="connsiteX0" fmla="*/ 1044969 w 2590800"/>
              <a:gd name="connsiteY0" fmla="*/ -406 h 1360732"/>
              <a:gd name="connsiteX1" fmla="*/ 528815 w 2590800"/>
              <a:gd name="connsiteY1" fmla="*/ 213405 h 1360732"/>
              <a:gd name="connsiteX2" fmla="*/ 346262 w 2590800"/>
              <a:gd name="connsiteY2" fmla="*/ 520641 h 1360732"/>
              <a:gd name="connsiteX3" fmla="*/ 123685 w 2590800"/>
              <a:gd name="connsiteY3" fmla="*/ 637333 h 1360732"/>
              <a:gd name="connsiteX4" fmla="*/ -363 w 2590800"/>
              <a:gd name="connsiteY4" fmla="*/ 936787 h 1360732"/>
              <a:gd name="connsiteX5" fmla="*/ 123685 w 2590800"/>
              <a:gd name="connsiteY5" fmla="*/ 1236279 h 1360732"/>
              <a:gd name="connsiteX6" fmla="*/ 423177 w 2590800"/>
              <a:gd name="connsiteY6" fmla="*/ 1360327 h 1360732"/>
              <a:gd name="connsiteX7" fmla="*/ 2320092 w 2590800"/>
              <a:gd name="connsiteY7" fmla="*/ 1360327 h 1360732"/>
              <a:gd name="connsiteX8" fmla="*/ 2511269 w 2590800"/>
              <a:gd name="connsiteY8" fmla="*/ 1281161 h 1360732"/>
              <a:gd name="connsiteX9" fmla="*/ 2590438 w 2590800"/>
              <a:gd name="connsiteY9" fmla="*/ 1089982 h 1360732"/>
              <a:gd name="connsiteX10" fmla="*/ 2511269 w 2590800"/>
              <a:gd name="connsiteY10" fmla="*/ 898842 h 1360732"/>
              <a:gd name="connsiteX11" fmla="*/ 2321395 w 2590800"/>
              <a:gd name="connsiteY11" fmla="*/ 819708 h 1360732"/>
              <a:gd name="connsiteX12" fmla="*/ 2158308 w 2590800"/>
              <a:gd name="connsiteY12" fmla="*/ 476781 h 1360732"/>
              <a:gd name="connsiteX13" fmla="*/ 1756876 w 2590800"/>
              <a:gd name="connsiteY13" fmla="*/ 310490 h 1360732"/>
              <a:gd name="connsiteX14" fmla="*/ 1649406 w 2590800"/>
              <a:gd name="connsiteY14" fmla="*/ 321156 h 1360732"/>
              <a:gd name="connsiteX15" fmla="*/ 1561122 w 2590800"/>
              <a:gd name="connsiteY15" fmla="*/ 213405 h 1360732"/>
              <a:gd name="connsiteX16" fmla="*/ 1044969 w 2590800"/>
              <a:gd name="connsiteY16" fmla="*/ -406 h 136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90800" h="1360732">
                <a:moveTo>
                  <a:pt x="1044969" y="-406"/>
                </a:moveTo>
                <a:cubicBezTo>
                  <a:pt x="853874" y="-406"/>
                  <a:pt x="663940" y="78280"/>
                  <a:pt x="528815" y="213405"/>
                </a:cubicBezTo>
                <a:cubicBezTo>
                  <a:pt x="443681" y="298539"/>
                  <a:pt x="381015" y="405422"/>
                  <a:pt x="346262" y="520641"/>
                </a:cubicBezTo>
                <a:cubicBezTo>
                  <a:pt x="262730" y="536409"/>
                  <a:pt x="183839" y="577179"/>
                  <a:pt x="123685" y="637333"/>
                </a:cubicBezTo>
                <a:cubicBezTo>
                  <a:pt x="45280" y="715737"/>
                  <a:pt x="-363" y="825905"/>
                  <a:pt x="-363" y="936787"/>
                </a:cubicBezTo>
                <a:cubicBezTo>
                  <a:pt x="-363" y="1047670"/>
                  <a:pt x="45280" y="1157874"/>
                  <a:pt x="123685" y="1236279"/>
                </a:cubicBezTo>
                <a:cubicBezTo>
                  <a:pt x="202091" y="1314684"/>
                  <a:pt x="312294" y="1360327"/>
                  <a:pt x="423177" y="1360327"/>
                </a:cubicBezTo>
                <a:lnTo>
                  <a:pt x="2320092" y="1360327"/>
                </a:lnTo>
                <a:cubicBezTo>
                  <a:pt x="2390869" y="1360327"/>
                  <a:pt x="2461223" y="1331205"/>
                  <a:pt x="2511269" y="1281161"/>
                </a:cubicBezTo>
                <a:cubicBezTo>
                  <a:pt x="2561316" y="1231115"/>
                  <a:pt x="2590438" y="1160759"/>
                  <a:pt x="2590438" y="1089982"/>
                </a:cubicBezTo>
                <a:cubicBezTo>
                  <a:pt x="2590438" y="1019206"/>
                  <a:pt x="2561316" y="948888"/>
                  <a:pt x="2511269" y="898842"/>
                </a:cubicBezTo>
                <a:cubicBezTo>
                  <a:pt x="2461531" y="849102"/>
                  <a:pt x="2391729" y="820066"/>
                  <a:pt x="2321395" y="819708"/>
                </a:cubicBezTo>
                <a:cubicBezTo>
                  <a:pt x="2307670" y="691475"/>
                  <a:pt x="2249574" y="568046"/>
                  <a:pt x="2158308" y="476781"/>
                </a:cubicBezTo>
                <a:cubicBezTo>
                  <a:pt x="2053212" y="371684"/>
                  <a:pt x="1905505" y="310490"/>
                  <a:pt x="1756876" y="310490"/>
                </a:cubicBezTo>
                <a:cubicBezTo>
                  <a:pt x="1720791" y="310490"/>
                  <a:pt x="1684786" y="314190"/>
                  <a:pt x="1649406" y="321156"/>
                </a:cubicBezTo>
                <a:cubicBezTo>
                  <a:pt x="1623517" y="282521"/>
                  <a:pt x="1594033" y="246315"/>
                  <a:pt x="1561122" y="213405"/>
                </a:cubicBezTo>
                <a:cubicBezTo>
                  <a:pt x="1425997" y="78280"/>
                  <a:pt x="1236064" y="-406"/>
                  <a:pt x="1044969" y="-40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0120" cap="flat">
            <a:noFill/>
            <a:prstDash val="solid"/>
            <a:miter/>
          </a:ln>
          <a:effectLst>
            <a:glow rad="228600">
              <a:srgbClr val="FFC000">
                <a:alpha val="40000"/>
              </a:srgbClr>
            </a:glow>
          </a:effectLst>
        </p:spPr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CEC</a:t>
            </a:r>
          </a:p>
        </p:txBody>
      </p:sp>
      <p:sp>
        <p:nvSpPr>
          <p:cNvPr id="111" name="Graphic 3">
            <a:extLst>
              <a:ext uri="{FF2B5EF4-FFF2-40B4-BE49-F238E27FC236}">
                <a16:creationId xmlns:a16="http://schemas.microsoft.com/office/drawing/2014/main" id="{2B4180BA-3623-2F4C-AE08-D848655B4E50}"/>
              </a:ext>
            </a:extLst>
          </p:cNvPr>
          <p:cNvSpPr>
            <a:spLocks noChangeAspect="1"/>
          </p:cNvSpPr>
          <p:nvPr/>
        </p:nvSpPr>
        <p:spPr>
          <a:xfrm>
            <a:off x="9898582" y="2359113"/>
            <a:ext cx="1580083" cy="822960"/>
          </a:xfrm>
          <a:custGeom>
            <a:avLst/>
            <a:gdLst>
              <a:gd name="connsiteX0" fmla="*/ 1044969 w 2590800"/>
              <a:gd name="connsiteY0" fmla="*/ -406 h 1360732"/>
              <a:gd name="connsiteX1" fmla="*/ 528815 w 2590800"/>
              <a:gd name="connsiteY1" fmla="*/ 213405 h 1360732"/>
              <a:gd name="connsiteX2" fmla="*/ 346262 w 2590800"/>
              <a:gd name="connsiteY2" fmla="*/ 520641 h 1360732"/>
              <a:gd name="connsiteX3" fmla="*/ 123685 w 2590800"/>
              <a:gd name="connsiteY3" fmla="*/ 637333 h 1360732"/>
              <a:gd name="connsiteX4" fmla="*/ -363 w 2590800"/>
              <a:gd name="connsiteY4" fmla="*/ 936787 h 1360732"/>
              <a:gd name="connsiteX5" fmla="*/ 123685 w 2590800"/>
              <a:gd name="connsiteY5" fmla="*/ 1236279 h 1360732"/>
              <a:gd name="connsiteX6" fmla="*/ 423177 w 2590800"/>
              <a:gd name="connsiteY6" fmla="*/ 1360327 h 1360732"/>
              <a:gd name="connsiteX7" fmla="*/ 2320092 w 2590800"/>
              <a:gd name="connsiteY7" fmla="*/ 1360327 h 1360732"/>
              <a:gd name="connsiteX8" fmla="*/ 2511269 w 2590800"/>
              <a:gd name="connsiteY8" fmla="*/ 1281161 h 1360732"/>
              <a:gd name="connsiteX9" fmla="*/ 2590438 w 2590800"/>
              <a:gd name="connsiteY9" fmla="*/ 1089982 h 1360732"/>
              <a:gd name="connsiteX10" fmla="*/ 2511269 w 2590800"/>
              <a:gd name="connsiteY10" fmla="*/ 898842 h 1360732"/>
              <a:gd name="connsiteX11" fmla="*/ 2321395 w 2590800"/>
              <a:gd name="connsiteY11" fmla="*/ 819708 h 1360732"/>
              <a:gd name="connsiteX12" fmla="*/ 2158308 w 2590800"/>
              <a:gd name="connsiteY12" fmla="*/ 476781 h 1360732"/>
              <a:gd name="connsiteX13" fmla="*/ 1756876 w 2590800"/>
              <a:gd name="connsiteY13" fmla="*/ 310490 h 1360732"/>
              <a:gd name="connsiteX14" fmla="*/ 1649406 w 2590800"/>
              <a:gd name="connsiteY14" fmla="*/ 321156 h 1360732"/>
              <a:gd name="connsiteX15" fmla="*/ 1561122 w 2590800"/>
              <a:gd name="connsiteY15" fmla="*/ 213405 h 1360732"/>
              <a:gd name="connsiteX16" fmla="*/ 1044969 w 2590800"/>
              <a:gd name="connsiteY16" fmla="*/ -406 h 136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90800" h="1360732">
                <a:moveTo>
                  <a:pt x="1044969" y="-406"/>
                </a:moveTo>
                <a:cubicBezTo>
                  <a:pt x="853874" y="-406"/>
                  <a:pt x="663940" y="78280"/>
                  <a:pt x="528815" y="213405"/>
                </a:cubicBezTo>
                <a:cubicBezTo>
                  <a:pt x="443681" y="298539"/>
                  <a:pt x="381015" y="405422"/>
                  <a:pt x="346262" y="520641"/>
                </a:cubicBezTo>
                <a:cubicBezTo>
                  <a:pt x="262730" y="536409"/>
                  <a:pt x="183839" y="577179"/>
                  <a:pt x="123685" y="637333"/>
                </a:cubicBezTo>
                <a:cubicBezTo>
                  <a:pt x="45280" y="715737"/>
                  <a:pt x="-363" y="825905"/>
                  <a:pt x="-363" y="936787"/>
                </a:cubicBezTo>
                <a:cubicBezTo>
                  <a:pt x="-363" y="1047670"/>
                  <a:pt x="45280" y="1157874"/>
                  <a:pt x="123685" y="1236279"/>
                </a:cubicBezTo>
                <a:cubicBezTo>
                  <a:pt x="202091" y="1314684"/>
                  <a:pt x="312294" y="1360327"/>
                  <a:pt x="423177" y="1360327"/>
                </a:cubicBezTo>
                <a:lnTo>
                  <a:pt x="2320092" y="1360327"/>
                </a:lnTo>
                <a:cubicBezTo>
                  <a:pt x="2390869" y="1360327"/>
                  <a:pt x="2461223" y="1331205"/>
                  <a:pt x="2511269" y="1281161"/>
                </a:cubicBezTo>
                <a:cubicBezTo>
                  <a:pt x="2561316" y="1231115"/>
                  <a:pt x="2590438" y="1160759"/>
                  <a:pt x="2590438" y="1089982"/>
                </a:cubicBezTo>
                <a:cubicBezTo>
                  <a:pt x="2590438" y="1019206"/>
                  <a:pt x="2561316" y="948888"/>
                  <a:pt x="2511269" y="898842"/>
                </a:cubicBezTo>
                <a:cubicBezTo>
                  <a:pt x="2461531" y="849102"/>
                  <a:pt x="2391729" y="820066"/>
                  <a:pt x="2321395" y="819708"/>
                </a:cubicBezTo>
                <a:cubicBezTo>
                  <a:pt x="2307670" y="691475"/>
                  <a:pt x="2249574" y="568046"/>
                  <a:pt x="2158308" y="476781"/>
                </a:cubicBezTo>
                <a:cubicBezTo>
                  <a:pt x="2053212" y="371684"/>
                  <a:pt x="1905505" y="310490"/>
                  <a:pt x="1756876" y="310490"/>
                </a:cubicBezTo>
                <a:cubicBezTo>
                  <a:pt x="1720791" y="310490"/>
                  <a:pt x="1684786" y="314190"/>
                  <a:pt x="1649406" y="321156"/>
                </a:cubicBezTo>
                <a:cubicBezTo>
                  <a:pt x="1623517" y="282521"/>
                  <a:pt x="1594033" y="246315"/>
                  <a:pt x="1561122" y="213405"/>
                </a:cubicBezTo>
                <a:cubicBezTo>
                  <a:pt x="1425997" y="78280"/>
                  <a:pt x="1236064" y="-406"/>
                  <a:pt x="1044969" y="-40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012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IBS</a:t>
            </a:r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D1746A08-1F55-E94A-B2CE-23FFE485CCED}"/>
              </a:ext>
            </a:extLst>
          </p:cNvPr>
          <p:cNvSpPr>
            <a:spLocks noChangeAspect="1"/>
          </p:cNvSpPr>
          <p:nvPr/>
        </p:nvSpPr>
        <p:spPr>
          <a:xfrm>
            <a:off x="7016579" y="4171642"/>
            <a:ext cx="1687695" cy="1371600"/>
          </a:xfrm>
          <a:custGeom>
            <a:avLst/>
            <a:gdLst>
              <a:gd name="connsiteX0" fmla="*/ 324608 w 2812825"/>
              <a:gd name="connsiteY0" fmla="*/ 6432 h 2337965"/>
              <a:gd name="connsiteX1" fmla="*/ 310266 w 2812825"/>
              <a:gd name="connsiteY1" fmla="*/ 647641 h 2337965"/>
              <a:gd name="connsiteX2" fmla="*/ 310266 w 2812825"/>
              <a:gd name="connsiteY2" fmla="*/ 1283064 h 2337965"/>
              <a:gd name="connsiteX3" fmla="*/ 711646 w 2812825"/>
              <a:gd name="connsiteY3" fmla="*/ 1283064 h 2337965"/>
              <a:gd name="connsiteX4" fmla="*/ 1113026 w 2812825"/>
              <a:gd name="connsiteY4" fmla="*/ 1283064 h 2337965"/>
              <a:gd name="connsiteX5" fmla="*/ 1126738 w 2812825"/>
              <a:gd name="connsiteY5" fmla="*/ 1308861 h 2337965"/>
              <a:gd name="connsiteX6" fmla="*/ 1160705 w 2812825"/>
              <a:gd name="connsiteY6" fmla="*/ 1349033 h 2337965"/>
              <a:gd name="connsiteX7" fmla="*/ 1130254 w 2812825"/>
              <a:gd name="connsiteY7" fmla="*/ 1558254 h 2337965"/>
              <a:gd name="connsiteX8" fmla="*/ 1109960 w 2812825"/>
              <a:gd name="connsiteY8" fmla="*/ 1572589 h 2337965"/>
              <a:gd name="connsiteX9" fmla="*/ 1103268 w 2812825"/>
              <a:gd name="connsiteY9" fmla="*/ 1493731 h 2337965"/>
              <a:gd name="connsiteX10" fmla="*/ 430803 w 2812825"/>
              <a:gd name="connsiteY10" fmla="*/ 1415521 h 2337965"/>
              <a:gd name="connsiteX11" fmla="*/ 25987 w 2812825"/>
              <a:gd name="connsiteY11" fmla="*/ 1450167 h 2337965"/>
              <a:gd name="connsiteX12" fmla="*/ 0 w 2812825"/>
              <a:gd name="connsiteY12" fmla="*/ 1455574 h 2337965"/>
              <a:gd name="connsiteX13" fmla="*/ 3026 w 2812825"/>
              <a:gd name="connsiteY13" fmla="*/ 1836576 h 2337965"/>
              <a:gd name="connsiteX14" fmla="*/ 6052 w 2812825"/>
              <a:gd name="connsiteY14" fmla="*/ 2217569 h 2337965"/>
              <a:gd name="connsiteX15" fmla="*/ 109371 w 2812825"/>
              <a:gd name="connsiteY15" fmla="*/ 2217569 h 2337965"/>
              <a:gd name="connsiteX16" fmla="*/ 520928 w 2812825"/>
              <a:gd name="connsiteY16" fmla="*/ 2192719 h 2337965"/>
              <a:gd name="connsiteX17" fmla="*/ 576627 w 2812825"/>
              <a:gd name="connsiteY17" fmla="*/ 2185646 h 2337965"/>
              <a:gd name="connsiteX18" fmla="*/ 574041 w 2812825"/>
              <a:gd name="connsiteY18" fmla="*/ 2247476 h 2337965"/>
              <a:gd name="connsiteX19" fmla="*/ 572872 w 2812825"/>
              <a:gd name="connsiteY19" fmla="*/ 2323640 h 2337965"/>
              <a:gd name="connsiteX20" fmla="*/ 1406573 w 2812825"/>
              <a:gd name="connsiteY20" fmla="*/ 2337965 h 2337965"/>
              <a:gd name="connsiteX21" fmla="*/ 2238845 w 2812825"/>
              <a:gd name="connsiteY21" fmla="*/ 2337965 h 2337965"/>
              <a:gd name="connsiteX22" fmla="*/ 2238845 w 2812825"/>
              <a:gd name="connsiteY22" fmla="*/ 2262868 h 2337965"/>
              <a:gd name="connsiteX23" fmla="*/ 2238845 w 2812825"/>
              <a:gd name="connsiteY23" fmla="*/ 2187771 h 2337965"/>
              <a:gd name="connsiteX24" fmla="*/ 2304852 w 2812825"/>
              <a:gd name="connsiteY24" fmla="*/ 2194405 h 2337965"/>
              <a:gd name="connsiteX25" fmla="*/ 2795258 w 2812825"/>
              <a:gd name="connsiteY25" fmla="*/ 2212132 h 2337965"/>
              <a:gd name="connsiteX26" fmla="*/ 2812826 w 2812825"/>
              <a:gd name="connsiteY26" fmla="*/ 1838601 h 2337965"/>
              <a:gd name="connsiteX27" fmla="*/ 2749776 w 2812825"/>
              <a:gd name="connsiteY27" fmla="*/ 1443593 h 2337965"/>
              <a:gd name="connsiteX28" fmla="*/ 2512388 w 2812825"/>
              <a:gd name="connsiteY28" fmla="*/ 1426984 h 2337965"/>
              <a:gd name="connsiteX29" fmla="*/ 1718986 w 2812825"/>
              <a:gd name="connsiteY29" fmla="*/ 1384946 h 2337965"/>
              <a:gd name="connsiteX30" fmla="*/ 1706941 w 2812825"/>
              <a:gd name="connsiteY30" fmla="*/ 1477919 h 2337965"/>
              <a:gd name="connsiteX31" fmla="*/ 1630868 w 2812825"/>
              <a:gd name="connsiteY31" fmla="*/ 1533165 h 2337965"/>
              <a:gd name="connsiteX32" fmla="*/ 1648855 w 2812825"/>
              <a:gd name="connsiteY32" fmla="*/ 1351866 h 2337965"/>
              <a:gd name="connsiteX33" fmla="*/ 1678737 w 2812825"/>
              <a:gd name="connsiteY33" fmla="*/ 1320333 h 2337965"/>
              <a:gd name="connsiteX34" fmla="*/ 1693858 w 2812825"/>
              <a:gd name="connsiteY34" fmla="*/ 1288800 h 2337965"/>
              <a:gd name="connsiteX35" fmla="*/ 2095497 w 2812825"/>
              <a:gd name="connsiteY35" fmla="*/ 1283064 h 2337965"/>
              <a:gd name="connsiteX36" fmla="*/ 2497137 w 2812825"/>
              <a:gd name="connsiteY36" fmla="*/ 1277338 h 2337965"/>
              <a:gd name="connsiteX37" fmla="*/ 2500103 w 2812825"/>
              <a:gd name="connsiteY37" fmla="*/ 647422 h 2337965"/>
              <a:gd name="connsiteX38" fmla="*/ 2488628 w 2812825"/>
              <a:gd name="connsiteY38" fmla="*/ 8348 h 2337965"/>
              <a:gd name="connsiteX39" fmla="*/ 324608 w 2812825"/>
              <a:gd name="connsiteY39" fmla="*/ 6432 h 2337965"/>
              <a:gd name="connsiteX40" fmla="*/ 2422522 w 2812825"/>
              <a:gd name="connsiteY40" fmla="*/ 646683 h 2337965"/>
              <a:gd name="connsiteX41" fmla="*/ 2422522 w 2812825"/>
              <a:gd name="connsiteY41" fmla="*/ 1202799 h 2337965"/>
              <a:gd name="connsiteX42" fmla="*/ 2061800 w 2812825"/>
              <a:gd name="connsiteY42" fmla="*/ 1202799 h 2337965"/>
              <a:gd name="connsiteX43" fmla="*/ 1701079 w 2812825"/>
              <a:gd name="connsiteY43" fmla="*/ 1202799 h 2337965"/>
              <a:gd name="connsiteX44" fmla="*/ 1701478 w 2812825"/>
              <a:gd name="connsiteY44" fmla="*/ 1091002 h 2337965"/>
              <a:gd name="connsiteX45" fmla="*/ 1544697 w 2812825"/>
              <a:gd name="connsiteY45" fmla="*/ 794813 h 2337965"/>
              <a:gd name="connsiteX46" fmla="*/ 1509103 w 2812825"/>
              <a:gd name="connsiteY46" fmla="*/ 777275 h 2337965"/>
              <a:gd name="connsiteX47" fmla="*/ 1304043 w 2812825"/>
              <a:gd name="connsiteY47" fmla="*/ 777275 h 2337965"/>
              <a:gd name="connsiteX48" fmla="*/ 1266051 w 2812825"/>
              <a:gd name="connsiteY48" fmla="*/ 795301 h 2337965"/>
              <a:gd name="connsiteX49" fmla="*/ 1102359 w 2812825"/>
              <a:gd name="connsiteY49" fmla="*/ 1117258 h 2337965"/>
              <a:gd name="connsiteX50" fmla="*/ 1102359 w 2812825"/>
              <a:gd name="connsiteY50" fmla="*/ 1202799 h 2337965"/>
              <a:gd name="connsiteX51" fmla="*/ 746492 w 2812825"/>
              <a:gd name="connsiteY51" fmla="*/ 1202799 h 2337965"/>
              <a:gd name="connsiteX52" fmla="*/ 390624 w 2812825"/>
              <a:gd name="connsiteY52" fmla="*/ 1202799 h 2337965"/>
              <a:gd name="connsiteX53" fmla="*/ 390624 w 2812825"/>
              <a:gd name="connsiteY53" fmla="*/ 654325 h 2337965"/>
              <a:gd name="connsiteX54" fmla="*/ 398274 w 2812825"/>
              <a:gd name="connsiteY54" fmla="*/ 98209 h 2337965"/>
              <a:gd name="connsiteX55" fmla="*/ 1414223 w 2812825"/>
              <a:gd name="connsiteY55" fmla="*/ 90567 h 2337965"/>
              <a:gd name="connsiteX56" fmla="*/ 2422522 w 2812825"/>
              <a:gd name="connsiteY56" fmla="*/ 90567 h 2337965"/>
              <a:gd name="connsiteX57" fmla="*/ 2422522 w 2812825"/>
              <a:gd name="connsiteY57" fmla="*/ 646683 h 2337965"/>
              <a:gd name="connsiteX58" fmla="*/ 2095348 w 2812825"/>
              <a:gd name="connsiteY58" fmla="*/ 1484753 h 2337965"/>
              <a:gd name="connsiteX59" fmla="*/ 2677947 w 2812825"/>
              <a:gd name="connsiteY59" fmla="*/ 1522770 h 2337965"/>
              <a:gd name="connsiteX60" fmla="*/ 2720993 w 2812825"/>
              <a:gd name="connsiteY60" fmla="*/ 1523858 h 2337965"/>
              <a:gd name="connsiteX61" fmla="*/ 2720993 w 2812825"/>
              <a:gd name="connsiteY61" fmla="*/ 1834701 h 2337965"/>
              <a:gd name="connsiteX62" fmla="*/ 2720993 w 2812825"/>
              <a:gd name="connsiteY62" fmla="*/ 2145554 h 2337965"/>
              <a:gd name="connsiteX63" fmla="*/ 2677947 w 2812825"/>
              <a:gd name="connsiteY63" fmla="*/ 2138511 h 2337965"/>
              <a:gd name="connsiteX64" fmla="*/ 2277227 w 2812825"/>
              <a:gd name="connsiteY64" fmla="*/ 2109312 h 2337965"/>
              <a:gd name="connsiteX65" fmla="*/ 2229507 w 2812825"/>
              <a:gd name="connsiteY65" fmla="*/ 2108644 h 2337965"/>
              <a:gd name="connsiteX66" fmla="*/ 2221318 w 2812825"/>
              <a:gd name="connsiteY66" fmla="*/ 1999539 h 2337965"/>
              <a:gd name="connsiteX67" fmla="*/ 2203031 w 2812825"/>
              <a:gd name="connsiteY67" fmla="*/ 1884200 h 2337965"/>
              <a:gd name="connsiteX68" fmla="*/ 2192924 w 2812825"/>
              <a:gd name="connsiteY68" fmla="*/ 1849774 h 2337965"/>
              <a:gd name="connsiteX69" fmla="*/ 2097066 w 2812825"/>
              <a:gd name="connsiteY69" fmla="*/ 1741717 h 2337965"/>
              <a:gd name="connsiteX70" fmla="*/ 2043524 w 2812825"/>
              <a:gd name="connsiteY70" fmla="*/ 1720319 h 2337965"/>
              <a:gd name="connsiteX71" fmla="*/ 1966202 w 2812825"/>
              <a:gd name="connsiteY71" fmla="*/ 1690741 h 2337965"/>
              <a:gd name="connsiteX72" fmla="*/ 1928899 w 2812825"/>
              <a:gd name="connsiteY72" fmla="*/ 1672007 h 2337965"/>
              <a:gd name="connsiteX73" fmla="*/ 1914547 w 2812825"/>
              <a:gd name="connsiteY73" fmla="*/ 1661333 h 2337965"/>
              <a:gd name="connsiteX74" fmla="*/ 1793361 w 2812825"/>
              <a:gd name="connsiteY74" fmla="*/ 1548069 h 2337965"/>
              <a:gd name="connsiteX75" fmla="*/ 1816532 w 2812825"/>
              <a:gd name="connsiteY75" fmla="*/ 1460951 h 2337965"/>
              <a:gd name="connsiteX76" fmla="*/ 2095348 w 2812825"/>
              <a:gd name="connsiteY76" fmla="*/ 1484753 h 2337965"/>
              <a:gd name="connsiteX77" fmla="*/ 1022001 w 2812825"/>
              <a:gd name="connsiteY77" fmla="*/ 1540148 h 2337965"/>
              <a:gd name="connsiteX78" fmla="*/ 987565 w 2812825"/>
              <a:gd name="connsiteY78" fmla="*/ 1621320 h 2337965"/>
              <a:gd name="connsiteX79" fmla="*/ 953119 w 2812825"/>
              <a:gd name="connsiteY79" fmla="*/ 1639436 h 2337965"/>
              <a:gd name="connsiteX80" fmla="*/ 938777 w 2812825"/>
              <a:gd name="connsiteY80" fmla="*/ 1650380 h 2337965"/>
              <a:gd name="connsiteX81" fmla="*/ 878504 w 2812825"/>
              <a:gd name="connsiteY81" fmla="*/ 1672925 h 2337965"/>
              <a:gd name="connsiteX82" fmla="*/ 822016 w 2812825"/>
              <a:gd name="connsiteY82" fmla="*/ 1695470 h 2337965"/>
              <a:gd name="connsiteX83" fmla="*/ 643772 w 2812825"/>
              <a:gd name="connsiteY83" fmla="*/ 1792673 h 2337965"/>
              <a:gd name="connsiteX84" fmla="*/ 597751 w 2812825"/>
              <a:gd name="connsiteY84" fmla="*/ 1973912 h 2337965"/>
              <a:gd name="connsiteX85" fmla="*/ 585776 w 2812825"/>
              <a:gd name="connsiteY85" fmla="*/ 2028379 h 2337965"/>
              <a:gd name="connsiteX86" fmla="*/ 574290 w 2812825"/>
              <a:gd name="connsiteY86" fmla="*/ 2068511 h 2337965"/>
              <a:gd name="connsiteX87" fmla="*/ 525502 w 2812825"/>
              <a:gd name="connsiteY87" fmla="*/ 2109312 h 2337965"/>
              <a:gd name="connsiteX88" fmla="*/ 123713 w 2812825"/>
              <a:gd name="connsiteY88" fmla="*/ 2138511 h 2337965"/>
              <a:gd name="connsiteX89" fmla="*/ 80668 w 2812825"/>
              <a:gd name="connsiteY89" fmla="*/ 2145554 h 2337965"/>
              <a:gd name="connsiteX90" fmla="*/ 80668 w 2812825"/>
              <a:gd name="connsiteY90" fmla="*/ 1835858 h 2337965"/>
              <a:gd name="connsiteX91" fmla="*/ 80668 w 2812825"/>
              <a:gd name="connsiteY91" fmla="*/ 1526172 h 2337965"/>
              <a:gd name="connsiteX92" fmla="*/ 227032 w 2812825"/>
              <a:gd name="connsiteY92" fmla="*/ 1519029 h 2337965"/>
              <a:gd name="connsiteX93" fmla="*/ 476714 w 2812825"/>
              <a:gd name="connsiteY93" fmla="*/ 1499856 h 2337965"/>
              <a:gd name="connsiteX94" fmla="*/ 955995 w 2812825"/>
              <a:gd name="connsiteY94" fmla="*/ 1468183 h 2337965"/>
              <a:gd name="connsiteX95" fmla="*/ 1022001 w 2812825"/>
              <a:gd name="connsiteY95" fmla="*/ 1466527 h 2337965"/>
              <a:gd name="connsiteX96" fmla="*/ 1022001 w 2812825"/>
              <a:gd name="connsiteY96" fmla="*/ 1540148 h 233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812825" h="2337965">
                <a:moveTo>
                  <a:pt x="324608" y="6432"/>
                </a:moveTo>
                <a:cubicBezTo>
                  <a:pt x="313372" y="10961"/>
                  <a:pt x="310266" y="150033"/>
                  <a:pt x="310266" y="647641"/>
                </a:cubicBezTo>
                <a:lnTo>
                  <a:pt x="310266" y="1283064"/>
                </a:lnTo>
                <a:lnTo>
                  <a:pt x="711646" y="1283064"/>
                </a:lnTo>
                <a:lnTo>
                  <a:pt x="1113026" y="1283064"/>
                </a:lnTo>
                <a:lnTo>
                  <a:pt x="1126738" y="1308861"/>
                </a:lnTo>
                <a:cubicBezTo>
                  <a:pt x="1134279" y="1323057"/>
                  <a:pt x="1149559" y="1341133"/>
                  <a:pt x="1160705" y="1349033"/>
                </a:cubicBezTo>
                <a:cubicBezTo>
                  <a:pt x="1228020" y="1396777"/>
                  <a:pt x="1204520" y="1558254"/>
                  <a:pt x="1130254" y="1558254"/>
                </a:cubicBezTo>
                <a:cubicBezTo>
                  <a:pt x="1122284" y="1558254"/>
                  <a:pt x="1113146" y="1564708"/>
                  <a:pt x="1109960" y="1572589"/>
                </a:cubicBezTo>
                <a:cubicBezTo>
                  <a:pt x="1106774" y="1580470"/>
                  <a:pt x="1103768" y="1544986"/>
                  <a:pt x="1103268" y="1493731"/>
                </a:cubicBezTo>
                <a:cubicBezTo>
                  <a:pt x="1101930" y="1356545"/>
                  <a:pt x="1154223" y="1362620"/>
                  <a:pt x="430803" y="1415521"/>
                </a:cubicBezTo>
                <a:cubicBezTo>
                  <a:pt x="129875" y="1437528"/>
                  <a:pt x="56638" y="1443793"/>
                  <a:pt x="25987" y="1450167"/>
                </a:cubicBezTo>
                <a:lnTo>
                  <a:pt x="0" y="1455574"/>
                </a:lnTo>
                <a:lnTo>
                  <a:pt x="3026" y="1836576"/>
                </a:lnTo>
                <a:lnTo>
                  <a:pt x="6052" y="2217569"/>
                </a:lnTo>
                <a:lnTo>
                  <a:pt x="109371" y="2217569"/>
                </a:lnTo>
                <a:cubicBezTo>
                  <a:pt x="216435" y="2217569"/>
                  <a:pt x="423921" y="2205039"/>
                  <a:pt x="520928" y="2192719"/>
                </a:cubicBezTo>
                <a:lnTo>
                  <a:pt x="576627" y="2185646"/>
                </a:lnTo>
                <a:lnTo>
                  <a:pt x="574041" y="2247476"/>
                </a:lnTo>
                <a:cubicBezTo>
                  <a:pt x="572612" y="2281483"/>
                  <a:pt x="572083" y="2315750"/>
                  <a:pt x="572872" y="2323640"/>
                </a:cubicBezTo>
                <a:cubicBezTo>
                  <a:pt x="573991" y="2334953"/>
                  <a:pt x="749158" y="2337965"/>
                  <a:pt x="1406573" y="2337965"/>
                </a:cubicBezTo>
                <a:lnTo>
                  <a:pt x="2238845" y="2337965"/>
                </a:lnTo>
                <a:lnTo>
                  <a:pt x="2238845" y="2262868"/>
                </a:lnTo>
                <a:lnTo>
                  <a:pt x="2238845" y="2187771"/>
                </a:lnTo>
                <a:lnTo>
                  <a:pt x="2304852" y="2194405"/>
                </a:lnTo>
                <a:cubicBezTo>
                  <a:pt x="2575258" y="2221569"/>
                  <a:pt x="2775154" y="2228801"/>
                  <a:pt x="2795258" y="2212132"/>
                </a:cubicBezTo>
                <a:cubicBezTo>
                  <a:pt x="2810349" y="2199622"/>
                  <a:pt x="2812826" y="2146891"/>
                  <a:pt x="2812826" y="1838601"/>
                </a:cubicBezTo>
                <a:cubicBezTo>
                  <a:pt x="2812826" y="1449359"/>
                  <a:pt x="2811907" y="1443593"/>
                  <a:pt x="2749776" y="1443593"/>
                </a:cubicBezTo>
                <a:cubicBezTo>
                  <a:pt x="2734935" y="1443593"/>
                  <a:pt x="2628111" y="1436121"/>
                  <a:pt x="2512388" y="1426984"/>
                </a:cubicBezTo>
                <a:cubicBezTo>
                  <a:pt x="1997861" y="1386352"/>
                  <a:pt x="1731690" y="1372257"/>
                  <a:pt x="1718986" y="1384946"/>
                </a:cubicBezTo>
                <a:cubicBezTo>
                  <a:pt x="1712025" y="1391899"/>
                  <a:pt x="1706612" y="1433737"/>
                  <a:pt x="1706941" y="1477919"/>
                </a:cubicBezTo>
                <a:cubicBezTo>
                  <a:pt x="1707630" y="1568000"/>
                  <a:pt x="1681244" y="1587163"/>
                  <a:pt x="1630868" y="1533165"/>
                </a:cubicBezTo>
                <a:cubicBezTo>
                  <a:pt x="1592227" y="1491726"/>
                  <a:pt x="1606099" y="1351866"/>
                  <a:pt x="1648855" y="1351866"/>
                </a:cubicBezTo>
                <a:cubicBezTo>
                  <a:pt x="1656975" y="1351866"/>
                  <a:pt x="1670418" y="1337671"/>
                  <a:pt x="1678737" y="1320333"/>
                </a:cubicBezTo>
                <a:lnTo>
                  <a:pt x="1693858" y="1288800"/>
                </a:lnTo>
                <a:lnTo>
                  <a:pt x="2095497" y="1283064"/>
                </a:lnTo>
                <a:lnTo>
                  <a:pt x="2497137" y="1277338"/>
                </a:lnTo>
                <a:lnTo>
                  <a:pt x="2500103" y="647422"/>
                </a:lnTo>
                <a:cubicBezTo>
                  <a:pt x="2502451" y="151090"/>
                  <a:pt x="2500014" y="15570"/>
                  <a:pt x="2488628" y="8348"/>
                </a:cubicBezTo>
                <a:cubicBezTo>
                  <a:pt x="2473198" y="-1429"/>
                  <a:pt x="348797" y="-3314"/>
                  <a:pt x="324608" y="6432"/>
                </a:cubicBezTo>
                <a:moveTo>
                  <a:pt x="2422522" y="646683"/>
                </a:moveTo>
                <a:lnTo>
                  <a:pt x="2422522" y="1202799"/>
                </a:lnTo>
                <a:lnTo>
                  <a:pt x="2061800" y="1202799"/>
                </a:lnTo>
                <a:lnTo>
                  <a:pt x="1701079" y="1202799"/>
                </a:lnTo>
                <a:lnTo>
                  <a:pt x="1701478" y="1091002"/>
                </a:lnTo>
                <a:cubicBezTo>
                  <a:pt x="1702047" y="935311"/>
                  <a:pt x="1640376" y="818804"/>
                  <a:pt x="1544697" y="794813"/>
                </a:cubicBezTo>
                <a:cubicBezTo>
                  <a:pt x="1528588" y="790772"/>
                  <a:pt x="1512568" y="782882"/>
                  <a:pt x="1509103" y="777275"/>
                </a:cubicBezTo>
                <a:cubicBezTo>
                  <a:pt x="1500873" y="763978"/>
                  <a:pt x="1312273" y="763978"/>
                  <a:pt x="1304043" y="777275"/>
                </a:cubicBezTo>
                <a:cubicBezTo>
                  <a:pt x="1300568" y="782882"/>
                  <a:pt x="1283479" y="790992"/>
                  <a:pt x="1266051" y="795301"/>
                </a:cubicBezTo>
                <a:cubicBezTo>
                  <a:pt x="1174917" y="817807"/>
                  <a:pt x="1102359" y="960529"/>
                  <a:pt x="1102359" y="1117258"/>
                </a:cubicBezTo>
                <a:lnTo>
                  <a:pt x="1102359" y="1202799"/>
                </a:lnTo>
                <a:lnTo>
                  <a:pt x="746492" y="1202799"/>
                </a:lnTo>
                <a:lnTo>
                  <a:pt x="390624" y="1202799"/>
                </a:lnTo>
                <a:lnTo>
                  <a:pt x="390624" y="654325"/>
                </a:lnTo>
                <a:cubicBezTo>
                  <a:pt x="390624" y="352669"/>
                  <a:pt x="394059" y="102418"/>
                  <a:pt x="398274" y="98209"/>
                </a:cubicBezTo>
                <a:cubicBezTo>
                  <a:pt x="402479" y="94009"/>
                  <a:pt x="859658" y="90567"/>
                  <a:pt x="1414223" y="90567"/>
                </a:cubicBezTo>
                <a:lnTo>
                  <a:pt x="2422522" y="90567"/>
                </a:lnTo>
                <a:lnTo>
                  <a:pt x="2422522" y="646683"/>
                </a:lnTo>
                <a:moveTo>
                  <a:pt x="2095348" y="1484753"/>
                </a:moveTo>
                <a:cubicBezTo>
                  <a:pt x="2538764" y="1515478"/>
                  <a:pt x="2633174" y="1521643"/>
                  <a:pt x="2677947" y="1522770"/>
                </a:cubicBezTo>
                <a:lnTo>
                  <a:pt x="2720993" y="1523858"/>
                </a:lnTo>
                <a:lnTo>
                  <a:pt x="2720993" y="1834701"/>
                </a:lnTo>
                <a:lnTo>
                  <a:pt x="2720993" y="2145554"/>
                </a:lnTo>
                <a:lnTo>
                  <a:pt x="2677947" y="2138511"/>
                </a:lnTo>
                <a:cubicBezTo>
                  <a:pt x="2629919" y="2130660"/>
                  <a:pt x="2351303" y="2110360"/>
                  <a:pt x="2277227" y="2109312"/>
                </a:cubicBezTo>
                <a:lnTo>
                  <a:pt x="2229507" y="2108644"/>
                </a:lnTo>
                <a:lnTo>
                  <a:pt x="2221318" y="1999539"/>
                </a:lnTo>
                <a:cubicBezTo>
                  <a:pt x="2216813" y="1939535"/>
                  <a:pt x="2208584" y="1887632"/>
                  <a:pt x="2203031" y="1884200"/>
                </a:cubicBezTo>
                <a:cubicBezTo>
                  <a:pt x="2197468" y="1880769"/>
                  <a:pt x="2192924" y="1865276"/>
                  <a:pt x="2192924" y="1849774"/>
                </a:cubicBezTo>
                <a:cubicBezTo>
                  <a:pt x="2192924" y="1820765"/>
                  <a:pt x="2122803" y="1741717"/>
                  <a:pt x="2097066" y="1741717"/>
                </a:cubicBezTo>
                <a:cubicBezTo>
                  <a:pt x="2089625" y="1741717"/>
                  <a:pt x="2065525" y="1732091"/>
                  <a:pt x="2043524" y="1720319"/>
                </a:cubicBezTo>
                <a:cubicBezTo>
                  <a:pt x="2021522" y="1708548"/>
                  <a:pt x="1986726" y="1695230"/>
                  <a:pt x="1966202" y="1690741"/>
                </a:cubicBezTo>
                <a:cubicBezTo>
                  <a:pt x="1945688" y="1686242"/>
                  <a:pt x="1928899" y="1677813"/>
                  <a:pt x="1928899" y="1672007"/>
                </a:cubicBezTo>
                <a:cubicBezTo>
                  <a:pt x="1928899" y="1666201"/>
                  <a:pt x="1922437" y="1661403"/>
                  <a:pt x="1914547" y="1661333"/>
                </a:cubicBezTo>
                <a:cubicBezTo>
                  <a:pt x="1851847" y="1660814"/>
                  <a:pt x="1796867" y="1609429"/>
                  <a:pt x="1793361" y="1548069"/>
                </a:cubicBezTo>
                <a:cubicBezTo>
                  <a:pt x="1789297" y="1477042"/>
                  <a:pt x="1795648" y="1453180"/>
                  <a:pt x="1816532" y="1460951"/>
                </a:cubicBezTo>
                <a:cubicBezTo>
                  <a:pt x="1824662" y="1463983"/>
                  <a:pt x="1950132" y="1474687"/>
                  <a:pt x="2095348" y="1484753"/>
                </a:cubicBezTo>
                <a:moveTo>
                  <a:pt x="1022001" y="1540148"/>
                </a:moveTo>
                <a:cubicBezTo>
                  <a:pt x="1022001" y="1612621"/>
                  <a:pt x="1021462" y="1613888"/>
                  <a:pt x="987565" y="1621320"/>
                </a:cubicBezTo>
                <a:cubicBezTo>
                  <a:pt x="968619" y="1625480"/>
                  <a:pt x="953119" y="1633630"/>
                  <a:pt x="953119" y="1639436"/>
                </a:cubicBezTo>
                <a:cubicBezTo>
                  <a:pt x="953119" y="1645242"/>
                  <a:pt x="946667" y="1650160"/>
                  <a:pt x="938777" y="1650380"/>
                </a:cubicBezTo>
                <a:cubicBezTo>
                  <a:pt x="930877" y="1650589"/>
                  <a:pt x="903762" y="1660734"/>
                  <a:pt x="878504" y="1672925"/>
                </a:cubicBezTo>
                <a:cubicBezTo>
                  <a:pt x="853246" y="1685105"/>
                  <a:pt x="827828" y="1695250"/>
                  <a:pt x="822016" y="1695470"/>
                </a:cubicBezTo>
                <a:cubicBezTo>
                  <a:pt x="797317" y="1696377"/>
                  <a:pt x="668031" y="1766886"/>
                  <a:pt x="643772" y="1792673"/>
                </a:cubicBezTo>
                <a:cubicBezTo>
                  <a:pt x="615069" y="1823199"/>
                  <a:pt x="598540" y="1888290"/>
                  <a:pt x="597751" y="1973912"/>
                </a:cubicBezTo>
                <a:cubicBezTo>
                  <a:pt x="597481" y="2003869"/>
                  <a:pt x="592088" y="2028379"/>
                  <a:pt x="585776" y="2028379"/>
                </a:cubicBezTo>
                <a:cubicBezTo>
                  <a:pt x="579464" y="2028379"/>
                  <a:pt x="574290" y="2046435"/>
                  <a:pt x="574290" y="2068511"/>
                </a:cubicBezTo>
                <a:cubicBezTo>
                  <a:pt x="574290" y="2107975"/>
                  <a:pt x="573481" y="2108654"/>
                  <a:pt x="525502" y="2109312"/>
                </a:cubicBezTo>
                <a:cubicBezTo>
                  <a:pt x="450757" y="2110350"/>
                  <a:pt x="172171" y="2130590"/>
                  <a:pt x="123713" y="2138511"/>
                </a:cubicBezTo>
                <a:lnTo>
                  <a:pt x="80668" y="2145554"/>
                </a:lnTo>
                <a:lnTo>
                  <a:pt x="80668" y="1835858"/>
                </a:lnTo>
                <a:lnTo>
                  <a:pt x="80668" y="1526172"/>
                </a:lnTo>
                <a:lnTo>
                  <a:pt x="227032" y="1519029"/>
                </a:lnTo>
                <a:cubicBezTo>
                  <a:pt x="307539" y="1515099"/>
                  <a:pt x="419896" y="1506470"/>
                  <a:pt x="476714" y="1499856"/>
                </a:cubicBezTo>
                <a:cubicBezTo>
                  <a:pt x="579424" y="1487905"/>
                  <a:pt x="829826" y="1471355"/>
                  <a:pt x="955995" y="1468183"/>
                </a:cubicBezTo>
                <a:lnTo>
                  <a:pt x="1022001" y="1466527"/>
                </a:lnTo>
                <a:lnTo>
                  <a:pt x="1022001" y="1540148"/>
                </a:lnTo>
              </a:path>
            </a:pathLst>
          </a:custGeom>
          <a:solidFill>
            <a:schemeClr val="bg1">
              <a:lumMod val="60000"/>
              <a:lumOff val="40000"/>
            </a:schemeClr>
          </a:solidFill>
          <a:ln w="9977" cap="flat">
            <a:noFill/>
            <a:prstDash val="solid"/>
            <a:miter/>
          </a:ln>
        </p:spPr>
        <p:txBody>
          <a:bodyPr rtlCol="0" anchor="b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CMCC</a:t>
            </a:r>
            <a:endParaRPr 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21" name="Graphic 6">
            <a:extLst>
              <a:ext uri="{FF2B5EF4-FFF2-40B4-BE49-F238E27FC236}">
                <a16:creationId xmlns:a16="http://schemas.microsoft.com/office/drawing/2014/main" id="{ED91A3FA-C0B0-0C4C-AA9A-BE81CFC513C0}"/>
              </a:ext>
            </a:extLst>
          </p:cNvPr>
          <p:cNvSpPr>
            <a:spLocks noChangeAspect="1"/>
          </p:cNvSpPr>
          <p:nvPr/>
        </p:nvSpPr>
        <p:spPr>
          <a:xfrm>
            <a:off x="12850591" y="10345504"/>
            <a:ext cx="1687695" cy="1371600"/>
          </a:xfrm>
          <a:custGeom>
            <a:avLst/>
            <a:gdLst>
              <a:gd name="connsiteX0" fmla="*/ 324608 w 2812825"/>
              <a:gd name="connsiteY0" fmla="*/ 6432 h 2337965"/>
              <a:gd name="connsiteX1" fmla="*/ 310266 w 2812825"/>
              <a:gd name="connsiteY1" fmla="*/ 647641 h 2337965"/>
              <a:gd name="connsiteX2" fmla="*/ 310266 w 2812825"/>
              <a:gd name="connsiteY2" fmla="*/ 1283064 h 2337965"/>
              <a:gd name="connsiteX3" fmla="*/ 711646 w 2812825"/>
              <a:gd name="connsiteY3" fmla="*/ 1283064 h 2337965"/>
              <a:gd name="connsiteX4" fmla="*/ 1113026 w 2812825"/>
              <a:gd name="connsiteY4" fmla="*/ 1283064 h 2337965"/>
              <a:gd name="connsiteX5" fmla="*/ 1126738 w 2812825"/>
              <a:gd name="connsiteY5" fmla="*/ 1308861 h 2337965"/>
              <a:gd name="connsiteX6" fmla="*/ 1160705 w 2812825"/>
              <a:gd name="connsiteY6" fmla="*/ 1349033 h 2337965"/>
              <a:gd name="connsiteX7" fmla="*/ 1130254 w 2812825"/>
              <a:gd name="connsiteY7" fmla="*/ 1558254 h 2337965"/>
              <a:gd name="connsiteX8" fmla="*/ 1109960 w 2812825"/>
              <a:gd name="connsiteY8" fmla="*/ 1572589 h 2337965"/>
              <a:gd name="connsiteX9" fmla="*/ 1103268 w 2812825"/>
              <a:gd name="connsiteY9" fmla="*/ 1493731 h 2337965"/>
              <a:gd name="connsiteX10" fmla="*/ 430803 w 2812825"/>
              <a:gd name="connsiteY10" fmla="*/ 1415521 h 2337965"/>
              <a:gd name="connsiteX11" fmla="*/ 25987 w 2812825"/>
              <a:gd name="connsiteY11" fmla="*/ 1450167 h 2337965"/>
              <a:gd name="connsiteX12" fmla="*/ 0 w 2812825"/>
              <a:gd name="connsiteY12" fmla="*/ 1455574 h 2337965"/>
              <a:gd name="connsiteX13" fmla="*/ 3026 w 2812825"/>
              <a:gd name="connsiteY13" fmla="*/ 1836576 h 2337965"/>
              <a:gd name="connsiteX14" fmla="*/ 6052 w 2812825"/>
              <a:gd name="connsiteY14" fmla="*/ 2217569 h 2337965"/>
              <a:gd name="connsiteX15" fmla="*/ 109371 w 2812825"/>
              <a:gd name="connsiteY15" fmla="*/ 2217569 h 2337965"/>
              <a:gd name="connsiteX16" fmla="*/ 520928 w 2812825"/>
              <a:gd name="connsiteY16" fmla="*/ 2192719 h 2337965"/>
              <a:gd name="connsiteX17" fmla="*/ 576627 w 2812825"/>
              <a:gd name="connsiteY17" fmla="*/ 2185646 h 2337965"/>
              <a:gd name="connsiteX18" fmla="*/ 574041 w 2812825"/>
              <a:gd name="connsiteY18" fmla="*/ 2247476 h 2337965"/>
              <a:gd name="connsiteX19" fmla="*/ 572872 w 2812825"/>
              <a:gd name="connsiteY19" fmla="*/ 2323640 h 2337965"/>
              <a:gd name="connsiteX20" fmla="*/ 1406573 w 2812825"/>
              <a:gd name="connsiteY20" fmla="*/ 2337965 h 2337965"/>
              <a:gd name="connsiteX21" fmla="*/ 2238845 w 2812825"/>
              <a:gd name="connsiteY21" fmla="*/ 2337965 h 2337965"/>
              <a:gd name="connsiteX22" fmla="*/ 2238845 w 2812825"/>
              <a:gd name="connsiteY22" fmla="*/ 2262868 h 2337965"/>
              <a:gd name="connsiteX23" fmla="*/ 2238845 w 2812825"/>
              <a:gd name="connsiteY23" fmla="*/ 2187771 h 2337965"/>
              <a:gd name="connsiteX24" fmla="*/ 2304852 w 2812825"/>
              <a:gd name="connsiteY24" fmla="*/ 2194405 h 2337965"/>
              <a:gd name="connsiteX25" fmla="*/ 2795258 w 2812825"/>
              <a:gd name="connsiteY25" fmla="*/ 2212132 h 2337965"/>
              <a:gd name="connsiteX26" fmla="*/ 2812826 w 2812825"/>
              <a:gd name="connsiteY26" fmla="*/ 1838601 h 2337965"/>
              <a:gd name="connsiteX27" fmla="*/ 2749776 w 2812825"/>
              <a:gd name="connsiteY27" fmla="*/ 1443593 h 2337965"/>
              <a:gd name="connsiteX28" fmla="*/ 2512388 w 2812825"/>
              <a:gd name="connsiteY28" fmla="*/ 1426984 h 2337965"/>
              <a:gd name="connsiteX29" fmla="*/ 1718986 w 2812825"/>
              <a:gd name="connsiteY29" fmla="*/ 1384946 h 2337965"/>
              <a:gd name="connsiteX30" fmla="*/ 1706941 w 2812825"/>
              <a:gd name="connsiteY30" fmla="*/ 1477919 h 2337965"/>
              <a:gd name="connsiteX31" fmla="*/ 1630868 w 2812825"/>
              <a:gd name="connsiteY31" fmla="*/ 1533165 h 2337965"/>
              <a:gd name="connsiteX32" fmla="*/ 1648855 w 2812825"/>
              <a:gd name="connsiteY32" fmla="*/ 1351866 h 2337965"/>
              <a:gd name="connsiteX33" fmla="*/ 1678737 w 2812825"/>
              <a:gd name="connsiteY33" fmla="*/ 1320333 h 2337965"/>
              <a:gd name="connsiteX34" fmla="*/ 1693858 w 2812825"/>
              <a:gd name="connsiteY34" fmla="*/ 1288800 h 2337965"/>
              <a:gd name="connsiteX35" fmla="*/ 2095497 w 2812825"/>
              <a:gd name="connsiteY35" fmla="*/ 1283064 h 2337965"/>
              <a:gd name="connsiteX36" fmla="*/ 2497137 w 2812825"/>
              <a:gd name="connsiteY36" fmla="*/ 1277338 h 2337965"/>
              <a:gd name="connsiteX37" fmla="*/ 2500103 w 2812825"/>
              <a:gd name="connsiteY37" fmla="*/ 647422 h 2337965"/>
              <a:gd name="connsiteX38" fmla="*/ 2488628 w 2812825"/>
              <a:gd name="connsiteY38" fmla="*/ 8348 h 2337965"/>
              <a:gd name="connsiteX39" fmla="*/ 324608 w 2812825"/>
              <a:gd name="connsiteY39" fmla="*/ 6432 h 2337965"/>
              <a:gd name="connsiteX40" fmla="*/ 2422522 w 2812825"/>
              <a:gd name="connsiteY40" fmla="*/ 646683 h 2337965"/>
              <a:gd name="connsiteX41" fmla="*/ 2422522 w 2812825"/>
              <a:gd name="connsiteY41" fmla="*/ 1202799 h 2337965"/>
              <a:gd name="connsiteX42" fmla="*/ 2061800 w 2812825"/>
              <a:gd name="connsiteY42" fmla="*/ 1202799 h 2337965"/>
              <a:gd name="connsiteX43" fmla="*/ 1701079 w 2812825"/>
              <a:gd name="connsiteY43" fmla="*/ 1202799 h 2337965"/>
              <a:gd name="connsiteX44" fmla="*/ 1701478 w 2812825"/>
              <a:gd name="connsiteY44" fmla="*/ 1091002 h 2337965"/>
              <a:gd name="connsiteX45" fmla="*/ 1544697 w 2812825"/>
              <a:gd name="connsiteY45" fmla="*/ 794813 h 2337965"/>
              <a:gd name="connsiteX46" fmla="*/ 1509103 w 2812825"/>
              <a:gd name="connsiteY46" fmla="*/ 777275 h 2337965"/>
              <a:gd name="connsiteX47" fmla="*/ 1304043 w 2812825"/>
              <a:gd name="connsiteY47" fmla="*/ 777275 h 2337965"/>
              <a:gd name="connsiteX48" fmla="*/ 1266051 w 2812825"/>
              <a:gd name="connsiteY48" fmla="*/ 795301 h 2337965"/>
              <a:gd name="connsiteX49" fmla="*/ 1102359 w 2812825"/>
              <a:gd name="connsiteY49" fmla="*/ 1117258 h 2337965"/>
              <a:gd name="connsiteX50" fmla="*/ 1102359 w 2812825"/>
              <a:gd name="connsiteY50" fmla="*/ 1202799 h 2337965"/>
              <a:gd name="connsiteX51" fmla="*/ 746492 w 2812825"/>
              <a:gd name="connsiteY51" fmla="*/ 1202799 h 2337965"/>
              <a:gd name="connsiteX52" fmla="*/ 390624 w 2812825"/>
              <a:gd name="connsiteY52" fmla="*/ 1202799 h 2337965"/>
              <a:gd name="connsiteX53" fmla="*/ 390624 w 2812825"/>
              <a:gd name="connsiteY53" fmla="*/ 654325 h 2337965"/>
              <a:gd name="connsiteX54" fmla="*/ 398274 w 2812825"/>
              <a:gd name="connsiteY54" fmla="*/ 98209 h 2337965"/>
              <a:gd name="connsiteX55" fmla="*/ 1414223 w 2812825"/>
              <a:gd name="connsiteY55" fmla="*/ 90567 h 2337965"/>
              <a:gd name="connsiteX56" fmla="*/ 2422522 w 2812825"/>
              <a:gd name="connsiteY56" fmla="*/ 90567 h 2337965"/>
              <a:gd name="connsiteX57" fmla="*/ 2422522 w 2812825"/>
              <a:gd name="connsiteY57" fmla="*/ 646683 h 2337965"/>
              <a:gd name="connsiteX58" fmla="*/ 2095348 w 2812825"/>
              <a:gd name="connsiteY58" fmla="*/ 1484753 h 2337965"/>
              <a:gd name="connsiteX59" fmla="*/ 2677947 w 2812825"/>
              <a:gd name="connsiteY59" fmla="*/ 1522770 h 2337965"/>
              <a:gd name="connsiteX60" fmla="*/ 2720993 w 2812825"/>
              <a:gd name="connsiteY60" fmla="*/ 1523858 h 2337965"/>
              <a:gd name="connsiteX61" fmla="*/ 2720993 w 2812825"/>
              <a:gd name="connsiteY61" fmla="*/ 1834701 h 2337965"/>
              <a:gd name="connsiteX62" fmla="*/ 2720993 w 2812825"/>
              <a:gd name="connsiteY62" fmla="*/ 2145554 h 2337965"/>
              <a:gd name="connsiteX63" fmla="*/ 2677947 w 2812825"/>
              <a:gd name="connsiteY63" fmla="*/ 2138511 h 2337965"/>
              <a:gd name="connsiteX64" fmla="*/ 2277227 w 2812825"/>
              <a:gd name="connsiteY64" fmla="*/ 2109312 h 2337965"/>
              <a:gd name="connsiteX65" fmla="*/ 2229507 w 2812825"/>
              <a:gd name="connsiteY65" fmla="*/ 2108644 h 2337965"/>
              <a:gd name="connsiteX66" fmla="*/ 2221318 w 2812825"/>
              <a:gd name="connsiteY66" fmla="*/ 1999539 h 2337965"/>
              <a:gd name="connsiteX67" fmla="*/ 2203031 w 2812825"/>
              <a:gd name="connsiteY67" fmla="*/ 1884200 h 2337965"/>
              <a:gd name="connsiteX68" fmla="*/ 2192924 w 2812825"/>
              <a:gd name="connsiteY68" fmla="*/ 1849774 h 2337965"/>
              <a:gd name="connsiteX69" fmla="*/ 2097066 w 2812825"/>
              <a:gd name="connsiteY69" fmla="*/ 1741717 h 2337965"/>
              <a:gd name="connsiteX70" fmla="*/ 2043524 w 2812825"/>
              <a:gd name="connsiteY70" fmla="*/ 1720319 h 2337965"/>
              <a:gd name="connsiteX71" fmla="*/ 1966202 w 2812825"/>
              <a:gd name="connsiteY71" fmla="*/ 1690741 h 2337965"/>
              <a:gd name="connsiteX72" fmla="*/ 1928899 w 2812825"/>
              <a:gd name="connsiteY72" fmla="*/ 1672007 h 2337965"/>
              <a:gd name="connsiteX73" fmla="*/ 1914547 w 2812825"/>
              <a:gd name="connsiteY73" fmla="*/ 1661333 h 2337965"/>
              <a:gd name="connsiteX74" fmla="*/ 1793361 w 2812825"/>
              <a:gd name="connsiteY74" fmla="*/ 1548069 h 2337965"/>
              <a:gd name="connsiteX75" fmla="*/ 1816532 w 2812825"/>
              <a:gd name="connsiteY75" fmla="*/ 1460951 h 2337965"/>
              <a:gd name="connsiteX76" fmla="*/ 2095348 w 2812825"/>
              <a:gd name="connsiteY76" fmla="*/ 1484753 h 2337965"/>
              <a:gd name="connsiteX77" fmla="*/ 1022001 w 2812825"/>
              <a:gd name="connsiteY77" fmla="*/ 1540148 h 2337965"/>
              <a:gd name="connsiteX78" fmla="*/ 987565 w 2812825"/>
              <a:gd name="connsiteY78" fmla="*/ 1621320 h 2337965"/>
              <a:gd name="connsiteX79" fmla="*/ 953119 w 2812825"/>
              <a:gd name="connsiteY79" fmla="*/ 1639436 h 2337965"/>
              <a:gd name="connsiteX80" fmla="*/ 938777 w 2812825"/>
              <a:gd name="connsiteY80" fmla="*/ 1650380 h 2337965"/>
              <a:gd name="connsiteX81" fmla="*/ 878504 w 2812825"/>
              <a:gd name="connsiteY81" fmla="*/ 1672925 h 2337965"/>
              <a:gd name="connsiteX82" fmla="*/ 822016 w 2812825"/>
              <a:gd name="connsiteY82" fmla="*/ 1695470 h 2337965"/>
              <a:gd name="connsiteX83" fmla="*/ 643772 w 2812825"/>
              <a:gd name="connsiteY83" fmla="*/ 1792673 h 2337965"/>
              <a:gd name="connsiteX84" fmla="*/ 597751 w 2812825"/>
              <a:gd name="connsiteY84" fmla="*/ 1973912 h 2337965"/>
              <a:gd name="connsiteX85" fmla="*/ 585776 w 2812825"/>
              <a:gd name="connsiteY85" fmla="*/ 2028379 h 2337965"/>
              <a:gd name="connsiteX86" fmla="*/ 574290 w 2812825"/>
              <a:gd name="connsiteY86" fmla="*/ 2068511 h 2337965"/>
              <a:gd name="connsiteX87" fmla="*/ 525502 w 2812825"/>
              <a:gd name="connsiteY87" fmla="*/ 2109312 h 2337965"/>
              <a:gd name="connsiteX88" fmla="*/ 123713 w 2812825"/>
              <a:gd name="connsiteY88" fmla="*/ 2138511 h 2337965"/>
              <a:gd name="connsiteX89" fmla="*/ 80668 w 2812825"/>
              <a:gd name="connsiteY89" fmla="*/ 2145554 h 2337965"/>
              <a:gd name="connsiteX90" fmla="*/ 80668 w 2812825"/>
              <a:gd name="connsiteY90" fmla="*/ 1835858 h 2337965"/>
              <a:gd name="connsiteX91" fmla="*/ 80668 w 2812825"/>
              <a:gd name="connsiteY91" fmla="*/ 1526172 h 2337965"/>
              <a:gd name="connsiteX92" fmla="*/ 227032 w 2812825"/>
              <a:gd name="connsiteY92" fmla="*/ 1519029 h 2337965"/>
              <a:gd name="connsiteX93" fmla="*/ 476714 w 2812825"/>
              <a:gd name="connsiteY93" fmla="*/ 1499856 h 2337965"/>
              <a:gd name="connsiteX94" fmla="*/ 955995 w 2812825"/>
              <a:gd name="connsiteY94" fmla="*/ 1468183 h 2337965"/>
              <a:gd name="connsiteX95" fmla="*/ 1022001 w 2812825"/>
              <a:gd name="connsiteY95" fmla="*/ 1466527 h 2337965"/>
              <a:gd name="connsiteX96" fmla="*/ 1022001 w 2812825"/>
              <a:gd name="connsiteY96" fmla="*/ 1540148 h 233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812825" h="2337965">
                <a:moveTo>
                  <a:pt x="324608" y="6432"/>
                </a:moveTo>
                <a:cubicBezTo>
                  <a:pt x="313372" y="10961"/>
                  <a:pt x="310266" y="150033"/>
                  <a:pt x="310266" y="647641"/>
                </a:cubicBezTo>
                <a:lnTo>
                  <a:pt x="310266" y="1283064"/>
                </a:lnTo>
                <a:lnTo>
                  <a:pt x="711646" y="1283064"/>
                </a:lnTo>
                <a:lnTo>
                  <a:pt x="1113026" y="1283064"/>
                </a:lnTo>
                <a:lnTo>
                  <a:pt x="1126738" y="1308861"/>
                </a:lnTo>
                <a:cubicBezTo>
                  <a:pt x="1134279" y="1323057"/>
                  <a:pt x="1149559" y="1341133"/>
                  <a:pt x="1160705" y="1349033"/>
                </a:cubicBezTo>
                <a:cubicBezTo>
                  <a:pt x="1228020" y="1396777"/>
                  <a:pt x="1204520" y="1558254"/>
                  <a:pt x="1130254" y="1558254"/>
                </a:cubicBezTo>
                <a:cubicBezTo>
                  <a:pt x="1122284" y="1558254"/>
                  <a:pt x="1113146" y="1564708"/>
                  <a:pt x="1109960" y="1572589"/>
                </a:cubicBezTo>
                <a:cubicBezTo>
                  <a:pt x="1106774" y="1580470"/>
                  <a:pt x="1103768" y="1544986"/>
                  <a:pt x="1103268" y="1493731"/>
                </a:cubicBezTo>
                <a:cubicBezTo>
                  <a:pt x="1101930" y="1356545"/>
                  <a:pt x="1154223" y="1362620"/>
                  <a:pt x="430803" y="1415521"/>
                </a:cubicBezTo>
                <a:cubicBezTo>
                  <a:pt x="129875" y="1437528"/>
                  <a:pt x="56638" y="1443793"/>
                  <a:pt x="25987" y="1450167"/>
                </a:cubicBezTo>
                <a:lnTo>
                  <a:pt x="0" y="1455574"/>
                </a:lnTo>
                <a:lnTo>
                  <a:pt x="3026" y="1836576"/>
                </a:lnTo>
                <a:lnTo>
                  <a:pt x="6052" y="2217569"/>
                </a:lnTo>
                <a:lnTo>
                  <a:pt x="109371" y="2217569"/>
                </a:lnTo>
                <a:cubicBezTo>
                  <a:pt x="216435" y="2217569"/>
                  <a:pt x="423921" y="2205039"/>
                  <a:pt x="520928" y="2192719"/>
                </a:cubicBezTo>
                <a:lnTo>
                  <a:pt x="576627" y="2185646"/>
                </a:lnTo>
                <a:lnTo>
                  <a:pt x="574041" y="2247476"/>
                </a:lnTo>
                <a:cubicBezTo>
                  <a:pt x="572612" y="2281483"/>
                  <a:pt x="572083" y="2315750"/>
                  <a:pt x="572872" y="2323640"/>
                </a:cubicBezTo>
                <a:cubicBezTo>
                  <a:pt x="573991" y="2334953"/>
                  <a:pt x="749158" y="2337965"/>
                  <a:pt x="1406573" y="2337965"/>
                </a:cubicBezTo>
                <a:lnTo>
                  <a:pt x="2238845" y="2337965"/>
                </a:lnTo>
                <a:lnTo>
                  <a:pt x="2238845" y="2262868"/>
                </a:lnTo>
                <a:lnTo>
                  <a:pt x="2238845" y="2187771"/>
                </a:lnTo>
                <a:lnTo>
                  <a:pt x="2304852" y="2194405"/>
                </a:lnTo>
                <a:cubicBezTo>
                  <a:pt x="2575258" y="2221569"/>
                  <a:pt x="2775154" y="2228801"/>
                  <a:pt x="2795258" y="2212132"/>
                </a:cubicBezTo>
                <a:cubicBezTo>
                  <a:pt x="2810349" y="2199622"/>
                  <a:pt x="2812826" y="2146891"/>
                  <a:pt x="2812826" y="1838601"/>
                </a:cubicBezTo>
                <a:cubicBezTo>
                  <a:pt x="2812826" y="1449359"/>
                  <a:pt x="2811907" y="1443593"/>
                  <a:pt x="2749776" y="1443593"/>
                </a:cubicBezTo>
                <a:cubicBezTo>
                  <a:pt x="2734935" y="1443593"/>
                  <a:pt x="2628111" y="1436121"/>
                  <a:pt x="2512388" y="1426984"/>
                </a:cubicBezTo>
                <a:cubicBezTo>
                  <a:pt x="1997861" y="1386352"/>
                  <a:pt x="1731690" y="1372257"/>
                  <a:pt x="1718986" y="1384946"/>
                </a:cubicBezTo>
                <a:cubicBezTo>
                  <a:pt x="1712025" y="1391899"/>
                  <a:pt x="1706612" y="1433737"/>
                  <a:pt x="1706941" y="1477919"/>
                </a:cubicBezTo>
                <a:cubicBezTo>
                  <a:pt x="1707630" y="1568000"/>
                  <a:pt x="1681244" y="1587163"/>
                  <a:pt x="1630868" y="1533165"/>
                </a:cubicBezTo>
                <a:cubicBezTo>
                  <a:pt x="1592227" y="1491726"/>
                  <a:pt x="1606099" y="1351866"/>
                  <a:pt x="1648855" y="1351866"/>
                </a:cubicBezTo>
                <a:cubicBezTo>
                  <a:pt x="1656975" y="1351866"/>
                  <a:pt x="1670418" y="1337671"/>
                  <a:pt x="1678737" y="1320333"/>
                </a:cubicBezTo>
                <a:lnTo>
                  <a:pt x="1693858" y="1288800"/>
                </a:lnTo>
                <a:lnTo>
                  <a:pt x="2095497" y="1283064"/>
                </a:lnTo>
                <a:lnTo>
                  <a:pt x="2497137" y="1277338"/>
                </a:lnTo>
                <a:lnTo>
                  <a:pt x="2500103" y="647422"/>
                </a:lnTo>
                <a:cubicBezTo>
                  <a:pt x="2502451" y="151090"/>
                  <a:pt x="2500014" y="15570"/>
                  <a:pt x="2488628" y="8348"/>
                </a:cubicBezTo>
                <a:cubicBezTo>
                  <a:pt x="2473198" y="-1429"/>
                  <a:pt x="348797" y="-3314"/>
                  <a:pt x="324608" y="6432"/>
                </a:cubicBezTo>
                <a:moveTo>
                  <a:pt x="2422522" y="646683"/>
                </a:moveTo>
                <a:lnTo>
                  <a:pt x="2422522" y="1202799"/>
                </a:lnTo>
                <a:lnTo>
                  <a:pt x="2061800" y="1202799"/>
                </a:lnTo>
                <a:lnTo>
                  <a:pt x="1701079" y="1202799"/>
                </a:lnTo>
                <a:lnTo>
                  <a:pt x="1701478" y="1091002"/>
                </a:lnTo>
                <a:cubicBezTo>
                  <a:pt x="1702047" y="935311"/>
                  <a:pt x="1640376" y="818804"/>
                  <a:pt x="1544697" y="794813"/>
                </a:cubicBezTo>
                <a:cubicBezTo>
                  <a:pt x="1528588" y="790772"/>
                  <a:pt x="1512568" y="782882"/>
                  <a:pt x="1509103" y="777275"/>
                </a:cubicBezTo>
                <a:cubicBezTo>
                  <a:pt x="1500873" y="763978"/>
                  <a:pt x="1312273" y="763978"/>
                  <a:pt x="1304043" y="777275"/>
                </a:cubicBezTo>
                <a:cubicBezTo>
                  <a:pt x="1300568" y="782882"/>
                  <a:pt x="1283479" y="790992"/>
                  <a:pt x="1266051" y="795301"/>
                </a:cubicBezTo>
                <a:cubicBezTo>
                  <a:pt x="1174917" y="817807"/>
                  <a:pt x="1102359" y="960529"/>
                  <a:pt x="1102359" y="1117258"/>
                </a:cubicBezTo>
                <a:lnTo>
                  <a:pt x="1102359" y="1202799"/>
                </a:lnTo>
                <a:lnTo>
                  <a:pt x="746492" y="1202799"/>
                </a:lnTo>
                <a:lnTo>
                  <a:pt x="390624" y="1202799"/>
                </a:lnTo>
                <a:lnTo>
                  <a:pt x="390624" y="654325"/>
                </a:lnTo>
                <a:cubicBezTo>
                  <a:pt x="390624" y="352669"/>
                  <a:pt x="394059" y="102418"/>
                  <a:pt x="398274" y="98209"/>
                </a:cubicBezTo>
                <a:cubicBezTo>
                  <a:pt x="402479" y="94009"/>
                  <a:pt x="859658" y="90567"/>
                  <a:pt x="1414223" y="90567"/>
                </a:cubicBezTo>
                <a:lnTo>
                  <a:pt x="2422522" y="90567"/>
                </a:lnTo>
                <a:lnTo>
                  <a:pt x="2422522" y="646683"/>
                </a:lnTo>
                <a:moveTo>
                  <a:pt x="2095348" y="1484753"/>
                </a:moveTo>
                <a:cubicBezTo>
                  <a:pt x="2538764" y="1515478"/>
                  <a:pt x="2633174" y="1521643"/>
                  <a:pt x="2677947" y="1522770"/>
                </a:cubicBezTo>
                <a:lnTo>
                  <a:pt x="2720993" y="1523858"/>
                </a:lnTo>
                <a:lnTo>
                  <a:pt x="2720993" y="1834701"/>
                </a:lnTo>
                <a:lnTo>
                  <a:pt x="2720993" y="2145554"/>
                </a:lnTo>
                <a:lnTo>
                  <a:pt x="2677947" y="2138511"/>
                </a:lnTo>
                <a:cubicBezTo>
                  <a:pt x="2629919" y="2130660"/>
                  <a:pt x="2351303" y="2110360"/>
                  <a:pt x="2277227" y="2109312"/>
                </a:cubicBezTo>
                <a:lnTo>
                  <a:pt x="2229507" y="2108644"/>
                </a:lnTo>
                <a:lnTo>
                  <a:pt x="2221318" y="1999539"/>
                </a:lnTo>
                <a:cubicBezTo>
                  <a:pt x="2216813" y="1939535"/>
                  <a:pt x="2208584" y="1887632"/>
                  <a:pt x="2203031" y="1884200"/>
                </a:cubicBezTo>
                <a:cubicBezTo>
                  <a:pt x="2197468" y="1880769"/>
                  <a:pt x="2192924" y="1865276"/>
                  <a:pt x="2192924" y="1849774"/>
                </a:cubicBezTo>
                <a:cubicBezTo>
                  <a:pt x="2192924" y="1820765"/>
                  <a:pt x="2122803" y="1741717"/>
                  <a:pt x="2097066" y="1741717"/>
                </a:cubicBezTo>
                <a:cubicBezTo>
                  <a:pt x="2089625" y="1741717"/>
                  <a:pt x="2065525" y="1732091"/>
                  <a:pt x="2043524" y="1720319"/>
                </a:cubicBezTo>
                <a:cubicBezTo>
                  <a:pt x="2021522" y="1708548"/>
                  <a:pt x="1986726" y="1695230"/>
                  <a:pt x="1966202" y="1690741"/>
                </a:cubicBezTo>
                <a:cubicBezTo>
                  <a:pt x="1945688" y="1686242"/>
                  <a:pt x="1928899" y="1677813"/>
                  <a:pt x="1928899" y="1672007"/>
                </a:cubicBezTo>
                <a:cubicBezTo>
                  <a:pt x="1928899" y="1666201"/>
                  <a:pt x="1922437" y="1661403"/>
                  <a:pt x="1914547" y="1661333"/>
                </a:cubicBezTo>
                <a:cubicBezTo>
                  <a:pt x="1851847" y="1660814"/>
                  <a:pt x="1796867" y="1609429"/>
                  <a:pt x="1793361" y="1548069"/>
                </a:cubicBezTo>
                <a:cubicBezTo>
                  <a:pt x="1789297" y="1477042"/>
                  <a:pt x="1795648" y="1453180"/>
                  <a:pt x="1816532" y="1460951"/>
                </a:cubicBezTo>
                <a:cubicBezTo>
                  <a:pt x="1824662" y="1463983"/>
                  <a:pt x="1950132" y="1474687"/>
                  <a:pt x="2095348" y="1484753"/>
                </a:cubicBezTo>
                <a:moveTo>
                  <a:pt x="1022001" y="1540148"/>
                </a:moveTo>
                <a:cubicBezTo>
                  <a:pt x="1022001" y="1612621"/>
                  <a:pt x="1021462" y="1613888"/>
                  <a:pt x="987565" y="1621320"/>
                </a:cubicBezTo>
                <a:cubicBezTo>
                  <a:pt x="968619" y="1625480"/>
                  <a:pt x="953119" y="1633630"/>
                  <a:pt x="953119" y="1639436"/>
                </a:cubicBezTo>
                <a:cubicBezTo>
                  <a:pt x="953119" y="1645242"/>
                  <a:pt x="946667" y="1650160"/>
                  <a:pt x="938777" y="1650380"/>
                </a:cubicBezTo>
                <a:cubicBezTo>
                  <a:pt x="930877" y="1650589"/>
                  <a:pt x="903762" y="1660734"/>
                  <a:pt x="878504" y="1672925"/>
                </a:cubicBezTo>
                <a:cubicBezTo>
                  <a:pt x="853246" y="1685105"/>
                  <a:pt x="827828" y="1695250"/>
                  <a:pt x="822016" y="1695470"/>
                </a:cubicBezTo>
                <a:cubicBezTo>
                  <a:pt x="797317" y="1696377"/>
                  <a:pt x="668031" y="1766886"/>
                  <a:pt x="643772" y="1792673"/>
                </a:cubicBezTo>
                <a:cubicBezTo>
                  <a:pt x="615069" y="1823199"/>
                  <a:pt x="598540" y="1888290"/>
                  <a:pt x="597751" y="1973912"/>
                </a:cubicBezTo>
                <a:cubicBezTo>
                  <a:pt x="597481" y="2003869"/>
                  <a:pt x="592088" y="2028379"/>
                  <a:pt x="585776" y="2028379"/>
                </a:cubicBezTo>
                <a:cubicBezTo>
                  <a:pt x="579464" y="2028379"/>
                  <a:pt x="574290" y="2046435"/>
                  <a:pt x="574290" y="2068511"/>
                </a:cubicBezTo>
                <a:cubicBezTo>
                  <a:pt x="574290" y="2107975"/>
                  <a:pt x="573481" y="2108654"/>
                  <a:pt x="525502" y="2109312"/>
                </a:cubicBezTo>
                <a:cubicBezTo>
                  <a:pt x="450757" y="2110350"/>
                  <a:pt x="172171" y="2130590"/>
                  <a:pt x="123713" y="2138511"/>
                </a:cubicBezTo>
                <a:lnTo>
                  <a:pt x="80668" y="2145554"/>
                </a:lnTo>
                <a:lnTo>
                  <a:pt x="80668" y="1835858"/>
                </a:lnTo>
                <a:lnTo>
                  <a:pt x="80668" y="1526172"/>
                </a:lnTo>
                <a:lnTo>
                  <a:pt x="227032" y="1519029"/>
                </a:lnTo>
                <a:cubicBezTo>
                  <a:pt x="307539" y="1515099"/>
                  <a:pt x="419896" y="1506470"/>
                  <a:pt x="476714" y="1499856"/>
                </a:cubicBezTo>
                <a:cubicBezTo>
                  <a:pt x="579424" y="1487905"/>
                  <a:pt x="829826" y="1471355"/>
                  <a:pt x="955995" y="1468183"/>
                </a:cubicBezTo>
                <a:lnTo>
                  <a:pt x="1022001" y="1466527"/>
                </a:lnTo>
                <a:lnTo>
                  <a:pt x="1022001" y="1540148"/>
                </a:lnTo>
              </a:path>
            </a:pathLst>
          </a:custGeom>
          <a:solidFill>
            <a:schemeClr val="accent3">
              <a:lumMod val="75000"/>
            </a:schemeClr>
          </a:solidFill>
          <a:ln w="9977" cap="flat">
            <a:noFill/>
            <a:prstDash val="solid"/>
            <a:miter/>
          </a:ln>
          <a:effectLst>
            <a:glow rad="228600">
              <a:srgbClr val="FFC000">
                <a:alpha val="40000"/>
              </a:srgbClr>
            </a:glow>
          </a:effectLst>
        </p:spPr>
        <p:txBody>
          <a:bodyPr rtlCol="0" anchor="b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EOC</a:t>
            </a:r>
            <a:endParaRPr 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22" name="Graphic 6">
            <a:extLst>
              <a:ext uri="{FF2B5EF4-FFF2-40B4-BE49-F238E27FC236}">
                <a16:creationId xmlns:a16="http://schemas.microsoft.com/office/drawing/2014/main" id="{7D747BE0-E6D0-1C48-A804-00E0F561D5C0}"/>
              </a:ext>
            </a:extLst>
          </p:cNvPr>
          <p:cNvSpPr>
            <a:spLocks noChangeAspect="1"/>
          </p:cNvSpPr>
          <p:nvPr/>
        </p:nvSpPr>
        <p:spPr>
          <a:xfrm>
            <a:off x="3381706" y="8383911"/>
            <a:ext cx="1687695" cy="1371600"/>
          </a:xfrm>
          <a:custGeom>
            <a:avLst/>
            <a:gdLst>
              <a:gd name="connsiteX0" fmla="*/ 324608 w 2812825"/>
              <a:gd name="connsiteY0" fmla="*/ 6432 h 2337965"/>
              <a:gd name="connsiteX1" fmla="*/ 310266 w 2812825"/>
              <a:gd name="connsiteY1" fmla="*/ 647641 h 2337965"/>
              <a:gd name="connsiteX2" fmla="*/ 310266 w 2812825"/>
              <a:gd name="connsiteY2" fmla="*/ 1283064 h 2337965"/>
              <a:gd name="connsiteX3" fmla="*/ 711646 w 2812825"/>
              <a:gd name="connsiteY3" fmla="*/ 1283064 h 2337965"/>
              <a:gd name="connsiteX4" fmla="*/ 1113026 w 2812825"/>
              <a:gd name="connsiteY4" fmla="*/ 1283064 h 2337965"/>
              <a:gd name="connsiteX5" fmla="*/ 1126738 w 2812825"/>
              <a:gd name="connsiteY5" fmla="*/ 1308861 h 2337965"/>
              <a:gd name="connsiteX6" fmla="*/ 1160705 w 2812825"/>
              <a:gd name="connsiteY6" fmla="*/ 1349033 h 2337965"/>
              <a:gd name="connsiteX7" fmla="*/ 1130254 w 2812825"/>
              <a:gd name="connsiteY7" fmla="*/ 1558254 h 2337965"/>
              <a:gd name="connsiteX8" fmla="*/ 1109960 w 2812825"/>
              <a:gd name="connsiteY8" fmla="*/ 1572589 h 2337965"/>
              <a:gd name="connsiteX9" fmla="*/ 1103268 w 2812825"/>
              <a:gd name="connsiteY9" fmla="*/ 1493731 h 2337965"/>
              <a:gd name="connsiteX10" fmla="*/ 430803 w 2812825"/>
              <a:gd name="connsiteY10" fmla="*/ 1415521 h 2337965"/>
              <a:gd name="connsiteX11" fmla="*/ 25987 w 2812825"/>
              <a:gd name="connsiteY11" fmla="*/ 1450167 h 2337965"/>
              <a:gd name="connsiteX12" fmla="*/ 0 w 2812825"/>
              <a:gd name="connsiteY12" fmla="*/ 1455574 h 2337965"/>
              <a:gd name="connsiteX13" fmla="*/ 3026 w 2812825"/>
              <a:gd name="connsiteY13" fmla="*/ 1836576 h 2337965"/>
              <a:gd name="connsiteX14" fmla="*/ 6052 w 2812825"/>
              <a:gd name="connsiteY14" fmla="*/ 2217569 h 2337965"/>
              <a:gd name="connsiteX15" fmla="*/ 109371 w 2812825"/>
              <a:gd name="connsiteY15" fmla="*/ 2217569 h 2337965"/>
              <a:gd name="connsiteX16" fmla="*/ 520928 w 2812825"/>
              <a:gd name="connsiteY16" fmla="*/ 2192719 h 2337965"/>
              <a:gd name="connsiteX17" fmla="*/ 576627 w 2812825"/>
              <a:gd name="connsiteY17" fmla="*/ 2185646 h 2337965"/>
              <a:gd name="connsiteX18" fmla="*/ 574041 w 2812825"/>
              <a:gd name="connsiteY18" fmla="*/ 2247476 h 2337965"/>
              <a:gd name="connsiteX19" fmla="*/ 572872 w 2812825"/>
              <a:gd name="connsiteY19" fmla="*/ 2323640 h 2337965"/>
              <a:gd name="connsiteX20" fmla="*/ 1406573 w 2812825"/>
              <a:gd name="connsiteY20" fmla="*/ 2337965 h 2337965"/>
              <a:gd name="connsiteX21" fmla="*/ 2238845 w 2812825"/>
              <a:gd name="connsiteY21" fmla="*/ 2337965 h 2337965"/>
              <a:gd name="connsiteX22" fmla="*/ 2238845 w 2812825"/>
              <a:gd name="connsiteY22" fmla="*/ 2262868 h 2337965"/>
              <a:gd name="connsiteX23" fmla="*/ 2238845 w 2812825"/>
              <a:gd name="connsiteY23" fmla="*/ 2187771 h 2337965"/>
              <a:gd name="connsiteX24" fmla="*/ 2304852 w 2812825"/>
              <a:gd name="connsiteY24" fmla="*/ 2194405 h 2337965"/>
              <a:gd name="connsiteX25" fmla="*/ 2795258 w 2812825"/>
              <a:gd name="connsiteY25" fmla="*/ 2212132 h 2337965"/>
              <a:gd name="connsiteX26" fmla="*/ 2812826 w 2812825"/>
              <a:gd name="connsiteY26" fmla="*/ 1838601 h 2337965"/>
              <a:gd name="connsiteX27" fmla="*/ 2749776 w 2812825"/>
              <a:gd name="connsiteY27" fmla="*/ 1443593 h 2337965"/>
              <a:gd name="connsiteX28" fmla="*/ 2512388 w 2812825"/>
              <a:gd name="connsiteY28" fmla="*/ 1426984 h 2337965"/>
              <a:gd name="connsiteX29" fmla="*/ 1718986 w 2812825"/>
              <a:gd name="connsiteY29" fmla="*/ 1384946 h 2337965"/>
              <a:gd name="connsiteX30" fmla="*/ 1706941 w 2812825"/>
              <a:gd name="connsiteY30" fmla="*/ 1477919 h 2337965"/>
              <a:gd name="connsiteX31" fmla="*/ 1630868 w 2812825"/>
              <a:gd name="connsiteY31" fmla="*/ 1533165 h 2337965"/>
              <a:gd name="connsiteX32" fmla="*/ 1648855 w 2812825"/>
              <a:gd name="connsiteY32" fmla="*/ 1351866 h 2337965"/>
              <a:gd name="connsiteX33" fmla="*/ 1678737 w 2812825"/>
              <a:gd name="connsiteY33" fmla="*/ 1320333 h 2337965"/>
              <a:gd name="connsiteX34" fmla="*/ 1693858 w 2812825"/>
              <a:gd name="connsiteY34" fmla="*/ 1288800 h 2337965"/>
              <a:gd name="connsiteX35" fmla="*/ 2095497 w 2812825"/>
              <a:gd name="connsiteY35" fmla="*/ 1283064 h 2337965"/>
              <a:gd name="connsiteX36" fmla="*/ 2497137 w 2812825"/>
              <a:gd name="connsiteY36" fmla="*/ 1277338 h 2337965"/>
              <a:gd name="connsiteX37" fmla="*/ 2500103 w 2812825"/>
              <a:gd name="connsiteY37" fmla="*/ 647422 h 2337965"/>
              <a:gd name="connsiteX38" fmla="*/ 2488628 w 2812825"/>
              <a:gd name="connsiteY38" fmla="*/ 8348 h 2337965"/>
              <a:gd name="connsiteX39" fmla="*/ 324608 w 2812825"/>
              <a:gd name="connsiteY39" fmla="*/ 6432 h 2337965"/>
              <a:gd name="connsiteX40" fmla="*/ 2422522 w 2812825"/>
              <a:gd name="connsiteY40" fmla="*/ 646683 h 2337965"/>
              <a:gd name="connsiteX41" fmla="*/ 2422522 w 2812825"/>
              <a:gd name="connsiteY41" fmla="*/ 1202799 h 2337965"/>
              <a:gd name="connsiteX42" fmla="*/ 2061800 w 2812825"/>
              <a:gd name="connsiteY42" fmla="*/ 1202799 h 2337965"/>
              <a:gd name="connsiteX43" fmla="*/ 1701079 w 2812825"/>
              <a:gd name="connsiteY43" fmla="*/ 1202799 h 2337965"/>
              <a:gd name="connsiteX44" fmla="*/ 1701478 w 2812825"/>
              <a:gd name="connsiteY44" fmla="*/ 1091002 h 2337965"/>
              <a:gd name="connsiteX45" fmla="*/ 1544697 w 2812825"/>
              <a:gd name="connsiteY45" fmla="*/ 794813 h 2337965"/>
              <a:gd name="connsiteX46" fmla="*/ 1509103 w 2812825"/>
              <a:gd name="connsiteY46" fmla="*/ 777275 h 2337965"/>
              <a:gd name="connsiteX47" fmla="*/ 1304043 w 2812825"/>
              <a:gd name="connsiteY47" fmla="*/ 777275 h 2337965"/>
              <a:gd name="connsiteX48" fmla="*/ 1266051 w 2812825"/>
              <a:gd name="connsiteY48" fmla="*/ 795301 h 2337965"/>
              <a:gd name="connsiteX49" fmla="*/ 1102359 w 2812825"/>
              <a:gd name="connsiteY49" fmla="*/ 1117258 h 2337965"/>
              <a:gd name="connsiteX50" fmla="*/ 1102359 w 2812825"/>
              <a:gd name="connsiteY50" fmla="*/ 1202799 h 2337965"/>
              <a:gd name="connsiteX51" fmla="*/ 746492 w 2812825"/>
              <a:gd name="connsiteY51" fmla="*/ 1202799 h 2337965"/>
              <a:gd name="connsiteX52" fmla="*/ 390624 w 2812825"/>
              <a:gd name="connsiteY52" fmla="*/ 1202799 h 2337965"/>
              <a:gd name="connsiteX53" fmla="*/ 390624 w 2812825"/>
              <a:gd name="connsiteY53" fmla="*/ 654325 h 2337965"/>
              <a:gd name="connsiteX54" fmla="*/ 398274 w 2812825"/>
              <a:gd name="connsiteY54" fmla="*/ 98209 h 2337965"/>
              <a:gd name="connsiteX55" fmla="*/ 1414223 w 2812825"/>
              <a:gd name="connsiteY55" fmla="*/ 90567 h 2337965"/>
              <a:gd name="connsiteX56" fmla="*/ 2422522 w 2812825"/>
              <a:gd name="connsiteY56" fmla="*/ 90567 h 2337965"/>
              <a:gd name="connsiteX57" fmla="*/ 2422522 w 2812825"/>
              <a:gd name="connsiteY57" fmla="*/ 646683 h 2337965"/>
              <a:gd name="connsiteX58" fmla="*/ 2095348 w 2812825"/>
              <a:gd name="connsiteY58" fmla="*/ 1484753 h 2337965"/>
              <a:gd name="connsiteX59" fmla="*/ 2677947 w 2812825"/>
              <a:gd name="connsiteY59" fmla="*/ 1522770 h 2337965"/>
              <a:gd name="connsiteX60" fmla="*/ 2720993 w 2812825"/>
              <a:gd name="connsiteY60" fmla="*/ 1523858 h 2337965"/>
              <a:gd name="connsiteX61" fmla="*/ 2720993 w 2812825"/>
              <a:gd name="connsiteY61" fmla="*/ 1834701 h 2337965"/>
              <a:gd name="connsiteX62" fmla="*/ 2720993 w 2812825"/>
              <a:gd name="connsiteY62" fmla="*/ 2145554 h 2337965"/>
              <a:gd name="connsiteX63" fmla="*/ 2677947 w 2812825"/>
              <a:gd name="connsiteY63" fmla="*/ 2138511 h 2337965"/>
              <a:gd name="connsiteX64" fmla="*/ 2277227 w 2812825"/>
              <a:gd name="connsiteY64" fmla="*/ 2109312 h 2337965"/>
              <a:gd name="connsiteX65" fmla="*/ 2229507 w 2812825"/>
              <a:gd name="connsiteY65" fmla="*/ 2108644 h 2337965"/>
              <a:gd name="connsiteX66" fmla="*/ 2221318 w 2812825"/>
              <a:gd name="connsiteY66" fmla="*/ 1999539 h 2337965"/>
              <a:gd name="connsiteX67" fmla="*/ 2203031 w 2812825"/>
              <a:gd name="connsiteY67" fmla="*/ 1884200 h 2337965"/>
              <a:gd name="connsiteX68" fmla="*/ 2192924 w 2812825"/>
              <a:gd name="connsiteY68" fmla="*/ 1849774 h 2337965"/>
              <a:gd name="connsiteX69" fmla="*/ 2097066 w 2812825"/>
              <a:gd name="connsiteY69" fmla="*/ 1741717 h 2337965"/>
              <a:gd name="connsiteX70" fmla="*/ 2043524 w 2812825"/>
              <a:gd name="connsiteY70" fmla="*/ 1720319 h 2337965"/>
              <a:gd name="connsiteX71" fmla="*/ 1966202 w 2812825"/>
              <a:gd name="connsiteY71" fmla="*/ 1690741 h 2337965"/>
              <a:gd name="connsiteX72" fmla="*/ 1928899 w 2812825"/>
              <a:gd name="connsiteY72" fmla="*/ 1672007 h 2337965"/>
              <a:gd name="connsiteX73" fmla="*/ 1914547 w 2812825"/>
              <a:gd name="connsiteY73" fmla="*/ 1661333 h 2337965"/>
              <a:gd name="connsiteX74" fmla="*/ 1793361 w 2812825"/>
              <a:gd name="connsiteY74" fmla="*/ 1548069 h 2337965"/>
              <a:gd name="connsiteX75" fmla="*/ 1816532 w 2812825"/>
              <a:gd name="connsiteY75" fmla="*/ 1460951 h 2337965"/>
              <a:gd name="connsiteX76" fmla="*/ 2095348 w 2812825"/>
              <a:gd name="connsiteY76" fmla="*/ 1484753 h 2337965"/>
              <a:gd name="connsiteX77" fmla="*/ 1022001 w 2812825"/>
              <a:gd name="connsiteY77" fmla="*/ 1540148 h 2337965"/>
              <a:gd name="connsiteX78" fmla="*/ 987565 w 2812825"/>
              <a:gd name="connsiteY78" fmla="*/ 1621320 h 2337965"/>
              <a:gd name="connsiteX79" fmla="*/ 953119 w 2812825"/>
              <a:gd name="connsiteY79" fmla="*/ 1639436 h 2337965"/>
              <a:gd name="connsiteX80" fmla="*/ 938777 w 2812825"/>
              <a:gd name="connsiteY80" fmla="*/ 1650380 h 2337965"/>
              <a:gd name="connsiteX81" fmla="*/ 878504 w 2812825"/>
              <a:gd name="connsiteY81" fmla="*/ 1672925 h 2337965"/>
              <a:gd name="connsiteX82" fmla="*/ 822016 w 2812825"/>
              <a:gd name="connsiteY82" fmla="*/ 1695470 h 2337965"/>
              <a:gd name="connsiteX83" fmla="*/ 643772 w 2812825"/>
              <a:gd name="connsiteY83" fmla="*/ 1792673 h 2337965"/>
              <a:gd name="connsiteX84" fmla="*/ 597751 w 2812825"/>
              <a:gd name="connsiteY84" fmla="*/ 1973912 h 2337965"/>
              <a:gd name="connsiteX85" fmla="*/ 585776 w 2812825"/>
              <a:gd name="connsiteY85" fmla="*/ 2028379 h 2337965"/>
              <a:gd name="connsiteX86" fmla="*/ 574290 w 2812825"/>
              <a:gd name="connsiteY86" fmla="*/ 2068511 h 2337965"/>
              <a:gd name="connsiteX87" fmla="*/ 525502 w 2812825"/>
              <a:gd name="connsiteY87" fmla="*/ 2109312 h 2337965"/>
              <a:gd name="connsiteX88" fmla="*/ 123713 w 2812825"/>
              <a:gd name="connsiteY88" fmla="*/ 2138511 h 2337965"/>
              <a:gd name="connsiteX89" fmla="*/ 80668 w 2812825"/>
              <a:gd name="connsiteY89" fmla="*/ 2145554 h 2337965"/>
              <a:gd name="connsiteX90" fmla="*/ 80668 w 2812825"/>
              <a:gd name="connsiteY90" fmla="*/ 1835858 h 2337965"/>
              <a:gd name="connsiteX91" fmla="*/ 80668 w 2812825"/>
              <a:gd name="connsiteY91" fmla="*/ 1526172 h 2337965"/>
              <a:gd name="connsiteX92" fmla="*/ 227032 w 2812825"/>
              <a:gd name="connsiteY92" fmla="*/ 1519029 h 2337965"/>
              <a:gd name="connsiteX93" fmla="*/ 476714 w 2812825"/>
              <a:gd name="connsiteY93" fmla="*/ 1499856 h 2337965"/>
              <a:gd name="connsiteX94" fmla="*/ 955995 w 2812825"/>
              <a:gd name="connsiteY94" fmla="*/ 1468183 h 2337965"/>
              <a:gd name="connsiteX95" fmla="*/ 1022001 w 2812825"/>
              <a:gd name="connsiteY95" fmla="*/ 1466527 h 2337965"/>
              <a:gd name="connsiteX96" fmla="*/ 1022001 w 2812825"/>
              <a:gd name="connsiteY96" fmla="*/ 1540148 h 233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812825" h="2337965">
                <a:moveTo>
                  <a:pt x="324608" y="6432"/>
                </a:moveTo>
                <a:cubicBezTo>
                  <a:pt x="313372" y="10961"/>
                  <a:pt x="310266" y="150033"/>
                  <a:pt x="310266" y="647641"/>
                </a:cubicBezTo>
                <a:lnTo>
                  <a:pt x="310266" y="1283064"/>
                </a:lnTo>
                <a:lnTo>
                  <a:pt x="711646" y="1283064"/>
                </a:lnTo>
                <a:lnTo>
                  <a:pt x="1113026" y="1283064"/>
                </a:lnTo>
                <a:lnTo>
                  <a:pt x="1126738" y="1308861"/>
                </a:lnTo>
                <a:cubicBezTo>
                  <a:pt x="1134279" y="1323057"/>
                  <a:pt x="1149559" y="1341133"/>
                  <a:pt x="1160705" y="1349033"/>
                </a:cubicBezTo>
                <a:cubicBezTo>
                  <a:pt x="1228020" y="1396777"/>
                  <a:pt x="1204520" y="1558254"/>
                  <a:pt x="1130254" y="1558254"/>
                </a:cubicBezTo>
                <a:cubicBezTo>
                  <a:pt x="1122284" y="1558254"/>
                  <a:pt x="1113146" y="1564708"/>
                  <a:pt x="1109960" y="1572589"/>
                </a:cubicBezTo>
                <a:cubicBezTo>
                  <a:pt x="1106774" y="1580470"/>
                  <a:pt x="1103768" y="1544986"/>
                  <a:pt x="1103268" y="1493731"/>
                </a:cubicBezTo>
                <a:cubicBezTo>
                  <a:pt x="1101930" y="1356545"/>
                  <a:pt x="1154223" y="1362620"/>
                  <a:pt x="430803" y="1415521"/>
                </a:cubicBezTo>
                <a:cubicBezTo>
                  <a:pt x="129875" y="1437528"/>
                  <a:pt x="56638" y="1443793"/>
                  <a:pt x="25987" y="1450167"/>
                </a:cubicBezTo>
                <a:lnTo>
                  <a:pt x="0" y="1455574"/>
                </a:lnTo>
                <a:lnTo>
                  <a:pt x="3026" y="1836576"/>
                </a:lnTo>
                <a:lnTo>
                  <a:pt x="6052" y="2217569"/>
                </a:lnTo>
                <a:lnTo>
                  <a:pt x="109371" y="2217569"/>
                </a:lnTo>
                <a:cubicBezTo>
                  <a:pt x="216435" y="2217569"/>
                  <a:pt x="423921" y="2205039"/>
                  <a:pt x="520928" y="2192719"/>
                </a:cubicBezTo>
                <a:lnTo>
                  <a:pt x="576627" y="2185646"/>
                </a:lnTo>
                <a:lnTo>
                  <a:pt x="574041" y="2247476"/>
                </a:lnTo>
                <a:cubicBezTo>
                  <a:pt x="572612" y="2281483"/>
                  <a:pt x="572083" y="2315750"/>
                  <a:pt x="572872" y="2323640"/>
                </a:cubicBezTo>
                <a:cubicBezTo>
                  <a:pt x="573991" y="2334953"/>
                  <a:pt x="749158" y="2337965"/>
                  <a:pt x="1406573" y="2337965"/>
                </a:cubicBezTo>
                <a:lnTo>
                  <a:pt x="2238845" y="2337965"/>
                </a:lnTo>
                <a:lnTo>
                  <a:pt x="2238845" y="2262868"/>
                </a:lnTo>
                <a:lnTo>
                  <a:pt x="2238845" y="2187771"/>
                </a:lnTo>
                <a:lnTo>
                  <a:pt x="2304852" y="2194405"/>
                </a:lnTo>
                <a:cubicBezTo>
                  <a:pt x="2575258" y="2221569"/>
                  <a:pt x="2775154" y="2228801"/>
                  <a:pt x="2795258" y="2212132"/>
                </a:cubicBezTo>
                <a:cubicBezTo>
                  <a:pt x="2810349" y="2199622"/>
                  <a:pt x="2812826" y="2146891"/>
                  <a:pt x="2812826" y="1838601"/>
                </a:cubicBezTo>
                <a:cubicBezTo>
                  <a:pt x="2812826" y="1449359"/>
                  <a:pt x="2811907" y="1443593"/>
                  <a:pt x="2749776" y="1443593"/>
                </a:cubicBezTo>
                <a:cubicBezTo>
                  <a:pt x="2734935" y="1443593"/>
                  <a:pt x="2628111" y="1436121"/>
                  <a:pt x="2512388" y="1426984"/>
                </a:cubicBezTo>
                <a:cubicBezTo>
                  <a:pt x="1997861" y="1386352"/>
                  <a:pt x="1731690" y="1372257"/>
                  <a:pt x="1718986" y="1384946"/>
                </a:cubicBezTo>
                <a:cubicBezTo>
                  <a:pt x="1712025" y="1391899"/>
                  <a:pt x="1706612" y="1433737"/>
                  <a:pt x="1706941" y="1477919"/>
                </a:cubicBezTo>
                <a:cubicBezTo>
                  <a:pt x="1707630" y="1568000"/>
                  <a:pt x="1681244" y="1587163"/>
                  <a:pt x="1630868" y="1533165"/>
                </a:cubicBezTo>
                <a:cubicBezTo>
                  <a:pt x="1592227" y="1491726"/>
                  <a:pt x="1606099" y="1351866"/>
                  <a:pt x="1648855" y="1351866"/>
                </a:cubicBezTo>
                <a:cubicBezTo>
                  <a:pt x="1656975" y="1351866"/>
                  <a:pt x="1670418" y="1337671"/>
                  <a:pt x="1678737" y="1320333"/>
                </a:cubicBezTo>
                <a:lnTo>
                  <a:pt x="1693858" y="1288800"/>
                </a:lnTo>
                <a:lnTo>
                  <a:pt x="2095497" y="1283064"/>
                </a:lnTo>
                <a:lnTo>
                  <a:pt x="2497137" y="1277338"/>
                </a:lnTo>
                <a:lnTo>
                  <a:pt x="2500103" y="647422"/>
                </a:lnTo>
                <a:cubicBezTo>
                  <a:pt x="2502451" y="151090"/>
                  <a:pt x="2500014" y="15570"/>
                  <a:pt x="2488628" y="8348"/>
                </a:cubicBezTo>
                <a:cubicBezTo>
                  <a:pt x="2473198" y="-1429"/>
                  <a:pt x="348797" y="-3314"/>
                  <a:pt x="324608" y="6432"/>
                </a:cubicBezTo>
                <a:moveTo>
                  <a:pt x="2422522" y="646683"/>
                </a:moveTo>
                <a:lnTo>
                  <a:pt x="2422522" y="1202799"/>
                </a:lnTo>
                <a:lnTo>
                  <a:pt x="2061800" y="1202799"/>
                </a:lnTo>
                <a:lnTo>
                  <a:pt x="1701079" y="1202799"/>
                </a:lnTo>
                <a:lnTo>
                  <a:pt x="1701478" y="1091002"/>
                </a:lnTo>
                <a:cubicBezTo>
                  <a:pt x="1702047" y="935311"/>
                  <a:pt x="1640376" y="818804"/>
                  <a:pt x="1544697" y="794813"/>
                </a:cubicBezTo>
                <a:cubicBezTo>
                  <a:pt x="1528588" y="790772"/>
                  <a:pt x="1512568" y="782882"/>
                  <a:pt x="1509103" y="777275"/>
                </a:cubicBezTo>
                <a:cubicBezTo>
                  <a:pt x="1500873" y="763978"/>
                  <a:pt x="1312273" y="763978"/>
                  <a:pt x="1304043" y="777275"/>
                </a:cubicBezTo>
                <a:cubicBezTo>
                  <a:pt x="1300568" y="782882"/>
                  <a:pt x="1283479" y="790992"/>
                  <a:pt x="1266051" y="795301"/>
                </a:cubicBezTo>
                <a:cubicBezTo>
                  <a:pt x="1174917" y="817807"/>
                  <a:pt x="1102359" y="960529"/>
                  <a:pt x="1102359" y="1117258"/>
                </a:cubicBezTo>
                <a:lnTo>
                  <a:pt x="1102359" y="1202799"/>
                </a:lnTo>
                <a:lnTo>
                  <a:pt x="746492" y="1202799"/>
                </a:lnTo>
                <a:lnTo>
                  <a:pt x="390624" y="1202799"/>
                </a:lnTo>
                <a:lnTo>
                  <a:pt x="390624" y="654325"/>
                </a:lnTo>
                <a:cubicBezTo>
                  <a:pt x="390624" y="352669"/>
                  <a:pt x="394059" y="102418"/>
                  <a:pt x="398274" y="98209"/>
                </a:cubicBezTo>
                <a:cubicBezTo>
                  <a:pt x="402479" y="94009"/>
                  <a:pt x="859658" y="90567"/>
                  <a:pt x="1414223" y="90567"/>
                </a:cubicBezTo>
                <a:lnTo>
                  <a:pt x="2422522" y="90567"/>
                </a:lnTo>
                <a:lnTo>
                  <a:pt x="2422522" y="646683"/>
                </a:lnTo>
                <a:moveTo>
                  <a:pt x="2095348" y="1484753"/>
                </a:moveTo>
                <a:cubicBezTo>
                  <a:pt x="2538764" y="1515478"/>
                  <a:pt x="2633174" y="1521643"/>
                  <a:pt x="2677947" y="1522770"/>
                </a:cubicBezTo>
                <a:lnTo>
                  <a:pt x="2720993" y="1523858"/>
                </a:lnTo>
                <a:lnTo>
                  <a:pt x="2720993" y="1834701"/>
                </a:lnTo>
                <a:lnTo>
                  <a:pt x="2720993" y="2145554"/>
                </a:lnTo>
                <a:lnTo>
                  <a:pt x="2677947" y="2138511"/>
                </a:lnTo>
                <a:cubicBezTo>
                  <a:pt x="2629919" y="2130660"/>
                  <a:pt x="2351303" y="2110360"/>
                  <a:pt x="2277227" y="2109312"/>
                </a:cubicBezTo>
                <a:lnTo>
                  <a:pt x="2229507" y="2108644"/>
                </a:lnTo>
                <a:lnTo>
                  <a:pt x="2221318" y="1999539"/>
                </a:lnTo>
                <a:cubicBezTo>
                  <a:pt x="2216813" y="1939535"/>
                  <a:pt x="2208584" y="1887632"/>
                  <a:pt x="2203031" y="1884200"/>
                </a:cubicBezTo>
                <a:cubicBezTo>
                  <a:pt x="2197468" y="1880769"/>
                  <a:pt x="2192924" y="1865276"/>
                  <a:pt x="2192924" y="1849774"/>
                </a:cubicBezTo>
                <a:cubicBezTo>
                  <a:pt x="2192924" y="1820765"/>
                  <a:pt x="2122803" y="1741717"/>
                  <a:pt x="2097066" y="1741717"/>
                </a:cubicBezTo>
                <a:cubicBezTo>
                  <a:pt x="2089625" y="1741717"/>
                  <a:pt x="2065525" y="1732091"/>
                  <a:pt x="2043524" y="1720319"/>
                </a:cubicBezTo>
                <a:cubicBezTo>
                  <a:pt x="2021522" y="1708548"/>
                  <a:pt x="1986726" y="1695230"/>
                  <a:pt x="1966202" y="1690741"/>
                </a:cubicBezTo>
                <a:cubicBezTo>
                  <a:pt x="1945688" y="1686242"/>
                  <a:pt x="1928899" y="1677813"/>
                  <a:pt x="1928899" y="1672007"/>
                </a:cubicBezTo>
                <a:cubicBezTo>
                  <a:pt x="1928899" y="1666201"/>
                  <a:pt x="1922437" y="1661403"/>
                  <a:pt x="1914547" y="1661333"/>
                </a:cubicBezTo>
                <a:cubicBezTo>
                  <a:pt x="1851847" y="1660814"/>
                  <a:pt x="1796867" y="1609429"/>
                  <a:pt x="1793361" y="1548069"/>
                </a:cubicBezTo>
                <a:cubicBezTo>
                  <a:pt x="1789297" y="1477042"/>
                  <a:pt x="1795648" y="1453180"/>
                  <a:pt x="1816532" y="1460951"/>
                </a:cubicBezTo>
                <a:cubicBezTo>
                  <a:pt x="1824662" y="1463983"/>
                  <a:pt x="1950132" y="1474687"/>
                  <a:pt x="2095348" y="1484753"/>
                </a:cubicBezTo>
                <a:moveTo>
                  <a:pt x="1022001" y="1540148"/>
                </a:moveTo>
                <a:cubicBezTo>
                  <a:pt x="1022001" y="1612621"/>
                  <a:pt x="1021462" y="1613888"/>
                  <a:pt x="987565" y="1621320"/>
                </a:cubicBezTo>
                <a:cubicBezTo>
                  <a:pt x="968619" y="1625480"/>
                  <a:pt x="953119" y="1633630"/>
                  <a:pt x="953119" y="1639436"/>
                </a:cubicBezTo>
                <a:cubicBezTo>
                  <a:pt x="953119" y="1645242"/>
                  <a:pt x="946667" y="1650160"/>
                  <a:pt x="938777" y="1650380"/>
                </a:cubicBezTo>
                <a:cubicBezTo>
                  <a:pt x="930877" y="1650589"/>
                  <a:pt x="903762" y="1660734"/>
                  <a:pt x="878504" y="1672925"/>
                </a:cubicBezTo>
                <a:cubicBezTo>
                  <a:pt x="853246" y="1685105"/>
                  <a:pt x="827828" y="1695250"/>
                  <a:pt x="822016" y="1695470"/>
                </a:cubicBezTo>
                <a:cubicBezTo>
                  <a:pt x="797317" y="1696377"/>
                  <a:pt x="668031" y="1766886"/>
                  <a:pt x="643772" y="1792673"/>
                </a:cubicBezTo>
                <a:cubicBezTo>
                  <a:pt x="615069" y="1823199"/>
                  <a:pt x="598540" y="1888290"/>
                  <a:pt x="597751" y="1973912"/>
                </a:cubicBezTo>
                <a:cubicBezTo>
                  <a:pt x="597481" y="2003869"/>
                  <a:pt x="592088" y="2028379"/>
                  <a:pt x="585776" y="2028379"/>
                </a:cubicBezTo>
                <a:cubicBezTo>
                  <a:pt x="579464" y="2028379"/>
                  <a:pt x="574290" y="2046435"/>
                  <a:pt x="574290" y="2068511"/>
                </a:cubicBezTo>
                <a:cubicBezTo>
                  <a:pt x="574290" y="2107975"/>
                  <a:pt x="573481" y="2108654"/>
                  <a:pt x="525502" y="2109312"/>
                </a:cubicBezTo>
                <a:cubicBezTo>
                  <a:pt x="450757" y="2110350"/>
                  <a:pt x="172171" y="2130590"/>
                  <a:pt x="123713" y="2138511"/>
                </a:cubicBezTo>
                <a:lnTo>
                  <a:pt x="80668" y="2145554"/>
                </a:lnTo>
                <a:lnTo>
                  <a:pt x="80668" y="1835858"/>
                </a:lnTo>
                <a:lnTo>
                  <a:pt x="80668" y="1526172"/>
                </a:lnTo>
                <a:lnTo>
                  <a:pt x="227032" y="1519029"/>
                </a:lnTo>
                <a:cubicBezTo>
                  <a:pt x="307539" y="1515099"/>
                  <a:pt x="419896" y="1506470"/>
                  <a:pt x="476714" y="1499856"/>
                </a:cubicBezTo>
                <a:cubicBezTo>
                  <a:pt x="579424" y="1487905"/>
                  <a:pt x="829826" y="1471355"/>
                  <a:pt x="955995" y="1468183"/>
                </a:cubicBezTo>
                <a:lnTo>
                  <a:pt x="1022001" y="1466527"/>
                </a:lnTo>
                <a:lnTo>
                  <a:pt x="1022001" y="1540148"/>
                </a:lnTo>
              </a:path>
            </a:pathLst>
          </a:custGeom>
          <a:solidFill>
            <a:srgbClr val="746601"/>
          </a:solidFill>
          <a:ln w="9977" cap="flat">
            <a:noFill/>
            <a:prstDash val="solid"/>
            <a:miter/>
          </a:ln>
          <a:effectLst>
            <a:glow rad="228600">
              <a:srgbClr val="FFC000">
                <a:alpha val="40000"/>
              </a:srgbClr>
            </a:glow>
          </a:effectLst>
        </p:spPr>
        <p:txBody>
          <a:bodyPr rtlCol="0" anchor="b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MACCS</a:t>
            </a:r>
            <a:endParaRPr 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24" name="Graphic 6">
            <a:extLst>
              <a:ext uri="{FF2B5EF4-FFF2-40B4-BE49-F238E27FC236}">
                <a16:creationId xmlns:a16="http://schemas.microsoft.com/office/drawing/2014/main" id="{241F3F42-15DE-4D48-8461-42E9045D6C8B}"/>
              </a:ext>
            </a:extLst>
          </p:cNvPr>
          <p:cNvSpPr>
            <a:spLocks noChangeAspect="1"/>
          </p:cNvSpPr>
          <p:nvPr/>
        </p:nvSpPr>
        <p:spPr>
          <a:xfrm>
            <a:off x="10139199" y="8077210"/>
            <a:ext cx="1687695" cy="1371600"/>
          </a:xfrm>
          <a:custGeom>
            <a:avLst/>
            <a:gdLst>
              <a:gd name="connsiteX0" fmla="*/ 324608 w 2812825"/>
              <a:gd name="connsiteY0" fmla="*/ 6432 h 2337965"/>
              <a:gd name="connsiteX1" fmla="*/ 310266 w 2812825"/>
              <a:gd name="connsiteY1" fmla="*/ 647641 h 2337965"/>
              <a:gd name="connsiteX2" fmla="*/ 310266 w 2812825"/>
              <a:gd name="connsiteY2" fmla="*/ 1283064 h 2337965"/>
              <a:gd name="connsiteX3" fmla="*/ 711646 w 2812825"/>
              <a:gd name="connsiteY3" fmla="*/ 1283064 h 2337965"/>
              <a:gd name="connsiteX4" fmla="*/ 1113026 w 2812825"/>
              <a:gd name="connsiteY4" fmla="*/ 1283064 h 2337965"/>
              <a:gd name="connsiteX5" fmla="*/ 1126738 w 2812825"/>
              <a:gd name="connsiteY5" fmla="*/ 1308861 h 2337965"/>
              <a:gd name="connsiteX6" fmla="*/ 1160705 w 2812825"/>
              <a:gd name="connsiteY6" fmla="*/ 1349033 h 2337965"/>
              <a:gd name="connsiteX7" fmla="*/ 1130254 w 2812825"/>
              <a:gd name="connsiteY7" fmla="*/ 1558254 h 2337965"/>
              <a:gd name="connsiteX8" fmla="*/ 1109960 w 2812825"/>
              <a:gd name="connsiteY8" fmla="*/ 1572589 h 2337965"/>
              <a:gd name="connsiteX9" fmla="*/ 1103268 w 2812825"/>
              <a:gd name="connsiteY9" fmla="*/ 1493731 h 2337965"/>
              <a:gd name="connsiteX10" fmla="*/ 430803 w 2812825"/>
              <a:gd name="connsiteY10" fmla="*/ 1415521 h 2337965"/>
              <a:gd name="connsiteX11" fmla="*/ 25987 w 2812825"/>
              <a:gd name="connsiteY11" fmla="*/ 1450167 h 2337965"/>
              <a:gd name="connsiteX12" fmla="*/ 0 w 2812825"/>
              <a:gd name="connsiteY12" fmla="*/ 1455574 h 2337965"/>
              <a:gd name="connsiteX13" fmla="*/ 3026 w 2812825"/>
              <a:gd name="connsiteY13" fmla="*/ 1836576 h 2337965"/>
              <a:gd name="connsiteX14" fmla="*/ 6052 w 2812825"/>
              <a:gd name="connsiteY14" fmla="*/ 2217569 h 2337965"/>
              <a:gd name="connsiteX15" fmla="*/ 109371 w 2812825"/>
              <a:gd name="connsiteY15" fmla="*/ 2217569 h 2337965"/>
              <a:gd name="connsiteX16" fmla="*/ 520928 w 2812825"/>
              <a:gd name="connsiteY16" fmla="*/ 2192719 h 2337965"/>
              <a:gd name="connsiteX17" fmla="*/ 576627 w 2812825"/>
              <a:gd name="connsiteY17" fmla="*/ 2185646 h 2337965"/>
              <a:gd name="connsiteX18" fmla="*/ 574041 w 2812825"/>
              <a:gd name="connsiteY18" fmla="*/ 2247476 h 2337965"/>
              <a:gd name="connsiteX19" fmla="*/ 572872 w 2812825"/>
              <a:gd name="connsiteY19" fmla="*/ 2323640 h 2337965"/>
              <a:gd name="connsiteX20" fmla="*/ 1406573 w 2812825"/>
              <a:gd name="connsiteY20" fmla="*/ 2337965 h 2337965"/>
              <a:gd name="connsiteX21" fmla="*/ 2238845 w 2812825"/>
              <a:gd name="connsiteY21" fmla="*/ 2337965 h 2337965"/>
              <a:gd name="connsiteX22" fmla="*/ 2238845 w 2812825"/>
              <a:gd name="connsiteY22" fmla="*/ 2262868 h 2337965"/>
              <a:gd name="connsiteX23" fmla="*/ 2238845 w 2812825"/>
              <a:gd name="connsiteY23" fmla="*/ 2187771 h 2337965"/>
              <a:gd name="connsiteX24" fmla="*/ 2304852 w 2812825"/>
              <a:gd name="connsiteY24" fmla="*/ 2194405 h 2337965"/>
              <a:gd name="connsiteX25" fmla="*/ 2795258 w 2812825"/>
              <a:gd name="connsiteY25" fmla="*/ 2212132 h 2337965"/>
              <a:gd name="connsiteX26" fmla="*/ 2812826 w 2812825"/>
              <a:gd name="connsiteY26" fmla="*/ 1838601 h 2337965"/>
              <a:gd name="connsiteX27" fmla="*/ 2749776 w 2812825"/>
              <a:gd name="connsiteY27" fmla="*/ 1443593 h 2337965"/>
              <a:gd name="connsiteX28" fmla="*/ 2512388 w 2812825"/>
              <a:gd name="connsiteY28" fmla="*/ 1426984 h 2337965"/>
              <a:gd name="connsiteX29" fmla="*/ 1718986 w 2812825"/>
              <a:gd name="connsiteY29" fmla="*/ 1384946 h 2337965"/>
              <a:gd name="connsiteX30" fmla="*/ 1706941 w 2812825"/>
              <a:gd name="connsiteY30" fmla="*/ 1477919 h 2337965"/>
              <a:gd name="connsiteX31" fmla="*/ 1630868 w 2812825"/>
              <a:gd name="connsiteY31" fmla="*/ 1533165 h 2337965"/>
              <a:gd name="connsiteX32" fmla="*/ 1648855 w 2812825"/>
              <a:gd name="connsiteY32" fmla="*/ 1351866 h 2337965"/>
              <a:gd name="connsiteX33" fmla="*/ 1678737 w 2812825"/>
              <a:gd name="connsiteY33" fmla="*/ 1320333 h 2337965"/>
              <a:gd name="connsiteX34" fmla="*/ 1693858 w 2812825"/>
              <a:gd name="connsiteY34" fmla="*/ 1288800 h 2337965"/>
              <a:gd name="connsiteX35" fmla="*/ 2095497 w 2812825"/>
              <a:gd name="connsiteY35" fmla="*/ 1283064 h 2337965"/>
              <a:gd name="connsiteX36" fmla="*/ 2497137 w 2812825"/>
              <a:gd name="connsiteY36" fmla="*/ 1277338 h 2337965"/>
              <a:gd name="connsiteX37" fmla="*/ 2500103 w 2812825"/>
              <a:gd name="connsiteY37" fmla="*/ 647422 h 2337965"/>
              <a:gd name="connsiteX38" fmla="*/ 2488628 w 2812825"/>
              <a:gd name="connsiteY38" fmla="*/ 8348 h 2337965"/>
              <a:gd name="connsiteX39" fmla="*/ 324608 w 2812825"/>
              <a:gd name="connsiteY39" fmla="*/ 6432 h 2337965"/>
              <a:gd name="connsiteX40" fmla="*/ 2422522 w 2812825"/>
              <a:gd name="connsiteY40" fmla="*/ 646683 h 2337965"/>
              <a:gd name="connsiteX41" fmla="*/ 2422522 w 2812825"/>
              <a:gd name="connsiteY41" fmla="*/ 1202799 h 2337965"/>
              <a:gd name="connsiteX42" fmla="*/ 2061800 w 2812825"/>
              <a:gd name="connsiteY42" fmla="*/ 1202799 h 2337965"/>
              <a:gd name="connsiteX43" fmla="*/ 1701079 w 2812825"/>
              <a:gd name="connsiteY43" fmla="*/ 1202799 h 2337965"/>
              <a:gd name="connsiteX44" fmla="*/ 1701478 w 2812825"/>
              <a:gd name="connsiteY44" fmla="*/ 1091002 h 2337965"/>
              <a:gd name="connsiteX45" fmla="*/ 1544697 w 2812825"/>
              <a:gd name="connsiteY45" fmla="*/ 794813 h 2337965"/>
              <a:gd name="connsiteX46" fmla="*/ 1509103 w 2812825"/>
              <a:gd name="connsiteY46" fmla="*/ 777275 h 2337965"/>
              <a:gd name="connsiteX47" fmla="*/ 1304043 w 2812825"/>
              <a:gd name="connsiteY47" fmla="*/ 777275 h 2337965"/>
              <a:gd name="connsiteX48" fmla="*/ 1266051 w 2812825"/>
              <a:gd name="connsiteY48" fmla="*/ 795301 h 2337965"/>
              <a:gd name="connsiteX49" fmla="*/ 1102359 w 2812825"/>
              <a:gd name="connsiteY49" fmla="*/ 1117258 h 2337965"/>
              <a:gd name="connsiteX50" fmla="*/ 1102359 w 2812825"/>
              <a:gd name="connsiteY50" fmla="*/ 1202799 h 2337965"/>
              <a:gd name="connsiteX51" fmla="*/ 746492 w 2812825"/>
              <a:gd name="connsiteY51" fmla="*/ 1202799 h 2337965"/>
              <a:gd name="connsiteX52" fmla="*/ 390624 w 2812825"/>
              <a:gd name="connsiteY52" fmla="*/ 1202799 h 2337965"/>
              <a:gd name="connsiteX53" fmla="*/ 390624 w 2812825"/>
              <a:gd name="connsiteY53" fmla="*/ 654325 h 2337965"/>
              <a:gd name="connsiteX54" fmla="*/ 398274 w 2812825"/>
              <a:gd name="connsiteY54" fmla="*/ 98209 h 2337965"/>
              <a:gd name="connsiteX55" fmla="*/ 1414223 w 2812825"/>
              <a:gd name="connsiteY55" fmla="*/ 90567 h 2337965"/>
              <a:gd name="connsiteX56" fmla="*/ 2422522 w 2812825"/>
              <a:gd name="connsiteY56" fmla="*/ 90567 h 2337965"/>
              <a:gd name="connsiteX57" fmla="*/ 2422522 w 2812825"/>
              <a:gd name="connsiteY57" fmla="*/ 646683 h 2337965"/>
              <a:gd name="connsiteX58" fmla="*/ 2095348 w 2812825"/>
              <a:gd name="connsiteY58" fmla="*/ 1484753 h 2337965"/>
              <a:gd name="connsiteX59" fmla="*/ 2677947 w 2812825"/>
              <a:gd name="connsiteY59" fmla="*/ 1522770 h 2337965"/>
              <a:gd name="connsiteX60" fmla="*/ 2720993 w 2812825"/>
              <a:gd name="connsiteY60" fmla="*/ 1523858 h 2337965"/>
              <a:gd name="connsiteX61" fmla="*/ 2720993 w 2812825"/>
              <a:gd name="connsiteY61" fmla="*/ 1834701 h 2337965"/>
              <a:gd name="connsiteX62" fmla="*/ 2720993 w 2812825"/>
              <a:gd name="connsiteY62" fmla="*/ 2145554 h 2337965"/>
              <a:gd name="connsiteX63" fmla="*/ 2677947 w 2812825"/>
              <a:gd name="connsiteY63" fmla="*/ 2138511 h 2337965"/>
              <a:gd name="connsiteX64" fmla="*/ 2277227 w 2812825"/>
              <a:gd name="connsiteY64" fmla="*/ 2109312 h 2337965"/>
              <a:gd name="connsiteX65" fmla="*/ 2229507 w 2812825"/>
              <a:gd name="connsiteY65" fmla="*/ 2108644 h 2337965"/>
              <a:gd name="connsiteX66" fmla="*/ 2221318 w 2812825"/>
              <a:gd name="connsiteY66" fmla="*/ 1999539 h 2337965"/>
              <a:gd name="connsiteX67" fmla="*/ 2203031 w 2812825"/>
              <a:gd name="connsiteY67" fmla="*/ 1884200 h 2337965"/>
              <a:gd name="connsiteX68" fmla="*/ 2192924 w 2812825"/>
              <a:gd name="connsiteY68" fmla="*/ 1849774 h 2337965"/>
              <a:gd name="connsiteX69" fmla="*/ 2097066 w 2812825"/>
              <a:gd name="connsiteY69" fmla="*/ 1741717 h 2337965"/>
              <a:gd name="connsiteX70" fmla="*/ 2043524 w 2812825"/>
              <a:gd name="connsiteY70" fmla="*/ 1720319 h 2337965"/>
              <a:gd name="connsiteX71" fmla="*/ 1966202 w 2812825"/>
              <a:gd name="connsiteY71" fmla="*/ 1690741 h 2337965"/>
              <a:gd name="connsiteX72" fmla="*/ 1928899 w 2812825"/>
              <a:gd name="connsiteY72" fmla="*/ 1672007 h 2337965"/>
              <a:gd name="connsiteX73" fmla="*/ 1914547 w 2812825"/>
              <a:gd name="connsiteY73" fmla="*/ 1661333 h 2337965"/>
              <a:gd name="connsiteX74" fmla="*/ 1793361 w 2812825"/>
              <a:gd name="connsiteY74" fmla="*/ 1548069 h 2337965"/>
              <a:gd name="connsiteX75" fmla="*/ 1816532 w 2812825"/>
              <a:gd name="connsiteY75" fmla="*/ 1460951 h 2337965"/>
              <a:gd name="connsiteX76" fmla="*/ 2095348 w 2812825"/>
              <a:gd name="connsiteY76" fmla="*/ 1484753 h 2337965"/>
              <a:gd name="connsiteX77" fmla="*/ 1022001 w 2812825"/>
              <a:gd name="connsiteY77" fmla="*/ 1540148 h 2337965"/>
              <a:gd name="connsiteX78" fmla="*/ 987565 w 2812825"/>
              <a:gd name="connsiteY78" fmla="*/ 1621320 h 2337965"/>
              <a:gd name="connsiteX79" fmla="*/ 953119 w 2812825"/>
              <a:gd name="connsiteY79" fmla="*/ 1639436 h 2337965"/>
              <a:gd name="connsiteX80" fmla="*/ 938777 w 2812825"/>
              <a:gd name="connsiteY80" fmla="*/ 1650380 h 2337965"/>
              <a:gd name="connsiteX81" fmla="*/ 878504 w 2812825"/>
              <a:gd name="connsiteY81" fmla="*/ 1672925 h 2337965"/>
              <a:gd name="connsiteX82" fmla="*/ 822016 w 2812825"/>
              <a:gd name="connsiteY82" fmla="*/ 1695470 h 2337965"/>
              <a:gd name="connsiteX83" fmla="*/ 643772 w 2812825"/>
              <a:gd name="connsiteY83" fmla="*/ 1792673 h 2337965"/>
              <a:gd name="connsiteX84" fmla="*/ 597751 w 2812825"/>
              <a:gd name="connsiteY84" fmla="*/ 1973912 h 2337965"/>
              <a:gd name="connsiteX85" fmla="*/ 585776 w 2812825"/>
              <a:gd name="connsiteY85" fmla="*/ 2028379 h 2337965"/>
              <a:gd name="connsiteX86" fmla="*/ 574290 w 2812825"/>
              <a:gd name="connsiteY86" fmla="*/ 2068511 h 2337965"/>
              <a:gd name="connsiteX87" fmla="*/ 525502 w 2812825"/>
              <a:gd name="connsiteY87" fmla="*/ 2109312 h 2337965"/>
              <a:gd name="connsiteX88" fmla="*/ 123713 w 2812825"/>
              <a:gd name="connsiteY88" fmla="*/ 2138511 h 2337965"/>
              <a:gd name="connsiteX89" fmla="*/ 80668 w 2812825"/>
              <a:gd name="connsiteY89" fmla="*/ 2145554 h 2337965"/>
              <a:gd name="connsiteX90" fmla="*/ 80668 w 2812825"/>
              <a:gd name="connsiteY90" fmla="*/ 1835858 h 2337965"/>
              <a:gd name="connsiteX91" fmla="*/ 80668 w 2812825"/>
              <a:gd name="connsiteY91" fmla="*/ 1526172 h 2337965"/>
              <a:gd name="connsiteX92" fmla="*/ 227032 w 2812825"/>
              <a:gd name="connsiteY92" fmla="*/ 1519029 h 2337965"/>
              <a:gd name="connsiteX93" fmla="*/ 476714 w 2812825"/>
              <a:gd name="connsiteY93" fmla="*/ 1499856 h 2337965"/>
              <a:gd name="connsiteX94" fmla="*/ 955995 w 2812825"/>
              <a:gd name="connsiteY94" fmla="*/ 1468183 h 2337965"/>
              <a:gd name="connsiteX95" fmla="*/ 1022001 w 2812825"/>
              <a:gd name="connsiteY95" fmla="*/ 1466527 h 2337965"/>
              <a:gd name="connsiteX96" fmla="*/ 1022001 w 2812825"/>
              <a:gd name="connsiteY96" fmla="*/ 1540148 h 233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812825" h="2337965">
                <a:moveTo>
                  <a:pt x="324608" y="6432"/>
                </a:moveTo>
                <a:cubicBezTo>
                  <a:pt x="313372" y="10961"/>
                  <a:pt x="310266" y="150033"/>
                  <a:pt x="310266" y="647641"/>
                </a:cubicBezTo>
                <a:lnTo>
                  <a:pt x="310266" y="1283064"/>
                </a:lnTo>
                <a:lnTo>
                  <a:pt x="711646" y="1283064"/>
                </a:lnTo>
                <a:lnTo>
                  <a:pt x="1113026" y="1283064"/>
                </a:lnTo>
                <a:lnTo>
                  <a:pt x="1126738" y="1308861"/>
                </a:lnTo>
                <a:cubicBezTo>
                  <a:pt x="1134279" y="1323057"/>
                  <a:pt x="1149559" y="1341133"/>
                  <a:pt x="1160705" y="1349033"/>
                </a:cubicBezTo>
                <a:cubicBezTo>
                  <a:pt x="1228020" y="1396777"/>
                  <a:pt x="1204520" y="1558254"/>
                  <a:pt x="1130254" y="1558254"/>
                </a:cubicBezTo>
                <a:cubicBezTo>
                  <a:pt x="1122284" y="1558254"/>
                  <a:pt x="1113146" y="1564708"/>
                  <a:pt x="1109960" y="1572589"/>
                </a:cubicBezTo>
                <a:cubicBezTo>
                  <a:pt x="1106774" y="1580470"/>
                  <a:pt x="1103768" y="1544986"/>
                  <a:pt x="1103268" y="1493731"/>
                </a:cubicBezTo>
                <a:cubicBezTo>
                  <a:pt x="1101930" y="1356545"/>
                  <a:pt x="1154223" y="1362620"/>
                  <a:pt x="430803" y="1415521"/>
                </a:cubicBezTo>
                <a:cubicBezTo>
                  <a:pt x="129875" y="1437528"/>
                  <a:pt x="56638" y="1443793"/>
                  <a:pt x="25987" y="1450167"/>
                </a:cubicBezTo>
                <a:lnTo>
                  <a:pt x="0" y="1455574"/>
                </a:lnTo>
                <a:lnTo>
                  <a:pt x="3026" y="1836576"/>
                </a:lnTo>
                <a:lnTo>
                  <a:pt x="6052" y="2217569"/>
                </a:lnTo>
                <a:lnTo>
                  <a:pt x="109371" y="2217569"/>
                </a:lnTo>
                <a:cubicBezTo>
                  <a:pt x="216435" y="2217569"/>
                  <a:pt x="423921" y="2205039"/>
                  <a:pt x="520928" y="2192719"/>
                </a:cubicBezTo>
                <a:lnTo>
                  <a:pt x="576627" y="2185646"/>
                </a:lnTo>
                <a:lnTo>
                  <a:pt x="574041" y="2247476"/>
                </a:lnTo>
                <a:cubicBezTo>
                  <a:pt x="572612" y="2281483"/>
                  <a:pt x="572083" y="2315750"/>
                  <a:pt x="572872" y="2323640"/>
                </a:cubicBezTo>
                <a:cubicBezTo>
                  <a:pt x="573991" y="2334953"/>
                  <a:pt x="749158" y="2337965"/>
                  <a:pt x="1406573" y="2337965"/>
                </a:cubicBezTo>
                <a:lnTo>
                  <a:pt x="2238845" y="2337965"/>
                </a:lnTo>
                <a:lnTo>
                  <a:pt x="2238845" y="2262868"/>
                </a:lnTo>
                <a:lnTo>
                  <a:pt x="2238845" y="2187771"/>
                </a:lnTo>
                <a:lnTo>
                  <a:pt x="2304852" y="2194405"/>
                </a:lnTo>
                <a:cubicBezTo>
                  <a:pt x="2575258" y="2221569"/>
                  <a:pt x="2775154" y="2228801"/>
                  <a:pt x="2795258" y="2212132"/>
                </a:cubicBezTo>
                <a:cubicBezTo>
                  <a:pt x="2810349" y="2199622"/>
                  <a:pt x="2812826" y="2146891"/>
                  <a:pt x="2812826" y="1838601"/>
                </a:cubicBezTo>
                <a:cubicBezTo>
                  <a:pt x="2812826" y="1449359"/>
                  <a:pt x="2811907" y="1443593"/>
                  <a:pt x="2749776" y="1443593"/>
                </a:cubicBezTo>
                <a:cubicBezTo>
                  <a:pt x="2734935" y="1443593"/>
                  <a:pt x="2628111" y="1436121"/>
                  <a:pt x="2512388" y="1426984"/>
                </a:cubicBezTo>
                <a:cubicBezTo>
                  <a:pt x="1997861" y="1386352"/>
                  <a:pt x="1731690" y="1372257"/>
                  <a:pt x="1718986" y="1384946"/>
                </a:cubicBezTo>
                <a:cubicBezTo>
                  <a:pt x="1712025" y="1391899"/>
                  <a:pt x="1706612" y="1433737"/>
                  <a:pt x="1706941" y="1477919"/>
                </a:cubicBezTo>
                <a:cubicBezTo>
                  <a:pt x="1707630" y="1568000"/>
                  <a:pt x="1681244" y="1587163"/>
                  <a:pt x="1630868" y="1533165"/>
                </a:cubicBezTo>
                <a:cubicBezTo>
                  <a:pt x="1592227" y="1491726"/>
                  <a:pt x="1606099" y="1351866"/>
                  <a:pt x="1648855" y="1351866"/>
                </a:cubicBezTo>
                <a:cubicBezTo>
                  <a:pt x="1656975" y="1351866"/>
                  <a:pt x="1670418" y="1337671"/>
                  <a:pt x="1678737" y="1320333"/>
                </a:cubicBezTo>
                <a:lnTo>
                  <a:pt x="1693858" y="1288800"/>
                </a:lnTo>
                <a:lnTo>
                  <a:pt x="2095497" y="1283064"/>
                </a:lnTo>
                <a:lnTo>
                  <a:pt x="2497137" y="1277338"/>
                </a:lnTo>
                <a:lnTo>
                  <a:pt x="2500103" y="647422"/>
                </a:lnTo>
                <a:cubicBezTo>
                  <a:pt x="2502451" y="151090"/>
                  <a:pt x="2500014" y="15570"/>
                  <a:pt x="2488628" y="8348"/>
                </a:cubicBezTo>
                <a:cubicBezTo>
                  <a:pt x="2473198" y="-1429"/>
                  <a:pt x="348797" y="-3314"/>
                  <a:pt x="324608" y="6432"/>
                </a:cubicBezTo>
                <a:moveTo>
                  <a:pt x="2422522" y="646683"/>
                </a:moveTo>
                <a:lnTo>
                  <a:pt x="2422522" y="1202799"/>
                </a:lnTo>
                <a:lnTo>
                  <a:pt x="2061800" y="1202799"/>
                </a:lnTo>
                <a:lnTo>
                  <a:pt x="1701079" y="1202799"/>
                </a:lnTo>
                <a:lnTo>
                  <a:pt x="1701478" y="1091002"/>
                </a:lnTo>
                <a:cubicBezTo>
                  <a:pt x="1702047" y="935311"/>
                  <a:pt x="1640376" y="818804"/>
                  <a:pt x="1544697" y="794813"/>
                </a:cubicBezTo>
                <a:cubicBezTo>
                  <a:pt x="1528588" y="790772"/>
                  <a:pt x="1512568" y="782882"/>
                  <a:pt x="1509103" y="777275"/>
                </a:cubicBezTo>
                <a:cubicBezTo>
                  <a:pt x="1500873" y="763978"/>
                  <a:pt x="1312273" y="763978"/>
                  <a:pt x="1304043" y="777275"/>
                </a:cubicBezTo>
                <a:cubicBezTo>
                  <a:pt x="1300568" y="782882"/>
                  <a:pt x="1283479" y="790992"/>
                  <a:pt x="1266051" y="795301"/>
                </a:cubicBezTo>
                <a:cubicBezTo>
                  <a:pt x="1174917" y="817807"/>
                  <a:pt x="1102359" y="960529"/>
                  <a:pt x="1102359" y="1117258"/>
                </a:cubicBezTo>
                <a:lnTo>
                  <a:pt x="1102359" y="1202799"/>
                </a:lnTo>
                <a:lnTo>
                  <a:pt x="746492" y="1202799"/>
                </a:lnTo>
                <a:lnTo>
                  <a:pt x="390624" y="1202799"/>
                </a:lnTo>
                <a:lnTo>
                  <a:pt x="390624" y="654325"/>
                </a:lnTo>
                <a:cubicBezTo>
                  <a:pt x="390624" y="352669"/>
                  <a:pt x="394059" y="102418"/>
                  <a:pt x="398274" y="98209"/>
                </a:cubicBezTo>
                <a:cubicBezTo>
                  <a:pt x="402479" y="94009"/>
                  <a:pt x="859658" y="90567"/>
                  <a:pt x="1414223" y="90567"/>
                </a:cubicBezTo>
                <a:lnTo>
                  <a:pt x="2422522" y="90567"/>
                </a:lnTo>
                <a:lnTo>
                  <a:pt x="2422522" y="646683"/>
                </a:lnTo>
                <a:moveTo>
                  <a:pt x="2095348" y="1484753"/>
                </a:moveTo>
                <a:cubicBezTo>
                  <a:pt x="2538764" y="1515478"/>
                  <a:pt x="2633174" y="1521643"/>
                  <a:pt x="2677947" y="1522770"/>
                </a:cubicBezTo>
                <a:lnTo>
                  <a:pt x="2720993" y="1523858"/>
                </a:lnTo>
                <a:lnTo>
                  <a:pt x="2720993" y="1834701"/>
                </a:lnTo>
                <a:lnTo>
                  <a:pt x="2720993" y="2145554"/>
                </a:lnTo>
                <a:lnTo>
                  <a:pt x="2677947" y="2138511"/>
                </a:lnTo>
                <a:cubicBezTo>
                  <a:pt x="2629919" y="2130660"/>
                  <a:pt x="2351303" y="2110360"/>
                  <a:pt x="2277227" y="2109312"/>
                </a:cubicBezTo>
                <a:lnTo>
                  <a:pt x="2229507" y="2108644"/>
                </a:lnTo>
                <a:lnTo>
                  <a:pt x="2221318" y="1999539"/>
                </a:lnTo>
                <a:cubicBezTo>
                  <a:pt x="2216813" y="1939535"/>
                  <a:pt x="2208584" y="1887632"/>
                  <a:pt x="2203031" y="1884200"/>
                </a:cubicBezTo>
                <a:cubicBezTo>
                  <a:pt x="2197468" y="1880769"/>
                  <a:pt x="2192924" y="1865276"/>
                  <a:pt x="2192924" y="1849774"/>
                </a:cubicBezTo>
                <a:cubicBezTo>
                  <a:pt x="2192924" y="1820765"/>
                  <a:pt x="2122803" y="1741717"/>
                  <a:pt x="2097066" y="1741717"/>
                </a:cubicBezTo>
                <a:cubicBezTo>
                  <a:pt x="2089625" y="1741717"/>
                  <a:pt x="2065525" y="1732091"/>
                  <a:pt x="2043524" y="1720319"/>
                </a:cubicBezTo>
                <a:cubicBezTo>
                  <a:pt x="2021522" y="1708548"/>
                  <a:pt x="1986726" y="1695230"/>
                  <a:pt x="1966202" y="1690741"/>
                </a:cubicBezTo>
                <a:cubicBezTo>
                  <a:pt x="1945688" y="1686242"/>
                  <a:pt x="1928899" y="1677813"/>
                  <a:pt x="1928899" y="1672007"/>
                </a:cubicBezTo>
                <a:cubicBezTo>
                  <a:pt x="1928899" y="1666201"/>
                  <a:pt x="1922437" y="1661403"/>
                  <a:pt x="1914547" y="1661333"/>
                </a:cubicBezTo>
                <a:cubicBezTo>
                  <a:pt x="1851847" y="1660814"/>
                  <a:pt x="1796867" y="1609429"/>
                  <a:pt x="1793361" y="1548069"/>
                </a:cubicBezTo>
                <a:cubicBezTo>
                  <a:pt x="1789297" y="1477042"/>
                  <a:pt x="1795648" y="1453180"/>
                  <a:pt x="1816532" y="1460951"/>
                </a:cubicBezTo>
                <a:cubicBezTo>
                  <a:pt x="1824662" y="1463983"/>
                  <a:pt x="1950132" y="1474687"/>
                  <a:pt x="2095348" y="1484753"/>
                </a:cubicBezTo>
                <a:moveTo>
                  <a:pt x="1022001" y="1540148"/>
                </a:moveTo>
                <a:cubicBezTo>
                  <a:pt x="1022001" y="1612621"/>
                  <a:pt x="1021462" y="1613888"/>
                  <a:pt x="987565" y="1621320"/>
                </a:cubicBezTo>
                <a:cubicBezTo>
                  <a:pt x="968619" y="1625480"/>
                  <a:pt x="953119" y="1633630"/>
                  <a:pt x="953119" y="1639436"/>
                </a:cubicBezTo>
                <a:cubicBezTo>
                  <a:pt x="953119" y="1645242"/>
                  <a:pt x="946667" y="1650160"/>
                  <a:pt x="938777" y="1650380"/>
                </a:cubicBezTo>
                <a:cubicBezTo>
                  <a:pt x="930877" y="1650589"/>
                  <a:pt x="903762" y="1660734"/>
                  <a:pt x="878504" y="1672925"/>
                </a:cubicBezTo>
                <a:cubicBezTo>
                  <a:pt x="853246" y="1685105"/>
                  <a:pt x="827828" y="1695250"/>
                  <a:pt x="822016" y="1695470"/>
                </a:cubicBezTo>
                <a:cubicBezTo>
                  <a:pt x="797317" y="1696377"/>
                  <a:pt x="668031" y="1766886"/>
                  <a:pt x="643772" y="1792673"/>
                </a:cubicBezTo>
                <a:cubicBezTo>
                  <a:pt x="615069" y="1823199"/>
                  <a:pt x="598540" y="1888290"/>
                  <a:pt x="597751" y="1973912"/>
                </a:cubicBezTo>
                <a:cubicBezTo>
                  <a:pt x="597481" y="2003869"/>
                  <a:pt x="592088" y="2028379"/>
                  <a:pt x="585776" y="2028379"/>
                </a:cubicBezTo>
                <a:cubicBezTo>
                  <a:pt x="579464" y="2028379"/>
                  <a:pt x="574290" y="2046435"/>
                  <a:pt x="574290" y="2068511"/>
                </a:cubicBezTo>
                <a:cubicBezTo>
                  <a:pt x="574290" y="2107975"/>
                  <a:pt x="573481" y="2108654"/>
                  <a:pt x="525502" y="2109312"/>
                </a:cubicBezTo>
                <a:cubicBezTo>
                  <a:pt x="450757" y="2110350"/>
                  <a:pt x="172171" y="2130590"/>
                  <a:pt x="123713" y="2138511"/>
                </a:cubicBezTo>
                <a:lnTo>
                  <a:pt x="80668" y="2145554"/>
                </a:lnTo>
                <a:lnTo>
                  <a:pt x="80668" y="1835858"/>
                </a:lnTo>
                <a:lnTo>
                  <a:pt x="80668" y="1526172"/>
                </a:lnTo>
                <a:lnTo>
                  <a:pt x="227032" y="1519029"/>
                </a:lnTo>
                <a:cubicBezTo>
                  <a:pt x="307539" y="1515099"/>
                  <a:pt x="419896" y="1506470"/>
                  <a:pt x="476714" y="1499856"/>
                </a:cubicBezTo>
                <a:cubicBezTo>
                  <a:pt x="579424" y="1487905"/>
                  <a:pt x="829826" y="1471355"/>
                  <a:pt x="955995" y="1468183"/>
                </a:cubicBezTo>
                <a:lnTo>
                  <a:pt x="1022001" y="1466527"/>
                </a:lnTo>
                <a:lnTo>
                  <a:pt x="1022001" y="1540148"/>
                </a:lnTo>
              </a:path>
            </a:pathLst>
          </a:custGeom>
          <a:solidFill>
            <a:schemeClr val="accent3">
              <a:lumMod val="75000"/>
            </a:schemeClr>
          </a:solidFill>
          <a:ln w="9977" cap="flat">
            <a:noFill/>
            <a:prstDash val="solid"/>
            <a:miter/>
          </a:ln>
        </p:spPr>
        <p:txBody>
          <a:bodyPr rtlCol="0" anchor="b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ADOC</a:t>
            </a:r>
            <a:endParaRPr 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25" name="Graphic 3">
            <a:extLst>
              <a:ext uri="{FF2B5EF4-FFF2-40B4-BE49-F238E27FC236}">
                <a16:creationId xmlns:a16="http://schemas.microsoft.com/office/drawing/2014/main" id="{22FD559B-FBD5-5947-AF74-82DA6E359C01}"/>
              </a:ext>
            </a:extLst>
          </p:cNvPr>
          <p:cNvSpPr>
            <a:spLocks noChangeAspect="1"/>
          </p:cNvSpPr>
          <p:nvPr/>
        </p:nvSpPr>
        <p:spPr>
          <a:xfrm>
            <a:off x="10580107" y="6642595"/>
            <a:ext cx="1580083" cy="822960"/>
          </a:xfrm>
          <a:custGeom>
            <a:avLst/>
            <a:gdLst>
              <a:gd name="connsiteX0" fmla="*/ 1044969 w 2590800"/>
              <a:gd name="connsiteY0" fmla="*/ -406 h 1360732"/>
              <a:gd name="connsiteX1" fmla="*/ 528815 w 2590800"/>
              <a:gd name="connsiteY1" fmla="*/ 213405 h 1360732"/>
              <a:gd name="connsiteX2" fmla="*/ 346262 w 2590800"/>
              <a:gd name="connsiteY2" fmla="*/ 520641 h 1360732"/>
              <a:gd name="connsiteX3" fmla="*/ 123685 w 2590800"/>
              <a:gd name="connsiteY3" fmla="*/ 637333 h 1360732"/>
              <a:gd name="connsiteX4" fmla="*/ -363 w 2590800"/>
              <a:gd name="connsiteY4" fmla="*/ 936787 h 1360732"/>
              <a:gd name="connsiteX5" fmla="*/ 123685 w 2590800"/>
              <a:gd name="connsiteY5" fmla="*/ 1236279 h 1360732"/>
              <a:gd name="connsiteX6" fmla="*/ 423177 w 2590800"/>
              <a:gd name="connsiteY6" fmla="*/ 1360327 h 1360732"/>
              <a:gd name="connsiteX7" fmla="*/ 2320092 w 2590800"/>
              <a:gd name="connsiteY7" fmla="*/ 1360327 h 1360732"/>
              <a:gd name="connsiteX8" fmla="*/ 2511269 w 2590800"/>
              <a:gd name="connsiteY8" fmla="*/ 1281161 h 1360732"/>
              <a:gd name="connsiteX9" fmla="*/ 2590438 w 2590800"/>
              <a:gd name="connsiteY9" fmla="*/ 1089982 h 1360732"/>
              <a:gd name="connsiteX10" fmla="*/ 2511269 w 2590800"/>
              <a:gd name="connsiteY10" fmla="*/ 898842 h 1360732"/>
              <a:gd name="connsiteX11" fmla="*/ 2321395 w 2590800"/>
              <a:gd name="connsiteY11" fmla="*/ 819708 h 1360732"/>
              <a:gd name="connsiteX12" fmla="*/ 2158308 w 2590800"/>
              <a:gd name="connsiteY12" fmla="*/ 476781 h 1360732"/>
              <a:gd name="connsiteX13" fmla="*/ 1756876 w 2590800"/>
              <a:gd name="connsiteY13" fmla="*/ 310490 h 1360732"/>
              <a:gd name="connsiteX14" fmla="*/ 1649406 w 2590800"/>
              <a:gd name="connsiteY14" fmla="*/ 321156 h 1360732"/>
              <a:gd name="connsiteX15" fmla="*/ 1561122 w 2590800"/>
              <a:gd name="connsiteY15" fmla="*/ 213405 h 1360732"/>
              <a:gd name="connsiteX16" fmla="*/ 1044969 w 2590800"/>
              <a:gd name="connsiteY16" fmla="*/ -406 h 136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90800" h="1360732">
                <a:moveTo>
                  <a:pt x="1044969" y="-406"/>
                </a:moveTo>
                <a:cubicBezTo>
                  <a:pt x="853874" y="-406"/>
                  <a:pt x="663940" y="78280"/>
                  <a:pt x="528815" y="213405"/>
                </a:cubicBezTo>
                <a:cubicBezTo>
                  <a:pt x="443681" y="298539"/>
                  <a:pt x="381015" y="405422"/>
                  <a:pt x="346262" y="520641"/>
                </a:cubicBezTo>
                <a:cubicBezTo>
                  <a:pt x="262730" y="536409"/>
                  <a:pt x="183839" y="577179"/>
                  <a:pt x="123685" y="637333"/>
                </a:cubicBezTo>
                <a:cubicBezTo>
                  <a:pt x="45280" y="715737"/>
                  <a:pt x="-363" y="825905"/>
                  <a:pt x="-363" y="936787"/>
                </a:cubicBezTo>
                <a:cubicBezTo>
                  <a:pt x="-363" y="1047670"/>
                  <a:pt x="45280" y="1157874"/>
                  <a:pt x="123685" y="1236279"/>
                </a:cubicBezTo>
                <a:cubicBezTo>
                  <a:pt x="202091" y="1314684"/>
                  <a:pt x="312294" y="1360327"/>
                  <a:pt x="423177" y="1360327"/>
                </a:cubicBezTo>
                <a:lnTo>
                  <a:pt x="2320092" y="1360327"/>
                </a:lnTo>
                <a:cubicBezTo>
                  <a:pt x="2390869" y="1360327"/>
                  <a:pt x="2461223" y="1331205"/>
                  <a:pt x="2511269" y="1281161"/>
                </a:cubicBezTo>
                <a:cubicBezTo>
                  <a:pt x="2561316" y="1231115"/>
                  <a:pt x="2590438" y="1160759"/>
                  <a:pt x="2590438" y="1089982"/>
                </a:cubicBezTo>
                <a:cubicBezTo>
                  <a:pt x="2590438" y="1019206"/>
                  <a:pt x="2561316" y="948888"/>
                  <a:pt x="2511269" y="898842"/>
                </a:cubicBezTo>
                <a:cubicBezTo>
                  <a:pt x="2461531" y="849102"/>
                  <a:pt x="2391729" y="820066"/>
                  <a:pt x="2321395" y="819708"/>
                </a:cubicBezTo>
                <a:cubicBezTo>
                  <a:pt x="2307670" y="691475"/>
                  <a:pt x="2249574" y="568046"/>
                  <a:pt x="2158308" y="476781"/>
                </a:cubicBezTo>
                <a:cubicBezTo>
                  <a:pt x="2053212" y="371684"/>
                  <a:pt x="1905505" y="310490"/>
                  <a:pt x="1756876" y="310490"/>
                </a:cubicBezTo>
                <a:cubicBezTo>
                  <a:pt x="1720791" y="310490"/>
                  <a:pt x="1684786" y="314190"/>
                  <a:pt x="1649406" y="321156"/>
                </a:cubicBezTo>
                <a:cubicBezTo>
                  <a:pt x="1623517" y="282521"/>
                  <a:pt x="1594033" y="246315"/>
                  <a:pt x="1561122" y="213405"/>
                </a:cubicBezTo>
                <a:cubicBezTo>
                  <a:pt x="1425997" y="78280"/>
                  <a:pt x="1236064" y="-406"/>
                  <a:pt x="1044969" y="-40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012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AFATDS</a:t>
            </a:r>
          </a:p>
        </p:txBody>
      </p:sp>
      <p:sp>
        <p:nvSpPr>
          <p:cNvPr id="127" name="Graphic 6">
            <a:extLst>
              <a:ext uri="{FF2B5EF4-FFF2-40B4-BE49-F238E27FC236}">
                <a16:creationId xmlns:a16="http://schemas.microsoft.com/office/drawing/2014/main" id="{0288871D-B7CC-F242-ABD1-BEE37F09DC19}"/>
              </a:ext>
            </a:extLst>
          </p:cNvPr>
          <p:cNvSpPr>
            <a:spLocks noChangeAspect="1"/>
          </p:cNvSpPr>
          <p:nvPr/>
        </p:nvSpPr>
        <p:spPr>
          <a:xfrm>
            <a:off x="6402701" y="7002016"/>
            <a:ext cx="1687695" cy="1371600"/>
          </a:xfrm>
          <a:custGeom>
            <a:avLst/>
            <a:gdLst>
              <a:gd name="connsiteX0" fmla="*/ 324608 w 2812825"/>
              <a:gd name="connsiteY0" fmla="*/ 6432 h 2337965"/>
              <a:gd name="connsiteX1" fmla="*/ 310266 w 2812825"/>
              <a:gd name="connsiteY1" fmla="*/ 647641 h 2337965"/>
              <a:gd name="connsiteX2" fmla="*/ 310266 w 2812825"/>
              <a:gd name="connsiteY2" fmla="*/ 1283064 h 2337965"/>
              <a:gd name="connsiteX3" fmla="*/ 711646 w 2812825"/>
              <a:gd name="connsiteY3" fmla="*/ 1283064 h 2337965"/>
              <a:gd name="connsiteX4" fmla="*/ 1113026 w 2812825"/>
              <a:gd name="connsiteY4" fmla="*/ 1283064 h 2337965"/>
              <a:gd name="connsiteX5" fmla="*/ 1126738 w 2812825"/>
              <a:gd name="connsiteY5" fmla="*/ 1308861 h 2337965"/>
              <a:gd name="connsiteX6" fmla="*/ 1160705 w 2812825"/>
              <a:gd name="connsiteY6" fmla="*/ 1349033 h 2337965"/>
              <a:gd name="connsiteX7" fmla="*/ 1130254 w 2812825"/>
              <a:gd name="connsiteY7" fmla="*/ 1558254 h 2337965"/>
              <a:gd name="connsiteX8" fmla="*/ 1109960 w 2812825"/>
              <a:gd name="connsiteY8" fmla="*/ 1572589 h 2337965"/>
              <a:gd name="connsiteX9" fmla="*/ 1103268 w 2812825"/>
              <a:gd name="connsiteY9" fmla="*/ 1493731 h 2337965"/>
              <a:gd name="connsiteX10" fmla="*/ 430803 w 2812825"/>
              <a:gd name="connsiteY10" fmla="*/ 1415521 h 2337965"/>
              <a:gd name="connsiteX11" fmla="*/ 25987 w 2812825"/>
              <a:gd name="connsiteY11" fmla="*/ 1450167 h 2337965"/>
              <a:gd name="connsiteX12" fmla="*/ 0 w 2812825"/>
              <a:gd name="connsiteY12" fmla="*/ 1455574 h 2337965"/>
              <a:gd name="connsiteX13" fmla="*/ 3026 w 2812825"/>
              <a:gd name="connsiteY13" fmla="*/ 1836576 h 2337965"/>
              <a:gd name="connsiteX14" fmla="*/ 6052 w 2812825"/>
              <a:gd name="connsiteY14" fmla="*/ 2217569 h 2337965"/>
              <a:gd name="connsiteX15" fmla="*/ 109371 w 2812825"/>
              <a:gd name="connsiteY15" fmla="*/ 2217569 h 2337965"/>
              <a:gd name="connsiteX16" fmla="*/ 520928 w 2812825"/>
              <a:gd name="connsiteY16" fmla="*/ 2192719 h 2337965"/>
              <a:gd name="connsiteX17" fmla="*/ 576627 w 2812825"/>
              <a:gd name="connsiteY17" fmla="*/ 2185646 h 2337965"/>
              <a:gd name="connsiteX18" fmla="*/ 574041 w 2812825"/>
              <a:gd name="connsiteY18" fmla="*/ 2247476 h 2337965"/>
              <a:gd name="connsiteX19" fmla="*/ 572872 w 2812825"/>
              <a:gd name="connsiteY19" fmla="*/ 2323640 h 2337965"/>
              <a:gd name="connsiteX20" fmla="*/ 1406573 w 2812825"/>
              <a:gd name="connsiteY20" fmla="*/ 2337965 h 2337965"/>
              <a:gd name="connsiteX21" fmla="*/ 2238845 w 2812825"/>
              <a:gd name="connsiteY21" fmla="*/ 2337965 h 2337965"/>
              <a:gd name="connsiteX22" fmla="*/ 2238845 w 2812825"/>
              <a:gd name="connsiteY22" fmla="*/ 2262868 h 2337965"/>
              <a:gd name="connsiteX23" fmla="*/ 2238845 w 2812825"/>
              <a:gd name="connsiteY23" fmla="*/ 2187771 h 2337965"/>
              <a:gd name="connsiteX24" fmla="*/ 2304852 w 2812825"/>
              <a:gd name="connsiteY24" fmla="*/ 2194405 h 2337965"/>
              <a:gd name="connsiteX25" fmla="*/ 2795258 w 2812825"/>
              <a:gd name="connsiteY25" fmla="*/ 2212132 h 2337965"/>
              <a:gd name="connsiteX26" fmla="*/ 2812826 w 2812825"/>
              <a:gd name="connsiteY26" fmla="*/ 1838601 h 2337965"/>
              <a:gd name="connsiteX27" fmla="*/ 2749776 w 2812825"/>
              <a:gd name="connsiteY27" fmla="*/ 1443593 h 2337965"/>
              <a:gd name="connsiteX28" fmla="*/ 2512388 w 2812825"/>
              <a:gd name="connsiteY28" fmla="*/ 1426984 h 2337965"/>
              <a:gd name="connsiteX29" fmla="*/ 1718986 w 2812825"/>
              <a:gd name="connsiteY29" fmla="*/ 1384946 h 2337965"/>
              <a:gd name="connsiteX30" fmla="*/ 1706941 w 2812825"/>
              <a:gd name="connsiteY30" fmla="*/ 1477919 h 2337965"/>
              <a:gd name="connsiteX31" fmla="*/ 1630868 w 2812825"/>
              <a:gd name="connsiteY31" fmla="*/ 1533165 h 2337965"/>
              <a:gd name="connsiteX32" fmla="*/ 1648855 w 2812825"/>
              <a:gd name="connsiteY32" fmla="*/ 1351866 h 2337965"/>
              <a:gd name="connsiteX33" fmla="*/ 1678737 w 2812825"/>
              <a:gd name="connsiteY33" fmla="*/ 1320333 h 2337965"/>
              <a:gd name="connsiteX34" fmla="*/ 1693858 w 2812825"/>
              <a:gd name="connsiteY34" fmla="*/ 1288800 h 2337965"/>
              <a:gd name="connsiteX35" fmla="*/ 2095497 w 2812825"/>
              <a:gd name="connsiteY35" fmla="*/ 1283064 h 2337965"/>
              <a:gd name="connsiteX36" fmla="*/ 2497137 w 2812825"/>
              <a:gd name="connsiteY36" fmla="*/ 1277338 h 2337965"/>
              <a:gd name="connsiteX37" fmla="*/ 2500103 w 2812825"/>
              <a:gd name="connsiteY37" fmla="*/ 647422 h 2337965"/>
              <a:gd name="connsiteX38" fmla="*/ 2488628 w 2812825"/>
              <a:gd name="connsiteY38" fmla="*/ 8348 h 2337965"/>
              <a:gd name="connsiteX39" fmla="*/ 324608 w 2812825"/>
              <a:gd name="connsiteY39" fmla="*/ 6432 h 2337965"/>
              <a:gd name="connsiteX40" fmla="*/ 2422522 w 2812825"/>
              <a:gd name="connsiteY40" fmla="*/ 646683 h 2337965"/>
              <a:gd name="connsiteX41" fmla="*/ 2422522 w 2812825"/>
              <a:gd name="connsiteY41" fmla="*/ 1202799 h 2337965"/>
              <a:gd name="connsiteX42" fmla="*/ 2061800 w 2812825"/>
              <a:gd name="connsiteY42" fmla="*/ 1202799 h 2337965"/>
              <a:gd name="connsiteX43" fmla="*/ 1701079 w 2812825"/>
              <a:gd name="connsiteY43" fmla="*/ 1202799 h 2337965"/>
              <a:gd name="connsiteX44" fmla="*/ 1701478 w 2812825"/>
              <a:gd name="connsiteY44" fmla="*/ 1091002 h 2337965"/>
              <a:gd name="connsiteX45" fmla="*/ 1544697 w 2812825"/>
              <a:gd name="connsiteY45" fmla="*/ 794813 h 2337965"/>
              <a:gd name="connsiteX46" fmla="*/ 1509103 w 2812825"/>
              <a:gd name="connsiteY46" fmla="*/ 777275 h 2337965"/>
              <a:gd name="connsiteX47" fmla="*/ 1304043 w 2812825"/>
              <a:gd name="connsiteY47" fmla="*/ 777275 h 2337965"/>
              <a:gd name="connsiteX48" fmla="*/ 1266051 w 2812825"/>
              <a:gd name="connsiteY48" fmla="*/ 795301 h 2337965"/>
              <a:gd name="connsiteX49" fmla="*/ 1102359 w 2812825"/>
              <a:gd name="connsiteY49" fmla="*/ 1117258 h 2337965"/>
              <a:gd name="connsiteX50" fmla="*/ 1102359 w 2812825"/>
              <a:gd name="connsiteY50" fmla="*/ 1202799 h 2337965"/>
              <a:gd name="connsiteX51" fmla="*/ 746492 w 2812825"/>
              <a:gd name="connsiteY51" fmla="*/ 1202799 h 2337965"/>
              <a:gd name="connsiteX52" fmla="*/ 390624 w 2812825"/>
              <a:gd name="connsiteY52" fmla="*/ 1202799 h 2337965"/>
              <a:gd name="connsiteX53" fmla="*/ 390624 w 2812825"/>
              <a:gd name="connsiteY53" fmla="*/ 654325 h 2337965"/>
              <a:gd name="connsiteX54" fmla="*/ 398274 w 2812825"/>
              <a:gd name="connsiteY54" fmla="*/ 98209 h 2337965"/>
              <a:gd name="connsiteX55" fmla="*/ 1414223 w 2812825"/>
              <a:gd name="connsiteY55" fmla="*/ 90567 h 2337965"/>
              <a:gd name="connsiteX56" fmla="*/ 2422522 w 2812825"/>
              <a:gd name="connsiteY56" fmla="*/ 90567 h 2337965"/>
              <a:gd name="connsiteX57" fmla="*/ 2422522 w 2812825"/>
              <a:gd name="connsiteY57" fmla="*/ 646683 h 2337965"/>
              <a:gd name="connsiteX58" fmla="*/ 2095348 w 2812825"/>
              <a:gd name="connsiteY58" fmla="*/ 1484753 h 2337965"/>
              <a:gd name="connsiteX59" fmla="*/ 2677947 w 2812825"/>
              <a:gd name="connsiteY59" fmla="*/ 1522770 h 2337965"/>
              <a:gd name="connsiteX60" fmla="*/ 2720993 w 2812825"/>
              <a:gd name="connsiteY60" fmla="*/ 1523858 h 2337965"/>
              <a:gd name="connsiteX61" fmla="*/ 2720993 w 2812825"/>
              <a:gd name="connsiteY61" fmla="*/ 1834701 h 2337965"/>
              <a:gd name="connsiteX62" fmla="*/ 2720993 w 2812825"/>
              <a:gd name="connsiteY62" fmla="*/ 2145554 h 2337965"/>
              <a:gd name="connsiteX63" fmla="*/ 2677947 w 2812825"/>
              <a:gd name="connsiteY63" fmla="*/ 2138511 h 2337965"/>
              <a:gd name="connsiteX64" fmla="*/ 2277227 w 2812825"/>
              <a:gd name="connsiteY64" fmla="*/ 2109312 h 2337965"/>
              <a:gd name="connsiteX65" fmla="*/ 2229507 w 2812825"/>
              <a:gd name="connsiteY65" fmla="*/ 2108644 h 2337965"/>
              <a:gd name="connsiteX66" fmla="*/ 2221318 w 2812825"/>
              <a:gd name="connsiteY66" fmla="*/ 1999539 h 2337965"/>
              <a:gd name="connsiteX67" fmla="*/ 2203031 w 2812825"/>
              <a:gd name="connsiteY67" fmla="*/ 1884200 h 2337965"/>
              <a:gd name="connsiteX68" fmla="*/ 2192924 w 2812825"/>
              <a:gd name="connsiteY68" fmla="*/ 1849774 h 2337965"/>
              <a:gd name="connsiteX69" fmla="*/ 2097066 w 2812825"/>
              <a:gd name="connsiteY69" fmla="*/ 1741717 h 2337965"/>
              <a:gd name="connsiteX70" fmla="*/ 2043524 w 2812825"/>
              <a:gd name="connsiteY70" fmla="*/ 1720319 h 2337965"/>
              <a:gd name="connsiteX71" fmla="*/ 1966202 w 2812825"/>
              <a:gd name="connsiteY71" fmla="*/ 1690741 h 2337965"/>
              <a:gd name="connsiteX72" fmla="*/ 1928899 w 2812825"/>
              <a:gd name="connsiteY72" fmla="*/ 1672007 h 2337965"/>
              <a:gd name="connsiteX73" fmla="*/ 1914547 w 2812825"/>
              <a:gd name="connsiteY73" fmla="*/ 1661333 h 2337965"/>
              <a:gd name="connsiteX74" fmla="*/ 1793361 w 2812825"/>
              <a:gd name="connsiteY74" fmla="*/ 1548069 h 2337965"/>
              <a:gd name="connsiteX75" fmla="*/ 1816532 w 2812825"/>
              <a:gd name="connsiteY75" fmla="*/ 1460951 h 2337965"/>
              <a:gd name="connsiteX76" fmla="*/ 2095348 w 2812825"/>
              <a:gd name="connsiteY76" fmla="*/ 1484753 h 2337965"/>
              <a:gd name="connsiteX77" fmla="*/ 1022001 w 2812825"/>
              <a:gd name="connsiteY77" fmla="*/ 1540148 h 2337965"/>
              <a:gd name="connsiteX78" fmla="*/ 987565 w 2812825"/>
              <a:gd name="connsiteY78" fmla="*/ 1621320 h 2337965"/>
              <a:gd name="connsiteX79" fmla="*/ 953119 w 2812825"/>
              <a:gd name="connsiteY79" fmla="*/ 1639436 h 2337965"/>
              <a:gd name="connsiteX80" fmla="*/ 938777 w 2812825"/>
              <a:gd name="connsiteY80" fmla="*/ 1650380 h 2337965"/>
              <a:gd name="connsiteX81" fmla="*/ 878504 w 2812825"/>
              <a:gd name="connsiteY81" fmla="*/ 1672925 h 2337965"/>
              <a:gd name="connsiteX82" fmla="*/ 822016 w 2812825"/>
              <a:gd name="connsiteY82" fmla="*/ 1695470 h 2337965"/>
              <a:gd name="connsiteX83" fmla="*/ 643772 w 2812825"/>
              <a:gd name="connsiteY83" fmla="*/ 1792673 h 2337965"/>
              <a:gd name="connsiteX84" fmla="*/ 597751 w 2812825"/>
              <a:gd name="connsiteY84" fmla="*/ 1973912 h 2337965"/>
              <a:gd name="connsiteX85" fmla="*/ 585776 w 2812825"/>
              <a:gd name="connsiteY85" fmla="*/ 2028379 h 2337965"/>
              <a:gd name="connsiteX86" fmla="*/ 574290 w 2812825"/>
              <a:gd name="connsiteY86" fmla="*/ 2068511 h 2337965"/>
              <a:gd name="connsiteX87" fmla="*/ 525502 w 2812825"/>
              <a:gd name="connsiteY87" fmla="*/ 2109312 h 2337965"/>
              <a:gd name="connsiteX88" fmla="*/ 123713 w 2812825"/>
              <a:gd name="connsiteY88" fmla="*/ 2138511 h 2337965"/>
              <a:gd name="connsiteX89" fmla="*/ 80668 w 2812825"/>
              <a:gd name="connsiteY89" fmla="*/ 2145554 h 2337965"/>
              <a:gd name="connsiteX90" fmla="*/ 80668 w 2812825"/>
              <a:gd name="connsiteY90" fmla="*/ 1835858 h 2337965"/>
              <a:gd name="connsiteX91" fmla="*/ 80668 w 2812825"/>
              <a:gd name="connsiteY91" fmla="*/ 1526172 h 2337965"/>
              <a:gd name="connsiteX92" fmla="*/ 227032 w 2812825"/>
              <a:gd name="connsiteY92" fmla="*/ 1519029 h 2337965"/>
              <a:gd name="connsiteX93" fmla="*/ 476714 w 2812825"/>
              <a:gd name="connsiteY93" fmla="*/ 1499856 h 2337965"/>
              <a:gd name="connsiteX94" fmla="*/ 955995 w 2812825"/>
              <a:gd name="connsiteY94" fmla="*/ 1468183 h 2337965"/>
              <a:gd name="connsiteX95" fmla="*/ 1022001 w 2812825"/>
              <a:gd name="connsiteY95" fmla="*/ 1466527 h 2337965"/>
              <a:gd name="connsiteX96" fmla="*/ 1022001 w 2812825"/>
              <a:gd name="connsiteY96" fmla="*/ 1540148 h 233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812825" h="2337965">
                <a:moveTo>
                  <a:pt x="324608" y="6432"/>
                </a:moveTo>
                <a:cubicBezTo>
                  <a:pt x="313372" y="10961"/>
                  <a:pt x="310266" y="150033"/>
                  <a:pt x="310266" y="647641"/>
                </a:cubicBezTo>
                <a:lnTo>
                  <a:pt x="310266" y="1283064"/>
                </a:lnTo>
                <a:lnTo>
                  <a:pt x="711646" y="1283064"/>
                </a:lnTo>
                <a:lnTo>
                  <a:pt x="1113026" y="1283064"/>
                </a:lnTo>
                <a:lnTo>
                  <a:pt x="1126738" y="1308861"/>
                </a:lnTo>
                <a:cubicBezTo>
                  <a:pt x="1134279" y="1323057"/>
                  <a:pt x="1149559" y="1341133"/>
                  <a:pt x="1160705" y="1349033"/>
                </a:cubicBezTo>
                <a:cubicBezTo>
                  <a:pt x="1228020" y="1396777"/>
                  <a:pt x="1204520" y="1558254"/>
                  <a:pt x="1130254" y="1558254"/>
                </a:cubicBezTo>
                <a:cubicBezTo>
                  <a:pt x="1122284" y="1558254"/>
                  <a:pt x="1113146" y="1564708"/>
                  <a:pt x="1109960" y="1572589"/>
                </a:cubicBezTo>
                <a:cubicBezTo>
                  <a:pt x="1106774" y="1580470"/>
                  <a:pt x="1103768" y="1544986"/>
                  <a:pt x="1103268" y="1493731"/>
                </a:cubicBezTo>
                <a:cubicBezTo>
                  <a:pt x="1101930" y="1356545"/>
                  <a:pt x="1154223" y="1362620"/>
                  <a:pt x="430803" y="1415521"/>
                </a:cubicBezTo>
                <a:cubicBezTo>
                  <a:pt x="129875" y="1437528"/>
                  <a:pt x="56638" y="1443793"/>
                  <a:pt x="25987" y="1450167"/>
                </a:cubicBezTo>
                <a:lnTo>
                  <a:pt x="0" y="1455574"/>
                </a:lnTo>
                <a:lnTo>
                  <a:pt x="3026" y="1836576"/>
                </a:lnTo>
                <a:lnTo>
                  <a:pt x="6052" y="2217569"/>
                </a:lnTo>
                <a:lnTo>
                  <a:pt x="109371" y="2217569"/>
                </a:lnTo>
                <a:cubicBezTo>
                  <a:pt x="216435" y="2217569"/>
                  <a:pt x="423921" y="2205039"/>
                  <a:pt x="520928" y="2192719"/>
                </a:cubicBezTo>
                <a:lnTo>
                  <a:pt x="576627" y="2185646"/>
                </a:lnTo>
                <a:lnTo>
                  <a:pt x="574041" y="2247476"/>
                </a:lnTo>
                <a:cubicBezTo>
                  <a:pt x="572612" y="2281483"/>
                  <a:pt x="572083" y="2315750"/>
                  <a:pt x="572872" y="2323640"/>
                </a:cubicBezTo>
                <a:cubicBezTo>
                  <a:pt x="573991" y="2334953"/>
                  <a:pt x="749158" y="2337965"/>
                  <a:pt x="1406573" y="2337965"/>
                </a:cubicBezTo>
                <a:lnTo>
                  <a:pt x="2238845" y="2337965"/>
                </a:lnTo>
                <a:lnTo>
                  <a:pt x="2238845" y="2262868"/>
                </a:lnTo>
                <a:lnTo>
                  <a:pt x="2238845" y="2187771"/>
                </a:lnTo>
                <a:lnTo>
                  <a:pt x="2304852" y="2194405"/>
                </a:lnTo>
                <a:cubicBezTo>
                  <a:pt x="2575258" y="2221569"/>
                  <a:pt x="2775154" y="2228801"/>
                  <a:pt x="2795258" y="2212132"/>
                </a:cubicBezTo>
                <a:cubicBezTo>
                  <a:pt x="2810349" y="2199622"/>
                  <a:pt x="2812826" y="2146891"/>
                  <a:pt x="2812826" y="1838601"/>
                </a:cubicBezTo>
                <a:cubicBezTo>
                  <a:pt x="2812826" y="1449359"/>
                  <a:pt x="2811907" y="1443593"/>
                  <a:pt x="2749776" y="1443593"/>
                </a:cubicBezTo>
                <a:cubicBezTo>
                  <a:pt x="2734935" y="1443593"/>
                  <a:pt x="2628111" y="1436121"/>
                  <a:pt x="2512388" y="1426984"/>
                </a:cubicBezTo>
                <a:cubicBezTo>
                  <a:pt x="1997861" y="1386352"/>
                  <a:pt x="1731690" y="1372257"/>
                  <a:pt x="1718986" y="1384946"/>
                </a:cubicBezTo>
                <a:cubicBezTo>
                  <a:pt x="1712025" y="1391899"/>
                  <a:pt x="1706612" y="1433737"/>
                  <a:pt x="1706941" y="1477919"/>
                </a:cubicBezTo>
                <a:cubicBezTo>
                  <a:pt x="1707630" y="1568000"/>
                  <a:pt x="1681244" y="1587163"/>
                  <a:pt x="1630868" y="1533165"/>
                </a:cubicBezTo>
                <a:cubicBezTo>
                  <a:pt x="1592227" y="1491726"/>
                  <a:pt x="1606099" y="1351866"/>
                  <a:pt x="1648855" y="1351866"/>
                </a:cubicBezTo>
                <a:cubicBezTo>
                  <a:pt x="1656975" y="1351866"/>
                  <a:pt x="1670418" y="1337671"/>
                  <a:pt x="1678737" y="1320333"/>
                </a:cubicBezTo>
                <a:lnTo>
                  <a:pt x="1693858" y="1288800"/>
                </a:lnTo>
                <a:lnTo>
                  <a:pt x="2095497" y="1283064"/>
                </a:lnTo>
                <a:lnTo>
                  <a:pt x="2497137" y="1277338"/>
                </a:lnTo>
                <a:lnTo>
                  <a:pt x="2500103" y="647422"/>
                </a:lnTo>
                <a:cubicBezTo>
                  <a:pt x="2502451" y="151090"/>
                  <a:pt x="2500014" y="15570"/>
                  <a:pt x="2488628" y="8348"/>
                </a:cubicBezTo>
                <a:cubicBezTo>
                  <a:pt x="2473198" y="-1429"/>
                  <a:pt x="348797" y="-3314"/>
                  <a:pt x="324608" y="6432"/>
                </a:cubicBezTo>
                <a:moveTo>
                  <a:pt x="2422522" y="646683"/>
                </a:moveTo>
                <a:lnTo>
                  <a:pt x="2422522" y="1202799"/>
                </a:lnTo>
                <a:lnTo>
                  <a:pt x="2061800" y="1202799"/>
                </a:lnTo>
                <a:lnTo>
                  <a:pt x="1701079" y="1202799"/>
                </a:lnTo>
                <a:lnTo>
                  <a:pt x="1701478" y="1091002"/>
                </a:lnTo>
                <a:cubicBezTo>
                  <a:pt x="1702047" y="935311"/>
                  <a:pt x="1640376" y="818804"/>
                  <a:pt x="1544697" y="794813"/>
                </a:cubicBezTo>
                <a:cubicBezTo>
                  <a:pt x="1528588" y="790772"/>
                  <a:pt x="1512568" y="782882"/>
                  <a:pt x="1509103" y="777275"/>
                </a:cubicBezTo>
                <a:cubicBezTo>
                  <a:pt x="1500873" y="763978"/>
                  <a:pt x="1312273" y="763978"/>
                  <a:pt x="1304043" y="777275"/>
                </a:cubicBezTo>
                <a:cubicBezTo>
                  <a:pt x="1300568" y="782882"/>
                  <a:pt x="1283479" y="790992"/>
                  <a:pt x="1266051" y="795301"/>
                </a:cubicBezTo>
                <a:cubicBezTo>
                  <a:pt x="1174917" y="817807"/>
                  <a:pt x="1102359" y="960529"/>
                  <a:pt x="1102359" y="1117258"/>
                </a:cubicBezTo>
                <a:lnTo>
                  <a:pt x="1102359" y="1202799"/>
                </a:lnTo>
                <a:lnTo>
                  <a:pt x="746492" y="1202799"/>
                </a:lnTo>
                <a:lnTo>
                  <a:pt x="390624" y="1202799"/>
                </a:lnTo>
                <a:lnTo>
                  <a:pt x="390624" y="654325"/>
                </a:lnTo>
                <a:cubicBezTo>
                  <a:pt x="390624" y="352669"/>
                  <a:pt x="394059" y="102418"/>
                  <a:pt x="398274" y="98209"/>
                </a:cubicBezTo>
                <a:cubicBezTo>
                  <a:pt x="402479" y="94009"/>
                  <a:pt x="859658" y="90567"/>
                  <a:pt x="1414223" y="90567"/>
                </a:cubicBezTo>
                <a:lnTo>
                  <a:pt x="2422522" y="90567"/>
                </a:lnTo>
                <a:lnTo>
                  <a:pt x="2422522" y="646683"/>
                </a:lnTo>
                <a:moveTo>
                  <a:pt x="2095348" y="1484753"/>
                </a:moveTo>
                <a:cubicBezTo>
                  <a:pt x="2538764" y="1515478"/>
                  <a:pt x="2633174" y="1521643"/>
                  <a:pt x="2677947" y="1522770"/>
                </a:cubicBezTo>
                <a:lnTo>
                  <a:pt x="2720993" y="1523858"/>
                </a:lnTo>
                <a:lnTo>
                  <a:pt x="2720993" y="1834701"/>
                </a:lnTo>
                <a:lnTo>
                  <a:pt x="2720993" y="2145554"/>
                </a:lnTo>
                <a:lnTo>
                  <a:pt x="2677947" y="2138511"/>
                </a:lnTo>
                <a:cubicBezTo>
                  <a:pt x="2629919" y="2130660"/>
                  <a:pt x="2351303" y="2110360"/>
                  <a:pt x="2277227" y="2109312"/>
                </a:cubicBezTo>
                <a:lnTo>
                  <a:pt x="2229507" y="2108644"/>
                </a:lnTo>
                <a:lnTo>
                  <a:pt x="2221318" y="1999539"/>
                </a:lnTo>
                <a:cubicBezTo>
                  <a:pt x="2216813" y="1939535"/>
                  <a:pt x="2208584" y="1887632"/>
                  <a:pt x="2203031" y="1884200"/>
                </a:cubicBezTo>
                <a:cubicBezTo>
                  <a:pt x="2197468" y="1880769"/>
                  <a:pt x="2192924" y="1865276"/>
                  <a:pt x="2192924" y="1849774"/>
                </a:cubicBezTo>
                <a:cubicBezTo>
                  <a:pt x="2192924" y="1820765"/>
                  <a:pt x="2122803" y="1741717"/>
                  <a:pt x="2097066" y="1741717"/>
                </a:cubicBezTo>
                <a:cubicBezTo>
                  <a:pt x="2089625" y="1741717"/>
                  <a:pt x="2065525" y="1732091"/>
                  <a:pt x="2043524" y="1720319"/>
                </a:cubicBezTo>
                <a:cubicBezTo>
                  <a:pt x="2021522" y="1708548"/>
                  <a:pt x="1986726" y="1695230"/>
                  <a:pt x="1966202" y="1690741"/>
                </a:cubicBezTo>
                <a:cubicBezTo>
                  <a:pt x="1945688" y="1686242"/>
                  <a:pt x="1928899" y="1677813"/>
                  <a:pt x="1928899" y="1672007"/>
                </a:cubicBezTo>
                <a:cubicBezTo>
                  <a:pt x="1928899" y="1666201"/>
                  <a:pt x="1922437" y="1661403"/>
                  <a:pt x="1914547" y="1661333"/>
                </a:cubicBezTo>
                <a:cubicBezTo>
                  <a:pt x="1851847" y="1660814"/>
                  <a:pt x="1796867" y="1609429"/>
                  <a:pt x="1793361" y="1548069"/>
                </a:cubicBezTo>
                <a:cubicBezTo>
                  <a:pt x="1789297" y="1477042"/>
                  <a:pt x="1795648" y="1453180"/>
                  <a:pt x="1816532" y="1460951"/>
                </a:cubicBezTo>
                <a:cubicBezTo>
                  <a:pt x="1824662" y="1463983"/>
                  <a:pt x="1950132" y="1474687"/>
                  <a:pt x="2095348" y="1484753"/>
                </a:cubicBezTo>
                <a:moveTo>
                  <a:pt x="1022001" y="1540148"/>
                </a:moveTo>
                <a:cubicBezTo>
                  <a:pt x="1022001" y="1612621"/>
                  <a:pt x="1021462" y="1613888"/>
                  <a:pt x="987565" y="1621320"/>
                </a:cubicBezTo>
                <a:cubicBezTo>
                  <a:pt x="968619" y="1625480"/>
                  <a:pt x="953119" y="1633630"/>
                  <a:pt x="953119" y="1639436"/>
                </a:cubicBezTo>
                <a:cubicBezTo>
                  <a:pt x="953119" y="1645242"/>
                  <a:pt x="946667" y="1650160"/>
                  <a:pt x="938777" y="1650380"/>
                </a:cubicBezTo>
                <a:cubicBezTo>
                  <a:pt x="930877" y="1650589"/>
                  <a:pt x="903762" y="1660734"/>
                  <a:pt x="878504" y="1672925"/>
                </a:cubicBezTo>
                <a:cubicBezTo>
                  <a:pt x="853246" y="1685105"/>
                  <a:pt x="827828" y="1695250"/>
                  <a:pt x="822016" y="1695470"/>
                </a:cubicBezTo>
                <a:cubicBezTo>
                  <a:pt x="797317" y="1696377"/>
                  <a:pt x="668031" y="1766886"/>
                  <a:pt x="643772" y="1792673"/>
                </a:cubicBezTo>
                <a:cubicBezTo>
                  <a:pt x="615069" y="1823199"/>
                  <a:pt x="598540" y="1888290"/>
                  <a:pt x="597751" y="1973912"/>
                </a:cubicBezTo>
                <a:cubicBezTo>
                  <a:pt x="597481" y="2003869"/>
                  <a:pt x="592088" y="2028379"/>
                  <a:pt x="585776" y="2028379"/>
                </a:cubicBezTo>
                <a:cubicBezTo>
                  <a:pt x="579464" y="2028379"/>
                  <a:pt x="574290" y="2046435"/>
                  <a:pt x="574290" y="2068511"/>
                </a:cubicBezTo>
                <a:cubicBezTo>
                  <a:pt x="574290" y="2107975"/>
                  <a:pt x="573481" y="2108654"/>
                  <a:pt x="525502" y="2109312"/>
                </a:cubicBezTo>
                <a:cubicBezTo>
                  <a:pt x="450757" y="2110350"/>
                  <a:pt x="172171" y="2130590"/>
                  <a:pt x="123713" y="2138511"/>
                </a:cubicBezTo>
                <a:lnTo>
                  <a:pt x="80668" y="2145554"/>
                </a:lnTo>
                <a:lnTo>
                  <a:pt x="80668" y="1835858"/>
                </a:lnTo>
                <a:lnTo>
                  <a:pt x="80668" y="1526172"/>
                </a:lnTo>
                <a:lnTo>
                  <a:pt x="227032" y="1519029"/>
                </a:lnTo>
                <a:cubicBezTo>
                  <a:pt x="307539" y="1515099"/>
                  <a:pt x="419896" y="1506470"/>
                  <a:pt x="476714" y="1499856"/>
                </a:cubicBezTo>
                <a:cubicBezTo>
                  <a:pt x="579424" y="1487905"/>
                  <a:pt x="829826" y="1471355"/>
                  <a:pt x="955995" y="1468183"/>
                </a:cubicBezTo>
                <a:lnTo>
                  <a:pt x="1022001" y="1466527"/>
                </a:lnTo>
                <a:lnTo>
                  <a:pt x="1022001" y="1540148"/>
                </a:lnTo>
              </a:path>
            </a:pathLst>
          </a:custGeom>
          <a:solidFill>
            <a:schemeClr val="bg1">
              <a:lumMod val="60000"/>
              <a:lumOff val="40000"/>
            </a:schemeClr>
          </a:solidFill>
          <a:ln w="9977" cap="flat">
            <a:noFill/>
            <a:prstDash val="solid"/>
            <a:miter/>
          </a:ln>
        </p:spPr>
        <p:txBody>
          <a:bodyPr rtlCol="0" anchor="b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SHOC-N</a:t>
            </a:r>
            <a:endParaRPr 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5" name="Graphic 3">
            <a:extLst>
              <a:ext uri="{FF2B5EF4-FFF2-40B4-BE49-F238E27FC236}">
                <a16:creationId xmlns:a16="http://schemas.microsoft.com/office/drawing/2014/main" id="{5945AD85-1EF3-6B46-823F-F3D77C49AA9B}"/>
              </a:ext>
            </a:extLst>
          </p:cNvPr>
          <p:cNvSpPr>
            <a:spLocks noChangeAspect="1"/>
          </p:cNvSpPr>
          <p:nvPr/>
        </p:nvSpPr>
        <p:spPr>
          <a:xfrm>
            <a:off x="6760809" y="8735175"/>
            <a:ext cx="1580083" cy="822960"/>
          </a:xfrm>
          <a:custGeom>
            <a:avLst/>
            <a:gdLst>
              <a:gd name="connsiteX0" fmla="*/ 1044969 w 2590800"/>
              <a:gd name="connsiteY0" fmla="*/ -406 h 1360732"/>
              <a:gd name="connsiteX1" fmla="*/ 528815 w 2590800"/>
              <a:gd name="connsiteY1" fmla="*/ 213405 h 1360732"/>
              <a:gd name="connsiteX2" fmla="*/ 346262 w 2590800"/>
              <a:gd name="connsiteY2" fmla="*/ 520641 h 1360732"/>
              <a:gd name="connsiteX3" fmla="*/ 123685 w 2590800"/>
              <a:gd name="connsiteY3" fmla="*/ 637333 h 1360732"/>
              <a:gd name="connsiteX4" fmla="*/ -363 w 2590800"/>
              <a:gd name="connsiteY4" fmla="*/ 936787 h 1360732"/>
              <a:gd name="connsiteX5" fmla="*/ 123685 w 2590800"/>
              <a:gd name="connsiteY5" fmla="*/ 1236279 h 1360732"/>
              <a:gd name="connsiteX6" fmla="*/ 423177 w 2590800"/>
              <a:gd name="connsiteY6" fmla="*/ 1360327 h 1360732"/>
              <a:gd name="connsiteX7" fmla="*/ 2320092 w 2590800"/>
              <a:gd name="connsiteY7" fmla="*/ 1360327 h 1360732"/>
              <a:gd name="connsiteX8" fmla="*/ 2511269 w 2590800"/>
              <a:gd name="connsiteY8" fmla="*/ 1281161 h 1360732"/>
              <a:gd name="connsiteX9" fmla="*/ 2590438 w 2590800"/>
              <a:gd name="connsiteY9" fmla="*/ 1089982 h 1360732"/>
              <a:gd name="connsiteX10" fmla="*/ 2511269 w 2590800"/>
              <a:gd name="connsiteY10" fmla="*/ 898842 h 1360732"/>
              <a:gd name="connsiteX11" fmla="*/ 2321395 w 2590800"/>
              <a:gd name="connsiteY11" fmla="*/ 819708 h 1360732"/>
              <a:gd name="connsiteX12" fmla="*/ 2158308 w 2590800"/>
              <a:gd name="connsiteY12" fmla="*/ 476781 h 1360732"/>
              <a:gd name="connsiteX13" fmla="*/ 1756876 w 2590800"/>
              <a:gd name="connsiteY13" fmla="*/ 310490 h 1360732"/>
              <a:gd name="connsiteX14" fmla="*/ 1649406 w 2590800"/>
              <a:gd name="connsiteY14" fmla="*/ 321156 h 1360732"/>
              <a:gd name="connsiteX15" fmla="*/ 1561122 w 2590800"/>
              <a:gd name="connsiteY15" fmla="*/ 213405 h 1360732"/>
              <a:gd name="connsiteX16" fmla="*/ 1044969 w 2590800"/>
              <a:gd name="connsiteY16" fmla="*/ -406 h 136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90800" h="1360732">
                <a:moveTo>
                  <a:pt x="1044969" y="-406"/>
                </a:moveTo>
                <a:cubicBezTo>
                  <a:pt x="853874" y="-406"/>
                  <a:pt x="663940" y="78280"/>
                  <a:pt x="528815" y="213405"/>
                </a:cubicBezTo>
                <a:cubicBezTo>
                  <a:pt x="443681" y="298539"/>
                  <a:pt x="381015" y="405422"/>
                  <a:pt x="346262" y="520641"/>
                </a:cubicBezTo>
                <a:cubicBezTo>
                  <a:pt x="262730" y="536409"/>
                  <a:pt x="183839" y="577179"/>
                  <a:pt x="123685" y="637333"/>
                </a:cubicBezTo>
                <a:cubicBezTo>
                  <a:pt x="45280" y="715737"/>
                  <a:pt x="-363" y="825905"/>
                  <a:pt x="-363" y="936787"/>
                </a:cubicBezTo>
                <a:cubicBezTo>
                  <a:pt x="-363" y="1047670"/>
                  <a:pt x="45280" y="1157874"/>
                  <a:pt x="123685" y="1236279"/>
                </a:cubicBezTo>
                <a:cubicBezTo>
                  <a:pt x="202091" y="1314684"/>
                  <a:pt x="312294" y="1360327"/>
                  <a:pt x="423177" y="1360327"/>
                </a:cubicBezTo>
                <a:lnTo>
                  <a:pt x="2320092" y="1360327"/>
                </a:lnTo>
                <a:cubicBezTo>
                  <a:pt x="2390869" y="1360327"/>
                  <a:pt x="2461223" y="1331205"/>
                  <a:pt x="2511269" y="1281161"/>
                </a:cubicBezTo>
                <a:cubicBezTo>
                  <a:pt x="2561316" y="1231115"/>
                  <a:pt x="2590438" y="1160759"/>
                  <a:pt x="2590438" y="1089982"/>
                </a:cubicBezTo>
                <a:cubicBezTo>
                  <a:pt x="2590438" y="1019206"/>
                  <a:pt x="2561316" y="948888"/>
                  <a:pt x="2511269" y="898842"/>
                </a:cubicBezTo>
                <a:cubicBezTo>
                  <a:pt x="2461531" y="849102"/>
                  <a:pt x="2391729" y="820066"/>
                  <a:pt x="2321395" y="819708"/>
                </a:cubicBezTo>
                <a:cubicBezTo>
                  <a:pt x="2307670" y="691475"/>
                  <a:pt x="2249574" y="568046"/>
                  <a:pt x="2158308" y="476781"/>
                </a:cubicBezTo>
                <a:cubicBezTo>
                  <a:pt x="2053212" y="371684"/>
                  <a:pt x="1905505" y="310490"/>
                  <a:pt x="1756876" y="310490"/>
                </a:cubicBezTo>
                <a:cubicBezTo>
                  <a:pt x="1720791" y="310490"/>
                  <a:pt x="1684786" y="314190"/>
                  <a:pt x="1649406" y="321156"/>
                </a:cubicBezTo>
                <a:cubicBezTo>
                  <a:pt x="1623517" y="282521"/>
                  <a:pt x="1594033" y="246315"/>
                  <a:pt x="1561122" y="213405"/>
                </a:cubicBezTo>
                <a:cubicBezTo>
                  <a:pt x="1425997" y="78280"/>
                  <a:pt x="1236064" y="-406"/>
                  <a:pt x="1044969" y="-40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0120" cap="flat">
            <a:noFill/>
            <a:prstDash val="solid"/>
            <a:miter/>
          </a:ln>
          <a:effectLst>
            <a:glow rad="228600">
              <a:srgbClr val="FFC000">
                <a:alpha val="40000"/>
              </a:srgbClr>
            </a:glow>
          </a:effectLst>
        </p:spPr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IP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( JTMC )</a:t>
            </a:r>
          </a:p>
        </p:txBody>
      </p:sp>
      <p:pic>
        <p:nvPicPr>
          <p:cNvPr id="141" name="Graphic 140">
            <a:extLst>
              <a:ext uri="{FF2B5EF4-FFF2-40B4-BE49-F238E27FC236}">
                <a16:creationId xmlns:a16="http://schemas.microsoft.com/office/drawing/2014/main" id="{8C3D86D7-D885-6547-990C-039811BA59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20227034" y="10484700"/>
            <a:ext cx="1124366" cy="148586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4EDE1EC-F97C-6349-BF43-A949EEC2C54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8988530" y="4181046"/>
            <a:ext cx="2437482" cy="602789"/>
          </a:xfrm>
          <a:prstGeom prst="rect">
            <a:avLst/>
          </a:prstGeom>
        </p:spPr>
      </p:pic>
      <p:pic>
        <p:nvPicPr>
          <p:cNvPr id="142" name="Graphic 141">
            <a:extLst>
              <a:ext uri="{FF2B5EF4-FFF2-40B4-BE49-F238E27FC236}">
                <a16:creationId xmlns:a16="http://schemas.microsoft.com/office/drawing/2014/main" id="{55256555-FF13-214E-8087-4364C975CA4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9321589" y="4659371"/>
            <a:ext cx="2437482" cy="602789"/>
          </a:xfrm>
          <a:prstGeom prst="rect">
            <a:avLst/>
          </a:prstGeom>
        </p:spPr>
      </p:pic>
      <p:sp>
        <p:nvSpPr>
          <p:cNvPr id="144" name="Graphic 3">
            <a:extLst>
              <a:ext uri="{FF2B5EF4-FFF2-40B4-BE49-F238E27FC236}">
                <a16:creationId xmlns:a16="http://schemas.microsoft.com/office/drawing/2014/main" id="{251C34C0-310D-8243-AF4A-DEA9D1FB6190}"/>
              </a:ext>
            </a:extLst>
          </p:cNvPr>
          <p:cNvSpPr>
            <a:spLocks noChangeAspect="1"/>
          </p:cNvSpPr>
          <p:nvPr/>
        </p:nvSpPr>
        <p:spPr>
          <a:xfrm>
            <a:off x="12299679" y="9056340"/>
            <a:ext cx="1580083" cy="822960"/>
          </a:xfrm>
          <a:custGeom>
            <a:avLst/>
            <a:gdLst>
              <a:gd name="connsiteX0" fmla="*/ 1044969 w 2590800"/>
              <a:gd name="connsiteY0" fmla="*/ -406 h 1360732"/>
              <a:gd name="connsiteX1" fmla="*/ 528815 w 2590800"/>
              <a:gd name="connsiteY1" fmla="*/ 213405 h 1360732"/>
              <a:gd name="connsiteX2" fmla="*/ 346262 w 2590800"/>
              <a:gd name="connsiteY2" fmla="*/ 520641 h 1360732"/>
              <a:gd name="connsiteX3" fmla="*/ 123685 w 2590800"/>
              <a:gd name="connsiteY3" fmla="*/ 637333 h 1360732"/>
              <a:gd name="connsiteX4" fmla="*/ -363 w 2590800"/>
              <a:gd name="connsiteY4" fmla="*/ 936787 h 1360732"/>
              <a:gd name="connsiteX5" fmla="*/ 123685 w 2590800"/>
              <a:gd name="connsiteY5" fmla="*/ 1236279 h 1360732"/>
              <a:gd name="connsiteX6" fmla="*/ 423177 w 2590800"/>
              <a:gd name="connsiteY6" fmla="*/ 1360327 h 1360732"/>
              <a:gd name="connsiteX7" fmla="*/ 2320092 w 2590800"/>
              <a:gd name="connsiteY7" fmla="*/ 1360327 h 1360732"/>
              <a:gd name="connsiteX8" fmla="*/ 2511269 w 2590800"/>
              <a:gd name="connsiteY8" fmla="*/ 1281161 h 1360732"/>
              <a:gd name="connsiteX9" fmla="*/ 2590438 w 2590800"/>
              <a:gd name="connsiteY9" fmla="*/ 1089982 h 1360732"/>
              <a:gd name="connsiteX10" fmla="*/ 2511269 w 2590800"/>
              <a:gd name="connsiteY10" fmla="*/ 898842 h 1360732"/>
              <a:gd name="connsiteX11" fmla="*/ 2321395 w 2590800"/>
              <a:gd name="connsiteY11" fmla="*/ 819708 h 1360732"/>
              <a:gd name="connsiteX12" fmla="*/ 2158308 w 2590800"/>
              <a:gd name="connsiteY12" fmla="*/ 476781 h 1360732"/>
              <a:gd name="connsiteX13" fmla="*/ 1756876 w 2590800"/>
              <a:gd name="connsiteY13" fmla="*/ 310490 h 1360732"/>
              <a:gd name="connsiteX14" fmla="*/ 1649406 w 2590800"/>
              <a:gd name="connsiteY14" fmla="*/ 321156 h 1360732"/>
              <a:gd name="connsiteX15" fmla="*/ 1561122 w 2590800"/>
              <a:gd name="connsiteY15" fmla="*/ 213405 h 1360732"/>
              <a:gd name="connsiteX16" fmla="*/ 1044969 w 2590800"/>
              <a:gd name="connsiteY16" fmla="*/ -406 h 136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90800" h="1360732">
                <a:moveTo>
                  <a:pt x="1044969" y="-406"/>
                </a:moveTo>
                <a:cubicBezTo>
                  <a:pt x="853874" y="-406"/>
                  <a:pt x="663940" y="78280"/>
                  <a:pt x="528815" y="213405"/>
                </a:cubicBezTo>
                <a:cubicBezTo>
                  <a:pt x="443681" y="298539"/>
                  <a:pt x="381015" y="405422"/>
                  <a:pt x="346262" y="520641"/>
                </a:cubicBezTo>
                <a:cubicBezTo>
                  <a:pt x="262730" y="536409"/>
                  <a:pt x="183839" y="577179"/>
                  <a:pt x="123685" y="637333"/>
                </a:cubicBezTo>
                <a:cubicBezTo>
                  <a:pt x="45280" y="715737"/>
                  <a:pt x="-363" y="825905"/>
                  <a:pt x="-363" y="936787"/>
                </a:cubicBezTo>
                <a:cubicBezTo>
                  <a:pt x="-363" y="1047670"/>
                  <a:pt x="45280" y="1157874"/>
                  <a:pt x="123685" y="1236279"/>
                </a:cubicBezTo>
                <a:cubicBezTo>
                  <a:pt x="202091" y="1314684"/>
                  <a:pt x="312294" y="1360327"/>
                  <a:pt x="423177" y="1360327"/>
                </a:cubicBezTo>
                <a:lnTo>
                  <a:pt x="2320092" y="1360327"/>
                </a:lnTo>
                <a:cubicBezTo>
                  <a:pt x="2390869" y="1360327"/>
                  <a:pt x="2461223" y="1331205"/>
                  <a:pt x="2511269" y="1281161"/>
                </a:cubicBezTo>
                <a:cubicBezTo>
                  <a:pt x="2561316" y="1231115"/>
                  <a:pt x="2590438" y="1160759"/>
                  <a:pt x="2590438" y="1089982"/>
                </a:cubicBezTo>
                <a:cubicBezTo>
                  <a:pt x="2590438" y="1019206"/>
                  <a:pt x="2561316" y="948888"/>
                  <a:pt x="2511269" y="898842"/>
                </a:cubicBezTo>
                <a:cubicBezTo>
                  <a:pt x="2461531" y="849102"/>
                  <a:pt x="2391729" y="820066"/>
                  <a:pt x="2321395" y="819708"/>
                </a:cubicBezTo>
                <a:cubicBezTo>
                  <a:pt x="2307670" y="691475"/>
                  <a:pt x="2249574" y="568046"/>
                  <a:pt x="2158308" y="476781"/>
                </a:cubicBezTo>
                <a:cubicBezTo>
                  <a:pt x="2053212" y="371684"/>
                  <a:pt x="1905505" y="310490"/>
                  <a:pt x="1756876" y="310490"/>
                </a:cubicBezTo>
                <a:cubicBezTo>
                  <a:pt x="1720791" y="310490"/>
                  <a:pt x="1684786" y="314190"/>
                  <a:pt x="1649406" y="321156"/>
                </a:cubicBezTo>
                <a:cubicBezTo>
                  <a:pt x="1623517" y="282521"/>
                  <a:pt x="1594033" y="246315"/>
                  <a:pt x="1561122" y="213405"/>
                </a:cubicBezTo>
                <a:cubicBezTo>
                  <a:pt x="1425997" y="78280"/>
                  <a:pt x="1236064" y="-406"/>
                  <a:pt x="1044969" y="-40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012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JREAP</a:t>
            </a:r>
          </a:p>
        </p:txBody>
      </p:sp>
      <p:grpSp>
        <p:nvGrpSpPr>
          <p:cNvPr id="64" name="Graphic 72">
            <a:extLst>
              <a:ext uri="{FF2B5EF4-FFF2-40B4-BE49-F238E27FC236}">
                <a16:creationId xmlns:a16="http://schemas.microsoft.com/office/drawing/2014/main" id="{915CD431-37E2-434C-8F5E-93579B020CD1}"/>
              </a:ext>
            </a:extLst>
          </p:cNvPr>
          <p:cNvGrpSpPr/>
          <p:nvPr/>
        </p:nvGrpSpPr>
        <p:grpSpPr>
          <a:xfrm>
            <a:off x="11704530" y="2456282"/>
            <a:ext cx="3414266" cy="1379790"/>
            <a:chOff x="10990027" y="1644967"/>
            <a:chExt cx="3414266" cy="1379790"/>
          </a:xfrm>
          <a:solidFill>
            <a:srgbClr val="73849C"/>
          </a:solidFill>
          <a:effectLst>
            <a:glow rad="228600">
              <a:srgbClr val="FFC000">
                <a:alpha val="40000"/>
              </a:srgbClr>
            </a:glow>
          </a:effectLst>
        </p:grpSpPr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3FF8E269-C903-524B-846F-CC2196408E32}"/>
                </a:ext>
              </a:extLst>
            </p:cNvPr>
            <p:cNvSpPr/>
            <p:nvPr/>
          </p:nvSpPr>
          <p:spPr>
            <a:xfrm flipV="1">
              <a:off x="12877802" y="1644967"/>
              <a:ext cx="91156" cy="407578"/>
            </a:xfrm>
            <a:custGeom>
              <a:avLst/>
              <a:gdLst>
                <a:gd name="connsiteX0" fmla="*/ 64514 w 91156"/>
                <a:gd name="connsiteY0" fmla="*/ 387491 h 407578"/>
                <a:gd name="connsiteX1" fmla="*/ 31899 w 91156"/>
                <a:gd name="connsiteY1" fmla="*/ 246851 h 407578"/>
                <a:gd name="connsiteX2" fmla="*/ -3760 w 91156"/>
                <a:gd name="connsiteY2" fmla="*/ -2643 h 407578"/>
                <a:gd name="connsiteX3" fmla="*/ 42336 w 91156"/>
                <a:gd name="connsiteY3" fmla="*/ 41334 h 407578"/>
                <a:gd name="connsiteX4" fmla="*/ 87127 w 91156"/>
                <a:gd name="connsiteY4" fmla="*/ 86617 h 407578"/>
                <a:gd name="connsiteX5" fmla="*/ 83648 w 91156"/>
                <a:gd name="connsiteY5" fmla="*/ 194601 h 407578"/>
                <a:gd name="connsiteX6" fmla="*/ 79734 w 91156"/>
                <a:gd name="connsiteY6" fmla="*/ 353964 h 407578"/>
                <a:gd name="connsiteX7" fmla="*/ 78865 w 91156"/>
                <a:gd name="connsiteY7" fmla="*/ 404907 h 407578"/>
                <a:gd name="connsiteX8" fmla="*/ 64514 w 91156"/>
                <a:gd name="connsiteY8" fmla="*/ 387491 h 40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156" h="407578">
                  <a:moveTo>
                    <a:pt x="64514" y="387491"/>
                  </a:moveTo>
                  <a:cubicBezTo>
                    <a:pt x="51033" y="370509"/>
                    <a:pt x="50164" y="365720"/>
                    <a:pt x="31899" y="246851"/>
                  </a:cubicBezTo>
                  <a:cubicBezTo>
                    <a:pt x="589" y="42205"/>
                    <a:pt x="-5499" y="-902"/>
                    <a:pt x="-3760" y="-2643"/>
                  </a:cubicBezTo>
                  <a:cubicBezTo>
                    <a:pt x="-2890" y="-3514"/>
                    <a:pt x="17983" y="16080"/>
                    <a:pt x="42336" y="41334"/>
                  </a:cubicBezTo>
                  <a:lnTo>
                    <a:pt x="87127" y="86617"/>
                  </a:lnTo>
                  <a:lnTo>
                    <a:pt x="83648" y="194601"/>
                  </a:lnTo>
                  <a:cubicBezTo>
                    <a:pt x="81474" y="253818"/>
                    <a:pt x="79734" y="325661"/>
                    <a:pt x="79734" y="353964"/>
                  </a:cubicBezTo>
                  <a:cubicBezTo>
                    <a:pt x="79734" y="381830"/>
                    <a:pt x="79300" y="404907"/>
                    <a:pt x="78865" y="404907"/>
                  </a:cubicBezTo>
                  <a:cubicBezTo>
                    <a:pt x="78430" y="404907"/>
                    <a:pt x="71907" y="397070"/>
                    <a:pt x="64514" y="387491"/>
                  </a:cubicBezTo>
                  <a:close/>
                </a:path>
              </a:pathLst>
            </a:custGeom>
            <a:solidFill>
              <a:srgbClr val="73849C"/>
            </a:solidFill>
            <a:ln w="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3937637C-3BA6-844A-94DB-B9BF1ED0A288}"/>
                </a:ext>
              </a:extLst>
            </p:cNvPr>
            <p:cNvSpPr/>
            <p:nvPr/>
          </p:nvSpPr>
          <p:spPr>
            <a:xfrm flipV="1">
              <a:off x="12502347" y="1952720"/>
              <a:ext cx="494665" cy="262153"/>
            </a:xfrm>
            <a:custGeom>
              <a:avLst/>
              <a:gdLst>
                <a:gd name="connsiteX0" fmla="*/ 14594 w 494665"/>
                <a:gd name="connsiteY0" fmla="*/ 245185 h 262153"/>
                <a:gd name="connsiteX1" fmla="*/ -3670 w 494665"/>
                <a:gd name="connsiteY1" fmla="*/ 228639 h 262153"/>
                <a:gd name="connsiteX2" fmla="*/ 23727 w 494665"/>
                <a:gd name="connsiteY2" fmla="*/ 220366 h 262153"/>
                <a:gd name="connsiteX3" fmla="*/ 185497 w 494665"/>
                <a:gd name="connsiteY3" fmla="*/ 169422 h 262153"/>
                <a:gd name="connsiteX4" fmla="*/ 319870 w 494665"/>
                <a:gd name="connsiteY4" fmla="*/ 127187 h 262153"/>
                <a:gd name="connsiteX5" fmla="*/ 340744 w 494665"/>
                <a:gd name="connsiteY5" fmla="*/ 150264 h 262153"/>
                <a:gd name="connsiteX6" fmla="*/ 362053 w 494665"/>
                <a:gd name="connsiteY6" fmla="*/ 170293 h 262153"/>
                <a:gd name="connsiteX7" fmla="*/ 327698 w 494665"/>
                <a:gd name="connsiteY7" fmla="*/ 130234 h 262153"/>
                <a:gd name="connsiteX8" fmla="*/ 281167 w 494665"/>
                <a:gd name="connsiteY8" fmla="*/ 72759 h 262153"/>
                <a:gd name="connsiteX9" fmla="*/ 259424 w 494665"/>
                <a:gd name="connsiteY9" fmla="*/ 38797 h 262153"/>
                <a:gd name="connsiteX10" fmla="*/ 247248 w 494665"/>
                <a:gd name="connsiteY10" fmla="*/ -1262 h 262153"/>
                <a:gd name="connsiteX11" fmla="*/ 438154 w 494665"/>
                <a:gd name="connsiteY11" fmla="*/ 164632 h 262153"/>
                <a:gd name="connsiteX12" fmla="*/ 489903 w 494665"/>
                <a:gd name="connsiteY12" fmla="*/ 243443 h 262153"/>
                <a:gd name="connsiteX13" fmla="*/ 416411 w 494665"/>
                <a:gd name="connsiteY13" fmla="*/ 197724 h 262153"/>
                <a:gd name="connsiteX14" fmla="*/ 361183 w 494665"/>
                <a:gd name="connsiteY14" fmla="*/ 145474 h 262153"/>
                <a:gd name="connsiteX15" fmla="*/ 362053 w 494665"/>
                <a:gd name="connsiteY15" fmla="*/ 156795 h 262153"/>
                <a:gd name="connsiteX16" fmla="*/ 363792 w 494665"/>
                <a:gd name="connsiteY16" fmla="*/ 172035 h 262153"/>
                <a:gd name="connsiteX17" fmla="*/ 365531 w 494665"/>
                <a:gd name="connsiteY17" fmla="*/ 181614 h 262153"/>
                <a:gd name="connsiteX18" fmla="*/ 372054 w 494665"/>
                <a:gd name="connsiteY18" fmla="*/ 205126 h 262153"/>
                <a:gd name="connsiteX19" fmla="*/ 196803 w 494665"/>
                <a:gd name="connsiteY19" fmla="*/ 243443 h 262153"/>
                <a:gd name="connsiteX20" fmla="*/ 41991 w 494665"/>
                <a:gd name="connsiteY20" fmla="*/ 259989 h 262153"/>
                <a:gd name="connsiteX21" fmla="*/ 14594 w 494665"/>
                <a:gd name="connsiteY21" fmla="*/ 245185 h 26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4665" h="262153">
                  <a:moveTo>
                    <a:pt x="14594" y="245185"/>
                  </a:moveTo>
                  <a:lnTo>
                    <a:pt x="-3670" y="228639"/>
                  </a:lnTo>
                  <a:lnTo>
                    <a:pt x="23727" y="220366"/>
                  </a:lnTo>
                  <a:cubicBezTo>
                    <a:pt x="38947" y="215576"/>
                    <a:pt x="111570" y="192499"/>
                    <a:pt x="185497" y="169422"/>
                  </a:cubicBezTo>
                  <a:lnTo>
                    <a:pt x="319870" y="127187"/>
                  </a:lnTo>
                  <a:lnTo>
                    <a:pt x="340744" y="150264"/>
                  </a:lnTo>
                  <a:cubicBezTo>
                    <a:pt x="352485" y="163326"/>
                    <a:pt x="361618" y="172035"/>
                    <a:pt x="362053" y="170293"/>
                  </a:cubicBezTo>
                  <a:cubicBezTo>
                    <a:pt x="362053" y="168551"/>
                    <a:pt x="346397" y="150264"/>
                    <a:pt x="327698" y="130234"/>
                  </a:cubicBezTo>
                  <a:cubicBezTo>
                    <a:pt x="308564" y="110205"/>
                    <a:pt x="287690" y="84080"/>
                    <a:pt x="281167" y="72759"/>
                  </a:cubicBezTo>
                  <a:cubicBezTo>
                    <a:pt x="274644" y="61438"/>
                    <a:pt x="264642" y="45763"/>
                    <a:pt x="259424" y="38797"/>
                  </a:cubicBezTo>
                  <a:cubicBezTo>
                    <a:pt x="243769" y="17897"/>
                    <a:pt x="238985" y="2222"/>
                    <a:pt x="247248" y="-1262"/>
                  </a:cubicBezTo>
                  <a:cubicBezTo>
                    <a:pt x="270731" y="-9970"/>
                    <a:pt x="341614" y="51424"/>
                    <a:pt x="438154" y="164632"/>
                  </a:cubicBezTo>
                  <a:cubicBezTo>
                    <a:pt x="487294" y="222107"/>
                    <a:pt x="494252" y="232122"/>
                    <a:pt x="489903" y="243443"/>
                  </a:cubicBezTo>
                  <a:cubicBezTo>
                    <a:pt x="483815" y="259118"/>
                    <a:pt x="467725" y="249103"/>
                    <a:pt x="416411" y="197724"/>
                  </a:cubicBezTo>
                  <a:cubicBezTo>
                    <a:pt x="387710" y="168987"/>
                    <a:pt x="362922" y="145474"/>
                    <a:pt x="361183" y="145474"/>
                  </a:cubicBezTo>
                  <a:cubicBezTo>
                    <a:pt x="359443" y="145474"/>
                    <a:pt x="359878" y="150699"/>
                    <a:pt x="362053" y="156795"/>
                  </a:cubicBezTo>
                  <a:cubicBezTo>
                    <a:pt x="364662" y="162891"/>
                    <a:pt x="365097" y="169857"/>
                    <a:pt x="363792" y="172035"/>
                  </a:cubicBezTo>
                  <a:cubicBezTo>
                    <a:pt x="362487" y="174647"/>
                    <a:pt x="363357" y="178566"/>
                    <a:pt x="365531" y="181614"/>
                  </a:cubicBezTo>
                  <a:cubicBezTo>
                    <a:pt x="367706" y="184662"/>
                    <a:pt x="370750" y="195112"/>
                    <a:pt x="372054" y="205126"/>
                  </a:cubicBezTo>
                  <a:cubicBezTo>
                    <a:pt x="374664" y="226897"/>
                    <a:pt x="394667" y="222543"/>
                    <a:pt x="196803" y="243443"/>
                  </a:cubicBezTo>
                  <a:cubicBezTo>
                    <a:pt x="116788" y="251716"/>
                    <a:pt x="47209" y="259553"/>
                    <a:pt x="41991" y="259989"/>
                  </a:cubicBezTo>
                  <a:cubicBezTo>
                    <a:pt x="36338" y="260860"/>
                    <a:pt x="26336" y="255199"/>
                    <a:pt x="14594" y="245185"/>
                  </a:cubicBezTo>
                  <a:close/>
                </a:path>
              </a:pathLst>
            </a:custGeom>
            <a:solidFill>
              <a:srgbClr val="73849C"/>
            </a:solidFill>
            <a:ln w="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F197B5F5-D047-2543-9EB0-331E50F1E612}"/>
                </a:ext>
              </a:extLst>
            </p:cNvPr>
            <p:cNvSpPr/>
            <p:nvPr/>
          </p:nvSpPr>
          <p:spPr>
            <a:xfrm flipV="1">
              <a:off x="12911556" y="2006364"/>
              <a:ext cx="450174" cy="112337"/>
            </a:xfrm>
            <a:custGeom>
              <a:avLst/>
              <a:gdLst>
                <a:gd name="connsiteX0" fmla="*/ 33363 w 450174"/>
                <a:gd name="connsiteY0" fmla="*/ 66665 h 112337"/>
                <a:gd name="connsiteX1" fmla="*/ -4471 w 450174"/>
                <a:gd name="connsiteY1" fmla="*/ 18769 h 112337"/>
                <a:gd name="connsiteX2" fmla="*/ 22926 w 450174"/>
                <a:gd name="connsiteY2" fmla="*/ 13979 h 112337"/>
                <a:gd name="connsiteX3" fmla="*/ 234706 w 450174"/>
                <a:gd name="connsiteY3" fmla="*/ 6142 h 112337"/>
                <a:gd name="connsiteX4" fmla="*/ 419524 w 450174"/>
                <a:gd name="connsiteY4" fmla="*/ -2131 h 112337"/>
                <a:gd name="connsiteX5" fmla="*/ 433439 w 450174"/>
                <a:gd name="connsiteY5" fmla="*/ 13544 h 112337"/>
                <a:gd name="connsiteX6" fmla="*/ 445616 w 450174"/>
                <a:gd name="connsiteY6" fmla="*/ 30961 h 112337"/>
                <a:gd name="connsiteX7" fmla="*/ 75545 w 450174"/>
                <a:gd name="connsiteY7" fmla="*/ 110207 h 112337"/>
                <a:gd name="connsiteX8" fmla="*/ 33363 w 450174"/>
                <a:gd name="connsiteY8" fmla="*/ 66665 h 11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174" h="112337">
                  <a:moveTo>
                    <a:pt x="33363" y="66665"/>
                  </a:moveTo>
                  <a:cubicBezTo>
                    <a:pt x="12489" y="42717"/>
                    <a:pt x="-4471" y="21381"/>
                    <a:pt x="-4471" y="18769"/>
                  </a:cubicBezTo>
                  <a:cubicBezTo>
                    <a:pt x="-4471" y="16156"/>
                    <a:pt x="7271" y="14415"/>
                    <a:pt x="22926" y="13979"/>
                  </a:cubicBezTo>
                  <a:cubicBezTo>
                    <a:pt x="37711" y="13979"/>
                    <a:pt x="132947" y="10496"/>
                    <a:pt x="234706" y="6142"/>
                  </a:cubicBezTo>
                  <a:lnTo>
                    <a:pt x="419524" y="-2131"/>
                  </a:lnTo>
                  <a:lnTo>
                    <a:pt x="433439" y="13544"/>
                  </a:lnTo>
                  <a:cubicBezTo>
                    <a:pt x="440832" y="22252"/>
                    <a:pt x="446485" y="30090"/>
                    <a:pt x="445616" y="30961"/>
                  </a:cubicBezTo>
                  <a:cubicBezTo>
                    <a:pt x="443876" y="32702"/>
                    <a:pt x="82502" y="110207"/>
                    <a:pt x="75545" y="110207"/>
                  </a:cubicBezTo>
                  <a:cubicBezTo>
                    <a:pt x="72935" y="110207"/>
                    <a:pt x="53801" y="90613"/>
                    <a:pt x="33363" y="66665"/>
                  </a:cubicBezTo>
                  <a:close/>
                </a:path>
              </a:pathLst>
            </a:custGeom>
            <a:solidFill>
              <a:srgbClr val="73849C"/>
            </a:solidFill>
            <a:ln w="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F79B27B9-3496-9648-AD45-3215B9C9A8AF}"/>
                </a:ext>
              </a:extLst>
            </p:cNvPr>
            <p:cNvSpPr/>
            <p:nvPr/>
          </p:nvSpPr>
          <p:spPr>
            <a:xfrm flipV="1">
              <a:off x="10998145" y="2054259"/>
              <a:ext cx="1552472" cy="467202"/>
            </a:xfrm>
            <a:custGeom>
              <a:avLst/>
              <a:gdLst>
                <a:gd name="connsiteX0" fmla="*/ 23136 w 1552472"/>
                <a:gd name="connsiteY0" fmla="*/ 447353 h 467202"/>
                <a:gd name="connsiteX1" fmla="*/ -1652 w 1552472"/>
                <a:gd name="connsiteY1" fmla="*/ 429066 h 467202"/>
                <a:gd name="connsiteX2" fmla="*/ 8785 w 1552472"/>
                <a:gd name="connsiteY2" fmla="*/ 423405 h 467202"/>
                <a:gd name="connsiteX3" fmla="*/ 21831 w 1552472"/>
                <a:gd name="connsiteY3" fmla="*/ 410343 h 467202"/>
                <a:gd name="connsiteX4" fmla="*/ 1030286 w 1552472"/>
                <a:gd name="connsiteY4" fmla="*/ 91182 h 467202"/>
                <a:gd name="connsiteX5" fmla="*/ 1076817 w 1552472"/>
                <a:gd name="connsiteY5" fmla="*/ 73765 h 467202"/>
                <a:gd name="connsiteX6" fmla="*/ 1240326 w 1552472"/>
                <a:gd name="connsiteY6" fmla="*/ 23257 h 467202"/>
                <a:gd name="connsiteX7" fmla="*/ 1332518 w 1552472"/>
                <a:gd name="connsiteY7" fmla="*/ -1562 h 467202"/>
                <a:gd name="connsiteX8" fmla="*/ 1409924 w 1552472"/>
                <a:gd name="connsiteY8" fmla="*/ 56349 h 467202"/>
                <a:gd name="connsiteX9" fmla="*/ 1550821 w 1552472"/>
                <a:gd name="connsiteY9" fmla="*/ 168686 h 467202"/>
                <a:gd name="connsiteX10" fmla="*/ 1422535 w 1552472"/>
                <a:gd name="connsiteY10" fmla="*/ 193070 h 467202"/>
                <a:gd name="connsiteX11" fmla="*/ 1293815 w 1552472"/>
                <a:gd name="connsiteY11" fmla="*/ 214405 h 467202"/>
                <a:gd name="connsiteX12" fmla="*/ 1280334 w 1552472"/>
                <a:gd name="connsiteY12" fmla="*/ 201778 h 467202"/>
                <a:gd name="connsiteX13" fmla="*/ 1271637 w 1552472"/>
                <a:gd name="connsiteY13" fmla="*/ 197859 h 467202"/>
                <a:gd name="connsiteX14" fmla="*/ 1285553 w 1552472"/>
                <a:gd name="connsiteY14" fmla="*/ 215276 h 467202"/>
                <a:gd name="connsiteX15" fmla="*/ 1312949 w 1552472"/>
                <a:gd name="connsiteY15" fmla="*/ 275364 h 467202"/>
                <a:gd name="connsiteX16" fmla="*/ 1313819 w 1552472"/>
                <a:gd name="connsiteY16" fmla="*/ 293651 h 467202"/>
                <a:gd name="connsiteX17" fmla="*/ 1289466 w 1552472"/>
                <a:gd name="connsiteY17" fmla="*/ 293216 h 467202"/>
                <a:gd name="connsiteX18" fmla="*/ 1189882 w 1552472"/>
                <a:gd name="connsiteY18" fmla="*/ 239659 h 467202"/>
                <a:gd name="connsiteX19" fmla="*/ 1155093 w 1552472"/>
                <a:gd name="connsiteY19" fmla="*/ 211357 h 467202"/>
                <a:gd name="connsiteX20" fmla="*/ 1165964 w 1552472"/>
                <a:gd name="connsiteY20" fmla="*/ 223549 h 467202"/>
                <a:gd name="connsiteX21" fmla="*/ 1178141 w 1552472"/>
                <a:gd name="connsiteY21" fmla="*/ 233564 h 467202"/>
                <a:gd name="connsiteX22" fmla="*/ 1165529 w 1552472"/>
                <a:gd name="connsiteY22" fmla="*/ 235741 h 467202"/>
                <a:gd name="connsiteX23" fmla="*/ 948966 w 1552472"/>
                <a:gd name="connsiteY23" fmla="*/ 276670 h 467202"/>
                <a:gd name="connsiteX24" fmla="*/ 742839 w 1552472"/>
                <a:gd name="connsiteY24" fmla="*/ 322824 h 467202"/>
                <a:gd name="connsiteX25" fmla="*/ 720226 w 1552472"/>
                <a:gd name="connsiteY25" fmla="*/ 328485 h 467202"/>
                <a:gd name="connsiteX26" fmla="*/ 387119 w 1552472"/>
                <a:gd name="connsiteY26" fmla="*/ 387701 h 467202"/>
                <a:gd name="connsiteX27" fmla="*/ 56621 w 1552472"/>
                <a:gd name="connsiteY27" fmla="*/ 459545 h 467202"/>
                <a:gd name="connsiteX28" fmla="*/ 50098 w 1552472"/>
                <a:gd name="connsiteY28" fmla="*/ 465641 h 467202"/>
                <a:gd name="connsiteX29" fmla="*/ 23136 w 1552472"/>
                <a:gd name="connsiteY29" fmla="*/ 447353 h 46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52472" h="467202">
                  <a:moveTo>
                    <a:pt x="23136" y="447353"/>
                  </a:moveTo>
                  <a:lnTo>
                    <a:pt x="-1652" y="429066"/>
                  </a:lnTo>
                  <a:lnTo>
                    <a:pt x="8785" y="423405"/>
                  </a:lnTo>
                  <a:cubicBezTo>
                    <a:pt x="14873" y="420358"/>
                    <a:pt x="20527" y="414262"/>
                    <a:pt x="21831" y="410343"/>
                  </a:cubicBezTo>
                  <a:cubicBezTo>
                    <a:pt x="25310" y="399458"/>
                    <a:pt x="999845" y="90747"/>
                    <a:pt x="1030286" y="91182"/>
                  </a:cubicBezTo>
                  <a:cubicBezTo>
                    <a:pt x="1050725" y="91182"/>
                    <a:pt x="1076817" y="81603"/>
                    <a:pt x="1076817" y="73765"/>
                  </a:cubicBezTo>
                  <a:cubicBezTo>
                    <a:pt x="1076817" y="68976"/>
                    <a:pt x="1116824" y="56784"/>
                    <a:pt x="1240326" y="23257"/>
                  </a:cubicBezTo>
                  <a:lnTo>
                    <a:pt x="1332518" y="-1562"/>
                  </a:lnTo>
                  <a:lnTo>
                    <a:pt x="1409924" y="56349"/>
                  </a:lnTo>
                  <a:cubicBezTo>
                    <a:pt x="1497332" y="121661"/>
                    <a:pt x="1550821" y="164332"/>
                    <a:pt x="1550821" y="168686"/>
                  </a:cubicBezTo>
                  <a:cubicBezTo>
                    <a:pt x="1550821" y="170428"/>
                    <a:pt x="1492984" y="181313"/>
                    <a:pt x="1422535" y="193070"/>
                  </a:cubicBezTo>
                  <a:lnTo>
                    <a:pt x="1293815" y="214405"/>
                  </a:lnTo>
                  <a:lnTo>
                    <a:pt x="1280334" y="201778"/>
                  </a:lnTo>
                  <a:cubicBezTo>
                    <a:pt x="1270767" y="192634"/>
                    <a:pt x="1268158" y="191763"/>
                    <a:pt x="1271637" y="197859"/>
                  </a:cubicBezTo>
                  <a:cubicBezTo>
                    <a:pt x="1273811" y="202649"/>
                    <a:pt x="1280334" y="210486"/>
                    <a:pt x="1285553" y="215276"/>
                  </a:cubicBezTo>
                  <a:cubicBezTo>
                    <a:pt x="1299903" y="228339"/>
                    <a:pt x="1312079" y="255334"/>
                    <a:pt x="1312949" y="275364"/>
                  </a:cubicBezTo>
                  <a:lnTo>
                    <a:pt x="1313819" y="293651"/>
                  </a:lnTo>
                  <a:lnTo>
                    <a:pt x="1289466" y="293216"/>
                  </a:lnTo>
                  <a:cubicBezTo>
                    <a:pt x="1258156" y="292780"/>
                    <a:pt x="1232499" y="278847"/>
                    <a:pt x="1189882" y="239659"/>
                  </a:cubicBezTo>
                  <a:cubicBezTo>
                    <a:pt x="1172052" y="223114"/>
                    <a:pt x="1156397" y="210486"/>
                    <a:pt x="1155093" y="211357"/>
                  </a:cubicBezTo>
                  <a:cubicBezTo>
                    <a:pt x="1154223" y="212663"/>
                    <a:pt x="1159006" y="217888"/>
                    <a:pt x="1165964" y="223549"/>
                  </a:cubicBezTo>
                  <a:lnTo>
                    <a:pt x="1178141" y="233564"/>
                  </a:lnTo>
                  <a:lnTo>
                    <a:pt x="1165529" y="235741"/>
                  </a:lnTo>
                  <a:cubicBezTo>
                    <a:pt x="1158572" y="237047"/>
                    <a:pt x="1061162" y="255770"/>
                    <a:pt x="948966" y="276670"/>
                  </a:cubicBezTo>
                  <a:cubicBezTo>
                    <a:pt x="780673" y="308455"/>
                    <a:pt x="744579" y="316728"/>
                    <a:pt x="742839" y="322824"/>
                  </a:cubicBezTo>
                  <a:cubicBezTo>
                    <a:pt x="740230" y="333274"/>
                    <a:pt x="728924" y="336322"/>
                    <a:pt x="720226" y="328485"/>
                  </a:cubicBezTo>
                  <a:cubicBezTo>
                    <a:pt x="713703" y="322389"/>
                    <a:pt x="682393" y="328049"/>
                    <a:pt x="387119" y="387701"/>
                  </a:cubicBezTo>
                  <a:cubicBezTo>
                    <a:pt x="177513" y="429937"/>
                    <a:pt x="59665" y="455626"/>
                    <a:pt x="56621" y="459545"/>
                  </a:cubicBezTo>
                  <a:cubicBezTo>
                    <a:pt x="54011" y="463028"/>
                    <a:pt x="50967" y="465641"/>
                    <a:pt x="50098" y="465641"/>
                  </a:cubicBezTo>
                  <a:cubicBezTo>
                    <a:pt x="48793" y="465641"/>
                    <a:pt x="36617" y="457368"/>
                    <a:pt x="23136" y="447353"/>
                  </a:cubicBezTo>
                  <a:close/>
                </a:path>
              </a:pathLst>
            </a:custGeom>
            <a:solidFill>
              <a:srgbClr val="73849C"/>
            </a:solidFill>
            <a:ln w="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37F5D6DE-0B25-024A-B5D0-EC93DB35764B}"/>
                </a:ext>
              </a:extLst>
            </p:cNvPr>
            <p:cNvSpPr/>
            <p:nvPr/>
          </p:nvSpPr>
          <p:spPr>
            <a:xfrm flipV="1">
              <a:off x="10990027" y="2102155"/>
              <a:ext cx="24992" cy="20989"/>
            </a:xfrm>
            <a:custGeom>
              <a:avLst/>
              <a:gdLst>
                <a:gd name="connsiteX0" fmla="*/ 237 w 24992"/>
                <a:gd name="connsiteY0" fmla="*/ 12019 h 20989"/>
                <a:gd name="connsiteX1" fmla="*/ 21545 w 24992"/>
                <a:gd name="connsiteY1" fmla="*/ 262 h 20989"/>
                <a:gd name="connsiteX2" fmla="*/ 10239 w 24992"/>
                <a:gd name="connsiteY2" fmla="*/ 18985 h 20989"/>
                <a:gd name="connsiteX3" fmla="*/ 237 w 24992"/>
                <a:gd name="connsiteY3" fmla="*/ 12019 h 2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2" h="20989">
                  <a:moveTo>
                    <a:pt x="237" y="12019"/>
                  </a:moveTo>
                  <a:cubicBezTo>
                    <a:pt x="2411" y="1133"/>
                    <a:pt x="15457" y="-5834"/>
                    <a:pt x="21545" y="262"/>
                  </a:cubicBezTo>
                  <a:cubicBezTo>
                    <a:pt x="29373" y="8100"/>
                    <a:pt x="22850" y="18985"/>
                    <a:pt x="10239" y="18985"/>
                  </a:cubicBezTo>
                  <a:cubicBezTo>
                    <a:pt x="1976" y="18985"/>
                    <a:pt x="-1068" y="16808"/>
                    <a:pt x="237" y="12019"/>
                  </a:cubicBezTo>
                  <a:close/>
                </a:path>
              </a:pathLst>
            </a:custGeom>
            <a:solidFill>
              <a:srgbClr val="73849C"/>
            </a:solidFill>
            <a:ln w="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3947022E-46B6-604A-B08C-7868C5694221}"/>
                </a:ext>
              </a:extLst>
            </p:cNvPr>
            <p:cNvSpPr/>
            <p:nvPr/>
          </p:nvSpPr>
          <p:spPr>
            <a:xfrm flipV="1">
              <a:off x="12064618" y="2106510"/>
              <a:ext cx="914114" cy="918248"/>
            </a:xfrm>
            <a:custGeom>
              <a:avLst/>
              <a:gdLst>
                <a:gd name="connsiteX0" fmla="*/ 784163 w 914114"/>
                <a:gd name="connsiteY0" fmla="*/ 869057 h 918248"/>
                <a:gd name="connsiteX1" fmla="*/ 684579 w 914114"/>
                <a:gd name="connsiteY1" fmla="*/ 805921 h 918248"/>
                <a:gd name="connsiteX2" fmla="*/ 681100 w 914114"/>
                <a:gd name="connsiteY2" fmla="*/ 831611 h 918248"/>
                <a:gd name="connsiteX3" fmla="*/ 688492 w 914114"/>
                <a:gd name="connsiteY3" fmla="*/ 845544 h 918248"/>
                <a:gd name="connsiteX4" fmla="*/ 678056 w 914114"/>
                <a:gd name="connsiteY4" fmla="*/ 836401 h 918248"/>
                <a:gd name="connsiteX5" fmla="*/ 571948 w 914114"/>
                <a:gd name="connsiteY5" fmla="*/ 742786 h 918248"/>
                <a:gd name="connsiteX6" fmla="*/ 332772 w 914114"/>
                <a:gd name="connsiteY6" fmla="*/ 547284 h 918248"/>
                <a:gd name="connsiteX7" fmla="*/ 205356 w 914114"/>
                <a:gd name="connsiteY7" fmla="*/ 442783 h 918248"/>
                <a:gd name="connsiteX8" fmla="*/ 195789 w 914114"/>
                <a:gd name="connsiteY8" fmla="*/ 429721 h 918248"/>
                <a:gd name="connsiteX9" fmla="*/ 208400 w 914114"/>
                <a:gd name="connsiteY9" fmla="*/ 432333 h 918248"/>
                <a:gd name="connsiteX10" fmla="*/ 232318 w 914114"/>
                <a:gd name="connsiteY10" fmla="*/ 424060 h 918248"/>
                <a:gd name="connsiteX11" fmla="*/ 243189 w 914114"/>
                <a:gd name="connsiteY11" fmla="*/ 413175 h 918248"/>
                <a:gd name="connsiteX12" fmla="*/ 261889 w 914114"/>
                <a:gd name="connsiteY12" fmla="*/ 431898 h 918248"/>
                <a:gd name="connsiteX13" fmla="*/ 292764 w 914114"/>
                <a:gd name="connsiteY13" fmla="*/ 465861 h 918248"/>
                <a:gd name="connsiteX14" fmla="*/ 323640 w 914114"/>
                <a:gd name="connsiteY14" fmla="*/ 490679 h 918248"/>
                <a:gd name="connsiteX15" fmla="*/ 344948 w 914114"/>
                <a:gd name="connsiteY15" fmla="*/ 505483 h 918248"/>
                <a:gd name="connsiteX16" fmla="*/ 361908 w 914114"/>
                <a:gd name="connsiteY16" fmla="*/ 521159 h 918248"/>
                <a:gd name="connsiteX17" fmla="*/ 358864 w 914114"/>
                <a:gd name="connsiteY17" fmla="*/ 512886 h 918248"/>
                <a:gd name="connsiteX18" fmla="*/ 325814 w 914114"/>
                <a:gd name="connsiteY18" fmla="*/ 486325 h 918248"/>
                <a:gd name="connsiteX19" fmla="*/ 295373 w 914114"/>
                <a:gd name="connsiteY19" fmla="*/ 460636 h 918248"/>
                <a:gd name="connsiteX20" fmla="*/ 244059 w 914114"/>
                <a:gd name="connsiteY20" fmla="*/ 407079 h 918248"/>
                <a:gd name="connsiteX21" fmla="*/ 188831 w 914114"/>
                <a:gd name="connsiteY21" fmla="*/ 346992 h 918248"/>
                <a:gd name="connsiteX22" fmla="*/ 170132 w 914114"/>
                <a:gd name="connsiteY22" fmla="*/ 323479 h 918248"/>
                <a:gd name="connsiteX23" fmla="*/ 196659 w 914114"/>
                <a:gd name="connsiteY23" fmla="*/ 317819 h 918248"/>
                <a:gd name="connsiteX24" fmla="*/ 234057 w 914114"/>
                <a:gd name="connsiteY24" fmla="*/ 302144 h 918248"/>
                <a:gd name="connsiteX25" fmla="*/ 244494 w 914114"/>
                <a:gd name="connsiteY25" fmla="*/ 291694 h 918248"/>
                <a:gd name="connsiteX26" fmla="*/ 232753 w 914114"/>
                <a:gd name="connsiteY26" fmla="*/ 268181 h 918248"/>
                <a:gd name="connsiteX27" fmla="*/ 195354 w 914114"/>
                <a:gd name="connsiteY27" fmla="*/ 243362 h 918248"/>
                <a:gd name="connsiteX28" fmla="*/ 157086 w 914114"/>
                <a:gd name="connsiteY28" fmla="*/ 254248 h 918248"/>
                <a:gd name="connsiteX29" fmla="*/ 136212 w 914114"/>
                <a:gd name="connsiteY29" fmla="*/ 256425 h 918248"/>
                <a:gd name="connsiteX30" fmla="*/ 110120 w 914114"/>
                <a:gd name="connsiteY30" fmla="*/ 222462 h 918248"/>
                <a:gd name="connsiteX31" fmla="*/ 99 w 914114"/>
                <a:gd name="connsiteY31" fmla="*/ 5189 h 918248"/>
                <a:gd name="connsiteX32" fmla="*/ 118383 w 914114"/>
                <a:gd name="connsiteY32" fmla="*/ 49166 h 918248"/>
                <a:gd name="connsiteX33" fmla="*/ 269281 w 914114"/>
                <a:gd name="connsiteY33" fmla="*/ 193289 h 918248"/>
                <a:gd name="connsiteX34" fmla="*/ 392348 w 914114"/>
                <a:gd name="connsiteY34" fmla="*/ 316512 h 918248"/>
                <a:gd name="connsiteX35" fmla="*/ 390609 w 914114"/>
                <a:gd name="connsiteY35" fmla="*/ 346992 h 918248"/>
                <a:gd name="connsiteX36" fmla="*/ 379302 w 914114"/>
                <a:gd name="connsiteY36" fmla="*/ 387485 h 918248"/>
                <a:gd name="connsiteX37" fmla="*/ 369735 w 914114"/>
                <a:gd name="connsiteY37" fmla="*/ 397500 h 918248"/>
                <a:gd name="connsiteX38" fmla="*/ 381042 w 914114"/>
                <a:gd name="connsiteY38" fmla="*/ 408385 h 918248"/>
                <a:gd name="connsiteX39" fmla="*/ 404525 w 914114"/>
                <a:gd name="connsiteY39" fmla="*/ 448444 h 918248"/>
                <a:gd name="connsiteX40" fmla="*/ 422354 w 914114"/>
                <a:gd name="connsiteY40" fmla="*/ 473698 h 918248"/>
                <a:gd name="connsiteX41" fmla="*/ 435835 w 914114"/>
                <a:gd name="connsiteY41" fmla="*/ 484148 h 918248"/>
                <a:gd name="connsiteX42" fmla="*/ 420180 w 914114"/>
                <a:gd name="connsiteY42" fmla="*/ 464990 h 918248"/>
                <a:gd name="connsiteX43" fmla="*/ 408873 w 914114"/>
                <a:gd name="connsiteY43" fmla="*/ 447573 h 918248"/>
                <a:gd name="connsiteX44" fmla="*/ 398437 w 914114"/>
                <a:gd name="connsiteY44" fmla="*/ 422754 h 918248"/>
                <a:gd name="connsiteX45" fmla="*/ 388435 w 914114"/>
                <a:gd name="connsiteY45" fmla="*/ 404467 h 918248"/>
                <a:gd name="connsiteX46" fmla="*/ 404960 w 914114"/>
                <a:gd name="connsiteY46" fmla="*/ 399677 h 918248"/>
                <a:gd name="connsiteX47" fmla="*/ 441488 w 914114"/>
                <a:gd name="connsiteY47" fmla="*/ 346992 h 918248"/>
                <a:gd name="connsiteX48" fmla="*/ 437140 w 914114"/>
                <a:gd name="connsiteY48" fmla="*/ 319125 h 918248"/>
                <a:gd name="connsiteX49" fmla="*/ 446707 w 914114"/>
                <a:gd name="connsiteY49" fmla="*/ 319996 h 918248"/>
                <a:gd name="connsiteX50" fmla="*/ 542377 w 914114"/>
                <a:gd name="connsiteY50" fmla="*/ 445396 h 918248"/>
                <a:gd name="connsiteX51" fmla="*/ 694146 w 914114"/>
                <a:gd name="connsiteY51" fmla="*/ 634802 h 918248"/>
                <a:gd name="connsiteX52" fmla="*/ 910709 w 914114"/>
                <a:gd name="connsiteY52" fmla="*/ 913470 h 918248"/>
                <a:gd name="connsiteX53" fmla="*/ 870701 w 914114"/>
                <a:gd name="connsiteY53" fmla="*/ 917388 h 918248"/>
                <a:gd name="connsiteX54" fmla="*/ 832868 w 914114"/>
                <a:gd name="connsiteY54" fmla="*/ 917388 h 918248"/>
                <a:gd name="connsiteX55" fmla="*/ 784163 w 914114"/>
                <a:gd name="connsiteY55" fmla="*/ 869057 h 91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14114" h="918248">
                  <a:moveTo>
                    <a:pt x="784163" y="869057"/>
                  </a:moveTo>
                  <a:cubicBezTo>
                    <a:pt x="733284" y="818984"/>
                    <a:pt x="704582" y="801132"/>
                    <a:pt x="684579" y="805921"/>
                  </a:cubicBezTo>
                  <a:cubicBezTo>
                    <a:pt x="672402" y="808969"/>
                    <a:pt x="671967" y="812888"/>
                    <a:pt x="681100" y="831611"/>
                  </a:cubicBezTo>
                  <a:lnTo>
                    <a:pt x="688492" y="845544"/>
                  </a:lnTo>
                  <a:lnTo>
                    <a:pt x="678056" y="836401"/>
                  </a:lnTo>
                  <a:cubicBezTo>
                    <a:pt x="672402" y="831611"/>
                    <a:pt x="624567" y="789376"/>
                    <a:pt x="571948" y="742786"/>
                  </a:cubicBezTo>
                  <a:cubicBezTo>
                    <a:pt x="458448" y="642205"/>
                    <a:pt x="435400" y="623482"/>
                    <a:pt x="332772" y="547284"/>
                  </a:cubicBezTo>
                  <a:cubicBezTo>
                    <a:pt x="240580" y="478488"/>
                    <a:pt x="217967" y="460200"/>
                    <a:pt x="205356" y="442783"/>
                  </a:cubicBezTo>
                  <a:lnTo>
                    <a:pt x="195789" y="429721"/>
                  </a:lnTo>
                  <a:lnTo>
                    <a:pt x="208400" y="432333"/>
                  </a:lnTo>
                  <a:cubicBezTo>
                    <a:pt x="218402" y="434510"/>
                    <a:pt x="223620" y="432769"/>
                    <a:pt x="232318" y="424060"/>
                  </a:cubicBezTo>
                  <a:lnTo>
                    <a:pt x="243189" y="413175"/>
                  </a:lnTo>
                  <a:lnTo>
                    <a:pt x="261889" y="431898"/>
                  </a:lnTo>
                  <a:cubicBezTo>
                    <a:pt x="272325" y="441913"/>
                    <a:pt x="286241" y="457588"/>
                    <a:pt x="292764" y="465861"/>
                  </a:cubicBezTo>
                  <a:cubicBezTo>
                    <a:pt x="299287" y="474569"/>
                    <a:pt x="313203" y="485454"/>
                    <a:pt x="323640" y="490679"/>
                  </a:cubicBezTo>
                  <a:cubicBezTo>
                    <a:pt x="334511" y="495469"/>
                    <a:pt x="344078" y="502436"/>
                    <a:pt x="344948" y="505483"/>
                  </a:cubicBezTo>
                  <a:cubicBezTo>
                    <a:pt x="346253" y="508967"/>
                    <a:pt x="353645" y="515934"/>
                    <a:pt x="361908" y="521159"/>
                  </a:cubicBezTo>
                  <a:cubicBezTo>
                    <a:pt x="375824" y="531173"/>
                    <a:pt x="375824" y="530738"/>
                    <a:pt x="358864" y="512886"/>
                  </a:cubicBezTo>
                  <a:cubicBezTo>
                    <a:pt x="349297" y="502436"/>
                    <a:pt x="334511" y="490679"/>
                    <a:pt x="325814" y="486325"/>
                  </a:cubicBezTo>
                  <a:cubicBezTo>
                    <a:pt x="317551" y="481971"/>
                    <a:pt x="303636" y="470215"/>
                    <a:pt x="295373" y="460636"/>
                  </a:cubicBezTo>
                  <a:cubicBezTo>
                    <a:pt x="287111" y="451056"/>
                    <a:pt x="264063" y="426673"/>
                    <a:pt x="244059" y="407079"/>
                  </a:cubicBezTo>
                  <a:cubicBezTo>
                    <a:pt x="224055" y="387050"/>
                    <a:pt x="199268" y="360054"/>
                    <a:pt x="188831" y="346992"/>
                  </a:cubicBezTo>
                  <a:lnTo>
                    <a:pt x="170132" y="323479"/>
                  </a:lnTo>
                  <a:lnTo>
                    <a:pt x="196659" y="317819"/>
                  </a:lnTo>
                  <a:cubicBezTo>
                    <a:pt x="214053" y="314335"/>
                    <a:pt x="227534" y="308675"/>
                    <a:pt x="234057" y="302144"/>
                  </a:cubicBezTo>
                  <a:lnTo>
                    <a:pt x="244494" y="291694"/>
                  </a:lnTo>
                  <a:lnTo>
                    <a:pt x="232753" y="268181"/>
                  </a:lnTo>
                  <a:cubicBezTo>
                    <a:pt x="215358" y="233348"/>
                    <a:pt x="215358" y="233348"/>
                    <a:pt x="195354" y="243362"/>
                  </a:cubicBezTo>
                  <a:cubicBezTo>
                    <a:pt x="185787" y="247716"/>
                    <a:pt x="168392" y="252941"/>
                    <a:pt x="157086" y="254248"/>
                  </a:cubicBezTo>
                  <a:lnTo>
                    <a:pt x="136212" y="256425"/>
                  </a:lnTo>
                  <a:lnTo>
                    <a:pt x="110120" y="222462"/>
                  </a:lnTo>
                  <a:cubicBezTo>
                    <a:pt x="30540" y="117962"/>
                    <a:pt x="-16426" y="25218"/>
                    <a:pt x="99" y="5189"/>
                  </a:cubicBezTo>
                  <a:cubicBezTo>
                    <a:pt x="13580" y="-11357"/>
                    <a:pt x="62720" y="6931"/>
                    <a:pt x="118383" y="49166"/>
                  </a:cubicBezTo>
                  <a:cubicBezTo>
                    <a:pt x="133603" y="60487"/>
                    <a:pt x="201442" y="125364"/>
                    <a:pt x="269281" y="193289"/>
                  </a:cubicBezTo>
                  <a:lnTo>
                    <a:pt x="392348" y="316512"/>
                  </a:lnTo>
                  <a:lnTo>
                    <a:pt x="390609" y="346992"/>
                  </a:lnTo>
                  <a:cubicBezTo>
                    <a:pt x="389304" y="370504"/>
                    <a:pt x="387130" y="379212"/>
                    <a:pt x="379302" y="387485"/>
                  </a:cubicBezTo>
                  <a:lnTo>
                    <a:pt x="369735" y="397500"/>
                  </a:lnTo>
                  <a:lnTo>
                    <a:pt x="381042" y="408385"/>
                  </a:lnTo>
                  <a:cubicBezTo>
                    <a:pt x="393218" y="419706"/>
                    <a:pt x="404525" y="438865"/>
                    <a:pt x="404525" y="448444"/>
                  </a:cubicBezTo>
                  <a:cubicBezTo>
                    <a:pt x="404525" y="451927"/>
                    <a:pt x="412352" y="463248"/>
                    <a:pt x="422354" y="473698"/>
                  </a:cubicBezTo>
                  <a:cubicBezTo>
                    <a:pt x="432356" y="484148"/>
                    <a:pt x="438009" y="488938"/>
                    <a:pt x="435835" y="484148"/>
                  </a:cubicBezTo>
                  <a:cubicBezTo>
                    <a:pt x="433226" y="479358"/>
                    <a:pt x="426268" y="470650"/>
                    <a:pt x="420180" y="464990"/>
                  </a:cubicBezTo>
                  <a:cubicBezTo>
                    <a:pt x="414092" y="458894"/>
                    <a:pt x="408873" y="451056"/>
                    <a:pt x="408873" y="447573"/>
                  </a:cubicBezTo>
                  <a:cubicBezTo>
                    <a:pt x="408873" y="443654"/>
                    <a:pt x="404090" y="432333"/>
                    <a:pt x="398437" y="422754"/>
                  </a:cubicBezTo>
                  <a:lnTo>
                    <a:pt x="388435" y="404467"/>
                  </a:lnTo>
                  <a:lnTo>
                    <a:pt x="404960" y="399677"/>
                  </a:lnTo>
                  <a:cubicBezTo>
                    <a:pt x="427573" y="392710"/>
                    <a:pt x="441488" y="372681"/>
                    <a:pt x="441488" y="346992"/>
                  </a:cubicBezTo>
                  <a:cubicBezTo>
                    <a:pt x="441488" y="336106"/>
                    <a:pt x="439314" y="323479"/>
                    <a:pt x="437140" y="319125"/>
                  </a:cubicBezTo>
                  <a:cubicBezTo>
                    <a:pt x="433661" y="310852"/>
                    <a:pt x="434531" y="311287"/>
                    <a:pt x="446707" y="319996"/>
                  </a:cubicBezTo>
                  <a:cubicBezTo>
                    <a:pt x="466276" y="333929"/>
                    <a:pt x="497586" y="374858"/>
                    <a:pt x="542377" y="445396"/>
                  </a:cubicBezTo>
                  <a:cubicBezTo>
                    <a:pt x="604563" y="543365"/>
                    <a:pt x="661966" y="614773"/>
                    <a:pt x="694146" y="634802"/>
                  </a:cubicBezTo>
                  <a:cubicBezTo>
                    <a:pt x="725456" y="653961"/>
                    <a:pt x="918102" y="902149"/>
                    <a:pt x="910709" y="913470"/>
                  </a:cubicBezTo>
                  <a:cubicBezTo>
                    <a:pt x="909404" y="915647"/>
                    <a:pt x="891575" y="917388"/>
                    <a:pt x="870701" y="917388"/>
                  </a:cubicBezTo>
                  <a:lnTo>
                    <a:pt x="832868" y="917388"/>
                  </a:lnTo>
                  <a:lnTo>
                    <a:pt x="784163" y="869057"/>
                  </a:lnTo>
                  <a:close/>
                </a:path>
              </a:pathLst>
            </a:custGeom>
            <a:solidFill>
              <a:srgbClr val="73849C"/>
            </a:solidFill>
            <a:ln w="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312B70AB-24B2-B040-B604-4D3179398680}"/>
                </a:ext>
              </a:extLst>
            </p:cNvPr>
            <p:cNvSpPr/>
            <p:nvPr/>
          </p:nvSpPr>
          <p:spPr>
            <a:xfrm flipV="1">
              <a:off x="12620721" y="2381937"/>
              <a:ext cx="1783572" cy="308425"/>
            </a:xfrm>
            <a:custGeom>
              <a:avLst/>
              <a:gdLst>
                <a:gd name="connsiteX0" fmla="*/ 541722 w 1783572"/>
                <a:gd name="connsiteY0" fmla="*/ 302509 h 308425"/>
                <a:gd name="connsiteX1" fmla="*/ 463446 w 1783572"/>
                <a:gd name="connsiteY1" fmla="*/ 244163 h 308425"/>
                <a:gd name="connsiteX2" fmla="*/ 452140 w 1783572"/>
                <a:gd name="connsiteY2" fmla="*/ 237632 h 308425"/>
                <a:gd name="connsiteX3" fmla="*/ 305155 w 1783572"/>
                <a:gd name="connsiteY3" fmla="*/ 275949 h 308425"/>
                <a:gd name="connsiteX4" fmla="*/ 158605 w 1783572"/>
                <a:gd name="connsiteY4" fmla="*/ 302509 h 308425"/>
                <a:gd name="connsiteX5" fmla="*/ 115988 w 1783572"/>
                <a:gd name="connsiteY5" fmla="*/ 275513 h 308425"/>
                <a:gd name="connsiteX6" fmla="*/ -4904 w 1783572"/>
                <a:gd name="connsiteY6" fmla="*/ 114844 h 308425"/>
                <a:gd name="connsiteX7" fmla="*/ 315157 w 1783572"/>
                <a:gd name="connsiteY7" fmla="*/ 90461 h 308425"/>
                <a:gd name="connsiteX8" fmla="*/ 380822 w 1783572"/>
                <a:gd name="connsiteY8" fmla="*/ 86977 h 308425"/>
                <a:gd name="connsiteX9" fmla="*/ 431701 w 1783572"/>
                <a:gd name="connsiteY9" fmla="*/ 76092 h 308425"/>
                <a:gd name="connsiteX10" fmla="*/ 1726298 w 1783572"/>
                <a:gd name="connsiteY10" fmla="*/ -541 h 308425"/>
                <a:gd name="connsiteX11" fmla="*/ 1742388 w 1783572"/>
                <a:gd name="connsiteY11" fmla="*/ 1636 h 308425"/>
                <a:gd name="connsiteX12" fmla="*/ 1765871 w 1783572"/>
                <a:gd name="connsiteY12" fmla="*/ 21665 h 308425"/>
                <a:gd name="connsiteX13" fmla="*/ 1765001 w 1783572"/>
                <a:gd name="connsiteY13" fmla="*/ 53450 h 308425"/>
                <a:gd name="connsiteX14" fmla="*/ 1399279 w 1783572"/>
                <a:gd name="connsiteY14" fmla="*/ 101782 h 308425"/>
                <a:gd name="connsiteX15" fmla="*/ 1043993 w 1783572"/>
                <a:gd name="connsiteY15" fmla="*/ 151855 h 308425"/>
                <a:gd name="connsiteX16" fmla="*/ 1041384 w 1783572"/>
                <a:gd name="connsiteY16" fmla="*/ 161869 h 308425"/>
                <a:gd name="connsiteX17" fmla="*/ 1008769 w 1783572"/>
                <a:gd name="connsiteY17" fmla="*/ 165353 h 308425"/>
                <a:gd name="connsiteX18" fmla="*/ 790466 w 1783572"/>
                <a:gd name="connsiteY18" fmla="*/ 191042 h 308425"/>
                <a:gd name="connsiteX19" fmla="*/ 577381 w 1783572"/>
                <a:gd name="connsiteY19" fmla="*/ 225876 h 308425"/>
                <a:gd name="connsiteX20" fmla="*/ 561726 w 1783572"/>
                <a:gd name="connsiteY20" fmla="*/ 206282 h 308425"/>
                <a:gd name="connsiteX21" fmla="*/ 545636 w 1783572"/>
                <a:gd name="connsiteY21" fmla="*/ 186688 h 308425"/>
                <a:gd name="connsiteX22" fmla="*/ 561726 w 1783572"/>
                <a:gd name="connsiteY22" fmla="*/ 214990 h 308425"/>
                <a:gd name="connsiteX23" fmla="*/ 589123 w 1783572"/>
                <a:gd name="connsiteY23" fmla="*/ 291188 h 308425"/>
                <a:gd name="connsiteX24" fmla="*/ 572598 w 1783572"/>
                <a:gd name="connsiteY24" fmla="*/ 307299 h 308425"/>
                <a:gd name="connsiteX25" fmla="*/ 541722 w 1783572"/>
                <a:gd name="connsiteY25" fmla="*/ 302509 h 30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83572" h="308425">
                  <a:moveTo>
                    <a:pt x="541722" y="302509"/>
                  </a:moveTo>
                  <a:cubicBezTo>
                    <a:pt x="514326" y="292930"/>
                    <a:pt x="495627" y="278561"/>
                    <a:pt x="463446" y="244163"/>
                  </a:cubicBezTo>
                  <a:cubicBezTo>
                    <a:pt x="436485" y="214990"/>
                    <a:pt x="428657" y="210636"/>
                    <a:pt x="452140" y="237632"/>
                  </a:cubicBezTo>
                  <a:cubicBezTo>
                    <a:pt x="462577" y="249388"/>
                    <a:pt x="479537" y="245034"/>
                    <a:pt x="305155" y="275949"/>
                  </a:cubicBezTo>
                  <a:cubicBezTo>
                    <a:pt x="231228" y="289011"/>
                    <a:pt x="165128" y="300767"/>
                    <a:pt x="158605" y="302509"/>
                  </a:cubicBezTo>
                  <a:cubicBezTo>
                    <a:pt x="149038" y="304251"/>
                    <a:pt x="142515" y="300332"/>
                    <a:pt x="115988" y="275513"/>
                  </a:cubicBezTo>
                  <a:cubicBezTo>
                    <a:pt x="76416" y="238067"/>
                    <a:pt x="-11427" y="121375"/>
                    <a:pt x="-4904" y="114844"/>
                  </a:cubicBezTo>
                  <a:cubicBezTo>
                    <a:pt x="-121" y="110055"/>
                    <a:pt x="308199" y="86542"/>
                    <a:pt x="315157" y="90461"/>
                  </a:cubicBezTo>
                  <a:cubicBezTo>
                    <a:pt x="332552" y="99604"/>
                    <a:pt x="369950" y="97863"/>
                    <a:pt x="380822" y="86977"/>
                  </a:cubicBezTo>
                  <a:cubicBezTo>
                    <a:pt x="386910" y="80882"/>
                    <a:pt x="398217" y="78269"/>
                    <a:pt x="431701" y="76092"/>
                  </a:cubicBezTo>
                  <a:cubicBezTo>
                    <a:pt x="1177062" y="27325"/>
                    <a:pt x="1719775" y="-4896"/>
                    <a:pt x="1726298" y="-541"/>
                  </a:cubicBezTo>
                  <a:cubicBezTo>
                    <a:pt x="1730647" y="2071"/>
                    <a:pt x="1738039" y="2942"/>
                    <a:pt x="1742388" y="1636"/>
                  </a:cubicBezTo>
                  <a:cubicBezTo>
                    <a:pt x="1748911" y="-541"/>
                    <a:pt x="1754129" y="4248"/>
                    <a:pt x="1765871" y="21665"/>
                  </a:cubicBezTo>
                  <a:cubicBezTo>
                    <a:pt x="1782831" y="46919"/>
                    <a:pt x="1782396" y="56934"/>
                    <a:pt x="1765001" y="53450"/>
                  </a:cubicBezTo>
                  <a:cubicBezTo>
                    <a:pt x="1758478" y="52144"/>
                    <a:pt x="1594099" y="73915"/>
                    <a:pt x="1399279" y="101782"/>
                  </a:cubicBezTo>
                  <a:cubicBezTo>
                    <a:pt x="1204459" y="129213"/>
                    <a:pt x="1044428" y="151855"/>
                    <a:pt x="1043993" y="151855"/>
                  </a:cubicBezTo>
                  <a:cubicBezTo>
                    <a:pt x="1043558" y="151855"/>
                    <a:pt x="1042253" y="156209"/>
                    <a:pt x="1041384" y="161869"/>
                  </a:cubicBezTo>
                  <a:cubicBezTo>
                    <a:pt x="1039644" y="174932"/>
                    <a:pt x="1020075" y="177109"/>
                    <a:pt x="1008769" y="165353"/>
                  </a:cubicBezTo>
                  <a:cubicBezTo>
                    <a:pt x="1000506" y="156644"/>
                    <a:pt x="1000506" y="156644"/>
                    <a:pt x="790466" y="191042"/>
                  </a:cubicBezTo>
                  <a:cubicBezTo>
                    <a:pt x="674791" y="210200"/>
                    <a:pt x="579121" y="225876"/>
                    <a:pt x="577381" y="225876"/>
                  </a:cubicBezTo>
                  <a:cubicBezTo>
                    <a:pt x="576077" y="225876"/>
                    <a:pt x="569119" y="216732"/>
                    <a:pt x="561726" y="206282"/>
                  </a:cubicBezTo>
                  <a:cubicBezTo>
                    <a:pt x="554768" y="195396"/>
                    <a:pt x="547376" y="186688"/>
                    <a:pt x="545636" y="186688"/>
                  </a:cubicBezTo>
                  <a:cubicBezTo>
                    <a:pt x="543462" y="186688"/>
                    <a:pt x="550855" y="199315"/>
                    <a:pt x="561726" y="214990"/>
                  </a:cubicBezTo>
                  <a:cubicBezTo>
                    <a:pt x="583470" y="246776"/>
                    <a:pt x="591297" y="268982"/>
                    <a:pt x="589123" y="291188"/>
                  </a:cubicBezTo>
                  <a:cubicBezTo>
                    <a:pt x="587818" y="305121"/>
                    <a:pt x="586514" y="306428"/>
                    <a:pt x="572598" y="307299"/>
                  </a:cubicBezTo>
                  <a:cubicBezTo>
                    <a:pt x="564335" y="308169"/>
                    <a:pt x="550420" y="305992"/>
                    <a:pt x="541722" y="302509"/>
                  </a:cubicBezTo>
                  <a:close/>
                </a:path>
              </a:pathLst>
            </a:custGeom>
            <a:solidFill>
              <a:srgbClr val="73849C"/>
            </a:solidFill>
            <a:ln w="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C3D35582-5F31-6A4E-BD3C-2FEA22F7BC43}"/>
                </a:ext>
              </a:extLst>
            </p:cNvPr>
            <p:cNvSpPr/>
            <p:nvPr/>
          </p:nvSpPr>
          <p:spPr>
            <a:xfrm flipV="1">
              <a:off x="11894728" y="2433073"/>
              <a:ext cx="228864" cy="190268"/>
            </a:xfrm>
            <a:custGeom>
              <a:avLst/>
              <a:gdLst>
                <a:gd name="connsiteX0" fmla="*/ 70162 w 228864"/>
                <a:gd name="connsiteY0" fmla="*/ 140112 h 190268"/>
                <a:gd name="connsiteX1" fmla="*/ 8411 w 228864"/>
                <a:gd name="connsiteY1" fmla="*/ 67397 h 190268"/>
                <a:gd name="connsiteX2" fmla="*/ 7541 w 228864"/>
                <a:gd name="connsiteY2" fmla="*/ 12970 h 190268"/>
                <a:gd name="connsiteX3" fmla="*/ 67553 w 228864"/>
                <a:gd name="connsiteY3" fmla="*/ 6004 h 190268"/>
                <a:gd name="connsiteX4" fmla="*/ 226714 w 228864"/>
                <a:gd name="connsiteY4" fmla="*/ 149691 h 190268"/>
                <a:gd name="connsiteX5" fmla="*/ 203666 w 228864"/>
                <a:gd name="connsiteY5" fmla="*/ 160577 h 190268"/>
                <a:gd name="connsiteX6" fmla="*/ 168876 w 228864"/>
                <a:gd name="connsiteY6" fmla="*/ 178864 h 190268"/>
                <a:gd name="connsiteX7" fmla="*/ 139740 w 228864"/>
                <a:gd name="connsiteY7" fmla="*/ 189314 h 190268"/>
                <a:gd name="connsiteX8" fmla="*/ 70162 w 228864"/>
                <a:gd name="connsiteY8" fmla="*/ 140112 h 19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864" h="190268">
                  <a:moveTo>
                    <a:pt x="70162" y="140112"/>
                  </a:moveTo>
                  <a:cubicBezTo>
                    <a:pt x="31894" y="103537"/>
                    <a:pt x="16673" y="85249"/>
                    <a:pt x="8411" y="67397"/>
                  </a:cubicBezTo>
                  <a:cubicBezTo>
                    <a:pt x="-5505" y="37354"/>
                    <a:pt x="-5505" y="26468"/>
                    <a:pt x="7541" y="12970"/>
                  </a:cubicBezTo>
                  <a:cubicBezTo>
                    <a:pt x="23196" y="-2705"/>
                    <a:pt x="44940" y="-5317"/>
                    <a:pt x="67553" y="6004"/>
                  </a:cubicBezTo>
                  <a:cubicBezTo>
                    <a:pt x="83208" y="13406"/>
                    <a:pt x="222800" y="140112"/>
                    <a:pt x="226714" y="149691"/>
                  </a:cubicBezTo>
                  <a:cubicBezTo>
                    <a:pt x="227148" y="151433"/>
                    <a:pt x="217147" y="156222"/>
                    <a:pt x="203666" y="160577"/>
                  </a:cubicBezTo>
                  <a:cubicBezTo>
                    <a:pt x="190620" y="164495"/>
                    <a:pt x="174965" y="172768"/>
                    <a:pt x="168876" y="178864"/>
                  </a:cubicBezTo>
                  <a:cubicBezTo>
                    <a:pt x="161049" y="186702"/>
                    <a:pt x="153656" y="189314"/>
                    <a:pt x="139740" y="189314"/>
                  </a:cubicBezTo>
                  <a:cubicBezTo>
                    <a:pt x="121911" y="188879"/>
                    <a:pt x="118867" y="186702"/>
                    <a:pt x="70162" y="140112"/>
                  </a:cubicBezTo>
                  <a:close/>
                </a:path>
              </a:pathLst>
            </a:custGeom>
            <a:solidFill>
              <a:srgbClr val="73849C"/>
            </a:solidFill>
            <a:ln w="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F54B2FF1-752D-B14B-8590-9EE8610B94AF}"/>
                </a:ext>
              </a:extLst>
            </p:cNvPr>
            <p:cNvSpPr/>
            <p:nvPr/>
          </p:nvSpPr>
          <p:spPr>
            <a:xfrm flipV="1">
              <a:off x="12250406" y="2594632"/>
              <a:ext cx="57121" cy="65304"/>
            </a:xfrm>
            <a:custGeom>
              <a:avLst/>
              <a:gdLst>
                <a:gd name="connsiteX0" fmla="*/ 8329 w 57121"/>
                <a:gd name="connsiteY0" fmla="*/ 54169 h 65304"/>
                <a:gd name="connsiteX1" fmla="*/ 3111 w 57121"/>
                <a:gd name="connsiteY1" fmla="*/ 2790 h 65304"/>
                <a:gd name="connsiteX2" fmla="*/ 31377 w 57121"/>
                <a:gd name="connsiteY2" fmla="*/ 21077 h 65304"/>
                <a:gd name="connsiteX3" fmla="*/ 54425 w 57121"/>
                <a:gd name="connsiteY3" fmla="*/ 47202 h 65304"/>
                <a:gd name="connsiteX4" fmla="*/ 45293 w 57121"/>
                <a:gd name="connsiteY4" fmla="*/ 56346 h 65304"/>
                <a:gd name="connsiteX5" fmla="*/ 8329 w 57121"/>
                <a:gd name="connsiteY5" fmla="*/ 54169 h 6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21" h="65304">
                  <a:moveTo>
                    <a:pt x="8329" y="54169"/>
                  </a:moveTo>
                  <a:cubicBezTo>
                    <a:pt x="-3847" y="42413"/>
                    <a:pt x="-6456" y="15417"/>
                    <a:pt x="3111" y="2790"/>
                  </a:cubicBezTo>
                  <a:cubicBezTo>
                    <a:pt x="7895" y="-4177"/>
                    <a:pt x="10504" y="-2000"/>
                    <a:pt x="31377" y="21077"/>
                  </a:cubicBezTo>
                  <a:lnTo>
                    <a:pt x="54425" y="47202"/>
                  </a:lnTo>
                  <a:lnTo>
                    <a:pt x="45293" y="56346"/>
                  </a:lnTo>
                  <a:cubicBezTo>
                    <a:pt x="33552" y="68103"/>
                    <a:pt x="20941" y="67232"/>
                    <a:pt x="8329" y="54169"/>
                  </a:cubicBezTo>
                  <a:close/>
                </a:path>
              </a:pathLst>
            </a:custGeom>
            <a:solidFill>
              <a:srgbClr val="73849C"/>
            </a:solidFill>
            <a:ln w="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5963CAC4-1D2B-8044-BE36-B13F7D8D003C}"/>
                </a:ext>
              </a:extLst>
            </p:cNvPr>
            <p:cNvSpPr/>
            <p:nvPr/>
          </p:nvSpPr>
          <p:spPr>
            <a:xfrm flipV="1">
              <a:off x="12833872" y="2598580"/>
              <a:ext cx="221962" cy="195888"/>
            </a:xfrm>
            <a:custGeom>
              <a:avLst/>
              <a:gdLst>
                <a:gd name="connsiteX0" fmla="*/ 105790 w 221962"/>
                <a:gd name="connsiteY0" fmla="*/ 189748 h 195888"/>
                <a:gd name="connsiteX1" fmla="*/ 5771 w 221962"/>
                <a:gd name="connsiteY1" fmla="*/ 71314 h 195888"/>
                <a:gd name="connsiteX2" fmla="*/ 6640 w 221962"/>
                <a:gd name="connsiteY2" fmla="*/ 12968 h 195888"/>
                <a:gd name="connsiteX3" fmla="*/ 34907 w 221962"/>
                <a:gd name="connsiteY3" fmla="*/ -529 h 195888"/>
                <a:gd name="connsiteX4" fmla="*/ 164497 w 221962"/>
                <a:gd name="connsiteY4" fmla="*/ 103100 h 195888"/>
                <a:gd name="connsiteX5" fmla="*/ 194503 w 221962"/>
                <a:gd name="connsiteY5" fmla="*/ 177992 h 195888"/>
                <a:gd name="connsiteX6" fmla="*/ 166236 w 221962"/>
                <a:gd name="connsiteY6" fmla="*/ 186700 h 195888"/>
                <a:gd name="connsiteX7" fmla="*/ 105790 w 221962"/>
                <a:gd name="connsiteY7" fmla="*/ 189748 h 195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962" h="195888">
                  <a:moveTo>
                    <a:pt x="105790" y="189748"/>
                  </a:moveTo>
                  <a:cubicBezTo>
                    <a:pt x="89265" y="180169"/>
                    <a:pt x="16208" y="93521"/>
                    <a:pt x="5771" y="71314"/>
                  </a:cubicBezTo>
                  <a:cubicBezTo>
                    <a:pt x="-7710" y="43448"/>
                    <a:pt x="-7275" y="29514"/>
                    <a:pt x="6640" y="12968"/>
                  </a:cubicBezTo>
                  <a:cubicBezTo>
                    <a:pt x="15773" y="2083"/>
                    <a:pt x="20991" y="-529"/>
                    <a:pt x="34907" y="-529"/>
                  </a:cubicBezTo>
                  <a:cubicBezTo>
                    <a:pt x="69696" y="-529"/>
                    <a:pt x="84482" y="11662"/>
                    <a:pt x="164497" y="103100"/>
                  </a:cubicBezTo>
                  <a:cubicBezTo>
                    <a:pt x="229292" y="177121"/>
                    <a:pt x="229727" y="177992"/>
                    <a:pt x="194503" y="177992"/>
                  </a:cubicBezTo>
                  <a:cubicBezTo>
                    <a:pt x="183631" y="177992"/>
                    <a:pt x="173194" y="181475"/>
                    <a:pt x="166236" y="186700"/>
                  </a:cubicBezTo>
                  <a:cubicBezTo>
                    <a:pt x="153625" y="196715"/>
                    <a:pt x="120575" y="198456"/>
                    <a:pt x="105790" y="189748"/>
                  </a:cubicBezTo>
                  <a:close/>
                </a:path>
              </a:pathLst>
            </a:custGeom>
            <a:solidFill>
              <a:srgbClr val="73849C"/>
            </a:solidFill>
            <a:ln w="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0D1A9AE4-8883-F747-A0CA-9B12175663EE}"/>
                </a:ext>
              </a:extLst>
            </p:cNvPr>
            <p:cNvSpPr/>
            <p:nvPr/>
          </p:nvSpPr>
          <p:spPr>
            <a:xfrm flipV="1">
              <a:off x="12451033" y="2629010"/>
              <a:ext cx="54940" cy="90696"/>
            </a:xfrm>
            <a:custGeom>
              <a:avLst/>
              <a:gdLst>
                <a:gd name="connsiteX0" fmla="*/ 3414 w 54940"/>
                <a:gd name="connsiteY0" fmla="*/ 74001 h 90696"/>
                <a:gd name="connsiteX1" fmla="*/ 8633 w 54940"/>
                <a:gd name="connsiteY1" fmla="*/ 29588 h 90696"/>
                <a:gd name="connsiteX2" fmla="*/ 16460 w 54940"/>
                <a:gd name="connsiteY2" fmla="*/ -456 h 90696"/>
                <a:gd name="connsiteX3" fmla="*/ 50815 w 54940"/>
                <a:gd name="connsiteY3" fmla="*/ 29153 h 90696"/>
                <a:gd name="connsiteX4" fmla="*/ 9068 w 54940"/>
                <a:gd name="connsiteY4" fmla="*/ 90111 h 90696"/>
                <a:gd name="connsiteX5" fmla="*/ -3109 w 54940"/>
                <a:gd name="connsiteY5" fmla="*/ 90111 h 90696"/>
                <a:gd name="connsiteX6" fmla="*/ 3414 w 54940"/>
                <a:gd name="connsiteY6" fmla="*/ 74001 h 9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40" h="90696">
                  <a:moveTo>
                    <a:pt x="3414" y="74001"/>
                  </a:moveTo>
                  <a:cubicBezTo>
                    <a:pt x="7763" y="63551"/>
                    <a:pt x="9937" y="48311"/>
                    <a:pt x="8633" y="29588"/>
                  </a:cubicBezTo>
                  <a:cubicBezTo>
                    <a:pt x="7328" y="3463"/>
                    <a:pt x="8198" y="851"/>
                    <a:pt x="16460" y="-456"/>
                  </a:cubicBezTo>
                  <a:cubicBezTo>
                    <a:pt x="28636" y="-2197"/>
                    <a:pt x="47336" y="13913"/>
                    <a:pt x="50815" y="29153"/>
                  </a:cubicBezTo>
                  <a:cubicBezTo>
                    <a:pt x="56903" y="57455"/>
                    <a:pt x="34725" y="90111"/>
                    <a:pt x="9068" y="90111"/>
                  </a:cubicBezTo>
                  <a:lnTo>
                    <a:pt x="-3109" y="90111"/>
                  </a:lnTo>
                  <a:lnTo>
                    <a:pt x="3414" y="74001"/>
                  </a:lnTo>
                  <a:close/>
                </a:path>
              </a:pathLst>
            </a:custGeom>
            <a:solidFill>
              <a:srgbClr val="73849C"/>
            </a:solidFill>
            <a:ln w="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20A4957E-A417-6D47-8606-A9186678BD10}"/>
                </a:ext>
              </a:extLst>
            </p:cNvPr>
            <p:cNvSpPr/>
            <p:nvPr/>
          </p:nvSpPr>
          <p:spPr>
            <a:xfrm flipV="1">
              <a:off x="14350693" y="2691481"/>
              <a:ext cx="19839" cy="15214"/>
            </a:xfrm>
            <a:custGeom>
              <a:avLst/>
              <a:gdLst>
                <a:gd name="connsiteX0" fmla="*/ -1080 w 19839"/>
                <a:gd name="connsiteY0" fmla="*/ 13156 h 15214"/>
                <a:gd name="connsiteX1" fmla="*/ 3268 w 19839"/>
                <a:gd name="connsiteY1" fmla="*/ -342 h 15214"/>
                <a:gd name="connsiteX2" fmla="*/ 12835 w 19839"/>
                <a:gd name="connsiteY2" fmla="*/ 7060 h 15214"/>
                <a:gd name="connsiteX3" fmla="*/ -1080 w 19839"/>
                <a:gd name="connsiteY3" fmla="*/ 13156 h 1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39" h="15214">
                  <a:moveTo>
                    <a:pt x="-1080" y="13156"/>
                  </a:moveTo>
                  <a:cubicBezTo>
                    <a:pt x="-11082" y="9237"/>
                    <a:pt x="-7603" y="-2084"/>
                    <a:pt x="3268" y="-342"/>
                  </a:cubicBezTo>
                  <a:cubicBezTo>
                    <a:pt x="8487" y="529"/>
                    <a:pt x="12835" y="3577"/>
                    <a:pt x="12835" y="7060"/>
                  </a:cubicBezTo>
                  <a:cubicBezTo>
                    <a:pt x="12835" y="14027"/>
                    <a:pt x="6747" y="16639"/>
                    <a:pt x="-1080" y="13156"/>
                  </a:cubicBezTo>
                  <a:close/>
                </a:path>
              </a:pathLst>
            </a:custGeom>
            <a:solidFill>
              <a:srgbClr val="73849C"/>
            </a:solidFill>
            <a:ln w="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F6D99416-29BE-944B-9583-0DD4B5230330}"/>
                </a:ext>
              </a:extLst>
            </p:cNvPr>
            <p:cNvSpPr/>
            <p:nvPr/>
          </p:nvSpPr>
          <p:spPr>
            <a:xfrm flipV="1">
              <a:off x="12207073" y="2708272"/>
              <a:ext cx="100019" cy="73134"/>
            </a:xfrm>
            <a:custGeom>
              <a:avLst/>
              <a:gdLst>
                <a:gd name="connsiteX0" fmla="*/ 25181 w 100019"/>
                <a:gd name="connsiteY0" fmla="*/ 70130 h 73134"/>
                <a:gd name="connsiteX1" fmla="*/ -2651 w 100019"/>
                <a:gd name="connsiteY1" fmla="*/ 19186 h 73134"/>
                <a:gd name="connsiteX2" fmla="*/ 10395 w 100019"/>
                <a:gd name="connsiteY2" fmla="*/ 17009 h 73134"/>
                <a:gd name="connsiteX3" fmla="*/ 46055 w 100019"/>
                <a:gd name="connsiteY3" fmla="*/ 8301 h 73134"/>
                <a:gd name="connsiteX4" fmla="*/ 69972 w 100019"/>
                <a:gd name="connsiteY4" fmla="*/ -407 h 73134"/>
                <a:gd name="connsiteX5" fmla="*/ 84323 w 100019"/>
                <a:gd name="connsiteY5" fmla="*/ 25718 h 73134"/>
                <a:gd name="connsiteX6" fmla="*/ 97369 w 100019"/>
                <a:gd name="connsiteY6" fmla="*/ 51843 h 73134"/>
                <a:gd name="connsiteX7" fmla="*/ 86497 w 100019"/>
                <a:gd name="connsiteY7" fmla="*/ 58809 h 73134"/>
                <a:gd name="connsiteX8" fmla="*/ 25181 w 100019"/>
                <a:gd name="connsiteY8" fmla="*/ 70130 h 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19" h="73134">
                  <a:moveTo>
                    <a:pt x="25181" y="70130"/>
                  </a:moveTo>
                  <a:cubicBezTo>
                    <a:pt x="20397" y="67518"/>
                    <a:pt x="-2651" y="24411"/>
                    <a:pt x="-2651" y="19186"/>
                  </a:cubicBezTo>
                  <a:cubicBezTo>
                    <a:pt x="-2651" y="17880"/>
                    <a:pt x="3003" y="17009"/>
                    <a:pt x="10395" y="17009"/>
                  </a:cubicBezTo>
                  <a:cubicBezTo>
                    <a:pt x="17353" y="17009"/>
                    <a:pt x="33443" y="13091"/>
                    <a:pt x="46055" y="8301"/>
                  </a:cubicBezTo>
                  <a:cubicBezTo>
                    <a:pt x="58666" y="3511"/>
                    <a:pt x="69537" y="-407"/>
                    <a:pt x="69972" y="-407"/>
                  </a:cubicBezTo>
                  <a:cubicBezTo>
                    <a:pt x="70842" y="-407"/>
                    <a:pt x="76930" y="11349"/>
                    <a:pt x="84323" y="25718"/>
                  </a:cubicBezTo>
                  <a:lnTo>
                    <a:pt x="97369" y="51843"/>
                  </a:lnTo>
                  <a:lnTo>
                    <a:pt x="86497" y="58809"/>
                  </a:lnTo>
                  <a:cubicBezTo>
                    <a:pt x="69102" y="70130"/>
                    <a:pt x="34748" y="76661"/>
                    <a:pt x="25181" y="70130"/>
                  </a:cubicBezTo>
                  <a:close/>
                </a:path>
              </a:pathLst>
            </a:custGeom>
            <a:solidFill>
              <a:srgbClr val="73849C"/>
            </a:solidFill>
            <a:ln w="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9" name="Graphic 136">
            <a:extLst>
              <a:ext uri="{FF2B5EF4-FFF2-40B4-BE49-F238E27FC236}">
                <a16:creationId xmlns:a16="http://schemas.microsoft.com/office/drawing/2014/main" id="{EA2D772B-13E0-0040-AA08-B67925760303}"/>
              </a:ext>
            </a:extLst>
          </p:cNvPr>
          <p:cNvGrpSpPr/>
          <p:nvPr/>
        </p:nvGrpSpPr>
        <p:grpSpPr>
          <a:xfrm rot="19617944">
            <a:off x="19468376" y="616525"/>
            <a:ext cx="1605457" cy="1605535"/>
            <a:chOff x="17470370" y="554205"/>
            <a:chExt cx="1605457" cy="1605535"/>
          </a:xfrm>
          <a:solidFill>
            <a:srgbClr val="000000"/>
          </a:solidFill>
        </p:grpSpPr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BC539394-BBB9-8947-A6AC-FF384DC82EFA}"/>
                </a:ext>
              </a:extLst>
            </p:cNvPr>
            <p:cNvSpPr/>
            <p:nvPr/>
          </p:nvSpPr>
          <p:spPr>
            <a:xfrm>
              <a:off x="17702337" y="554205"/>
              <a:ext cx="1373490" cy="1370704"/>
            </a:xfrm>
            <a:custGeom>
              <a:avLst/>
              <a:gdLst>
                <a:gd name="connsiteX0" fmla="*/ 1021711 w 1373490"/>
                <a:gd name="connsiteY0" fmla="*/ 561127 h 1370704"/>
                <a:gd name="connsiteX1" fmla="*/ 1021749 w 1373490"/>
                <a:gd name="connsiteY1" fmla="*/ 561169 h 1370704"/>
                <a:gd name="connsiteX2" fmla="*/ 1369919 w 1373490"/>
                <a:gd name="connsiteY2" fmla="*/ 213394 h 1370704"/>
                <a:gd name="connsiteX3" fmla="*/ 1362184 w 1373490"/>
                <a:gd name="connsiteY3" fmla="*/ 179545 h 1370704"/>
                <a:gd name="connsiteX4" fmla="*/ 1330919 w 1373490"/>
                <a:gd name="connsiteY4" fmla="*/ 141280 h 1370704"/>
                <a:gd name="connsiteX5" fmla="*/ 1343016 w 1373490"/>
                <a:gd name="connsiteY5" fmla="*/ 101726 h 1370704"/>
                <a:gd name="connsiteX6" fmla="*/ 1270670 w 1373490"/>
                <a:gd name="connsiteY6" fmla="*/ 30216 h 1370704"/>
                <a:gd name="connsiteX7" fmla="*/ 1231537 w 1373490"/>
                <a:gd name="connsiteY7" fmla="*/ 41594 h 1370704"/>
                <a:gd name="connsiteX8" fmla="*/ 1194057 w 1373490"/>
                <a:gd name="connsiteY8" fmla="*/ 11709 h 1370704"/>
                <a:gd name="connsiteX9" fmla="*/ 1190284 w 1373490"/>
                <a:gd name="connsiteY9" fmla="*/ 8857 h 1370704"/>
                <a:gd name="connsiteX10" fmla="*/ 1156463 w 1373490"/>
                <a:gd name="connsiteY10" fmla="*/ 4784 h 1370704"/>
                <a:gd name="connsiteX11" fmla="*/ 810033 w 1373490"/>
                <a:gd name="connsiteY11" fmla="*/ 348174 h 1370704"/>
                <a:gd name="connsiteX12" fmla="*/ 810099 w 1373490"/>
                <a:gd name="connsiteY12" fmla="*/ 348239 h 1370704"/>
                <a:gd name="connsiteX13" fmla="*/ 849451 w 1373490"/>
                <a:gd name="connsiteY13" fmla="*/ 411390 h 1370704"/>
                <a:gd name="connsiteX14" fmla="*/ 835966 w 1373490"/>
                <a:gd name="connsiteY14" fmla="*/ 436083 h 1370704"/>
                <a:gd name="connsiteX15" fmla="*/ 748587 w 1373490"/>
                <a:gd name="connsiteY15" fmla="*/ 364005 h 1370704"/>
                <a:gd name="connsiteX16" fmla="*/ 742771 w 1373490"/>
                <a:gd name="connsiteY16" fmla="*/ 359603 h 1370704"/>
                <a:gd name="connsiteX17" fmla="*/ 690571 w 1373490"/>
                <a:gd name="connsiteY17" fmla="*/ 353318 h 1370704"/>
                <a:gd name="connsiteX18" fmla="*/ 527415 w 1373490"/>
                <a:gd name="connsiteY18" fmla="*/ 514850 h 1370704"/>
                <a:gd name="connsiteX19" fmla="*/ 509619 w 1373490"/>
                <a:gd name="connsiteY19" fmla="*/ 497168 h 1370704"/>
                <a:gd name="connsiteX20" fmla="*/ 740927 w 1373490"/>
                <a:gd name="connsiteY20" fmla="*/ 267995 h 1370704"/>
                <a:gd name="connsiteX21" fmla="*/ 476762 w 1373490"/>
                <a:gd name="connsiteY21" fmla="*/ 966 h 1370704"/>
                <a:gd name="connsiteX22" fmla="*/ 256774 w 1373490"/>
                <a:gd name="connsiteY22" fmla="*/ 218927 h 1370704"/>
                <a:gd name="connsiteX23" fmla="*/ 248968 w 1373490"/>
                <a:gd name="connsiteY23" fmla="*/ 218133 h 1370704"/>
                <a:gd name="connsiteX24" fmla="*/ 238760 w 1373490"/>
                <a:gd name="connsiteY24" fmla="*/ 228034 h 1370704"/>
                <a:gd name="connsiteX25" fmla="*/ 237723 w 1373490"/>
                <a:gd name="connsiteY25" fmla="*/ 227004 h 1370704"/>
                <a:gd name="connsiteX26" fmla="*/ 227625 w 1373490"/>
                <a:gd name="connsiteY26" fmla="*/ 236863 h 1370704"/>
                <a:gd name="connsiteX27" fmla="*/ 228953 w 1373490"/>
                <a:gd name="connsiteY27" fmla="*/ 238201 h 1370704"/>
                <a:gd name="connsiteX28" fmla="*/ 218648 w 1373490"/>
                <a:gd name="connsiteY28" fmla="*/ 250201 h 1370704"/>
                <a:gd name="connsiteX29" fmla="*/ 219270 w 1373490"/>
                <a:gd name="connsiteY29" fmla="*/ 257078 h 1370704"/>
                <a:gd name="connsiteX30" fmla="*/ 0 w 1373490"/>
                <a:gd name="connsiteY30" fmla="*/ 474327 h 1370704"/>
                <a:gd name="connsiteX31" fmla="*/ 264161 w 1373490"/>
                <a:gd name="connsiteY31" fmla="*/ 741358 h 1370704"/>
                <a:gd name="connsiteX32" fmla="*/ 498103 w 1373490"/>
                <a:gd name="connsiteY32" fmla="*/ 509571 h 1370704"/>
                <a:gd name="connsiteX33" fmla="*/ 420294 w 1373490"/>
                <a:gd name="connsiteY33" fmla="*/ 430918 h 1370704"/>
                <a:gd name="connsiteX34" fmla="*/ 515420 w 1373490"/>
                <a:gd name="connsiteY34" fmla="*/ 526727 h 1370704"/>
                <a:gd name="connsiteX35" fmla="*/ 251810 w 1373490"/>
                <a:gd name="connsiteY35" fmla="*/ 787711 h 1370704"/>
                <a:gd name="connsiteX36" fmla="*/ 250545 w 1373490"/>
                <a:gd name="connsiteY36" fmla="*/ 788738 h 1370704"/>
                <a:gd name="connsiteX37" fmla="*/ 330298 w 1373490"/>
                <a:gd name="connsiteY37" fmla="*/ 928779 h 1370704"/>
                <a:gd name="connsiteX38" fmla="*/ 332800 w 1373490"/>
                <a:gd name="connsiteY38" fmla="*/ 926261 h 1370704"/>
                <a:gd name="connsiteX39" fmla="*/ 320106 w 1373490"/>
                <a:gd name="connsiteY39" fmla="*/ 939413 h 1370704"/>
                <a:gd name="connsiteX40" fmla="*/ 186676 w 1373490"/>
                <a:gd name="connsiteY40" fmla="*/ 847130 h 1370704"/>
                <a:gd name="connsiteX41" fmla="*/ 42658 w 1373490"/>
                <a:gd name="connsiteY41" fmla="*/ 834795 h 1370704"/>
                <a:gd name="connsiteX42" fmla="*/ 42667 w 1373490"/>
                <a:gd name="connsiteY42" fmla="*/ 834814 h 1370704"/>
                <a:gd name="connsiteX43" fmla="*/ 39396 w 1373490"/>
                <a:gd name="connsiteY43" fmla="*/ 837218 h 1370704"/>
                <a:gd name="connsiteX44" fmla="*/ 42975 w 1373490"/>
                <a:gd name="connsiteY44" fmla="*/ 876009 h 1370704"/>
                <a:gd name="connsiteX45" fmla="*/ 84171 w 1373490"/>
                <a:gd name="connsiteY45" fmla="*/ 939033 h 1370704"/>
                <a:gd name="connsiteX46" fmla="*/ 204381 w 1373490"/>
                <a:gd name="connsiteY46" fmla="*/ 1076731 h 1370704"/>
                <a:gd name="connsiteX47" fmla="*/ 170087 w 1373490"/>
                <a:gd name="connsiteY47" fmla="*/ 1176360 h 1370704"/>
                <a:gd name="connsiteX48" fmla="*/ 165361 w 1373490"/>
                <a:gd name="connsiteY48" fmla="*/ 1174136 h 1370704"/>
                <a:gd name="connsiteX49" fmla="*/ 119549 w 1373490"/>
                <a:gd name="connsiteY49" fmla="*/ 1219665 h 1370704"/>
                <a:gd name="connsiteX50" fmla="*/ 134504 w 1373490"/>
                <a:gd name="connsiteY50" fmla="*/ 1229900 h 1370704"/>
                <a:gd name="connsiteX51" fmla="*/ 143737 w 1373490"/>
                <a:gd name="connsiteY51" fmla="*/ 1244525 h 1370704"/>
                <a:gd name="connsiteX52" fmla="*/ 190782 w 1373490"/>
                <a:gd name="connsiteY52" fmla="*/ 1197656 h 1370704"/>
                <a:gd name="connsiteX53" fmla="*/ 187818 w 1373490"/>
                <a:gd name="connsiteY53" fmla="*/ 1193769 h 1370704"/>
                <a:gd name="connsiteX54" fmla="*/ 286895 w 1373490"/>
                <a:gd name="connsiteY54" fmla="*/ 1159321 h 1370704"/>
                <a:gd name="connsiteX55" fmla="*/ 506575 w 1373490"/>
                <a:gd name="connsiteY55" fmla="*/ 1322535 h 1370704"/>
                <a:gd name="connsiteX56" fmla="*/ 518956 w 1373490"/>
                <a:gd name="connsiteY56" fmla="*/ 1318011 h 1370704"/>
                <a:gd name="connsiteX57" fmla="*/ 520145 w 1373490"/>
                <a:gd name="connsiteY57" fmla="*/ 1316662 h 1370704"/>
                <a:gd name="connsiteX58" fmla="*/ 536380 w 1373490"/>
                <a:gd name="connsiteY58" fmla="*/ 1283563 h 1370704"/>
                <a:gd name="connsiteX59" fmla="*/ 511854 w 1373490"/>
                <a:gd name="connsiteY59" fmla="*/ 1172445 h 1370704"/>
                <a:gd name="connsiteX60" fmla="*/ 431607 w 1373490"/>
                <a:gd name="connsiteY60" fmla="*/ 1053686 h 1370704"/>
                <a:gd name="connsiteX61" fmla="*/ 444972 w 1373490"/>
                <a:gd name="connsiteY61" fmla="*/ 1043366 h 1370704"/>
                <a:gd name="connsiteX62" fmla="*/ 576725 w 1373490"/>
                <a:gd name="connsiteY62" fmla="*/ 1117594 h 1370704"/>
                <a:gd name="connsiteX63" fmla="*/ 577524 w 1373490"/>
                <a:gd name="connsiteY63" fmla="*/ 1116672 h 1370704"/>
                <a:gd name="connsiteX64" fmla="*/ 841165 w 1373490"/>
                <a:gd name="connsiteY64" fmla="*/ 853687 h 1370704"/>
                <a:gd name="connsiteX65" fmla="*/ 939178 w 1373490"/>
                <a:gd name="connsiteY65" fmla="*/ 950265 h 1370704"/>
                <a:gd name="connsiteX66" fmla="*/ 860218 w 1373490"/>
                <a:gd name="connsiteY66" fmla="*/ 872740 h 1370704"/>
                <a:gd name="connsiteX67" fmla="*/ 629324 w 1373490"/>
                <a:gd name="connsiteY67" fmla="*/ 1107568 h 1370704"/>
                <a:gd name="connsiteX68" fmla="*/ 897356 w 1373490"/>
                <a:gd name="connsiteY68" fmla="*/ 1370705 h 1370704"/>
                <a:gd name="connsiteX69" fmla="*/ 1113767 w 1373490"/>
                <a:gd name="connsiteY69" fmla="*/ 1150616 h 1370704"/>
                <a:gd name="connsiteX70" fmla="*/ 1120647 w 1373490"/>
                <a:gd name="connsiteY70" fmla="*/ 1151206 h 1370704"/>
                <a:gd name="connsiteX71" fmla="*/ 1132611 w 1373490"/>
                <a:gd name="connsiteY71" fmla="*/ 1140857 h 1370704"/>
                <a:gd name="connsiteX72" fmla="*/ 1133951 w 1373490"/>
                <a:gd name="connsiteY72" fmla="*/ 1142178 h 1370704"/>
                <a:gd name="connsiteX73" fmla="*/ 1143767 w 1373490"/>
                <a:gd name="connsiteY73" fmla="*/ 1132048 h 1370704"/>
                <a:gd name="connsiteX74" fmla="*/ 1142732 w 1373490"/>
                <a:gd name="connsiteY74" fmla="*/ 1131012 h 1370704"/>
                <a:gd name="connsiteX75" fmla="*/ 1152596 w 1373490"/>
                <a:gd name="connsiteY75" fmla="*/ 1120768 h 1370704"/>
                <a:gd name="connsiteX76" fmla="*/ 1151778 w 1373490"/>
                <a:gd name="connsiteY76" fmla="*/ 1112966 h 1370704"/>
                <a:gd name="connsiteX77" fmla="*/ 1368902 w 1373490"/>
                <a:gd name="connsiteY77" fmla="*/ 892145 h 1370704"/>
                <a:gd name="connsiteX78" fmla="*/ 1100862 w 1373490"/>
                <a:gd name="connsiteY78" fmla="*/ 629003 h 1370704"/>
                <a:gd name="connsiteX79" fmla="*/ 872572 w 1373490"/>
                <a:gd name="connsiteY79" fmla="*/ 861175 h 1370704"/>
                <a:gd name="connsiteX80" fmla="*/ 853129 w 1373490"/>
                <a:gd name="connsiteY80" fmla="*/ 841751 h 1370704"/>
                <a:gd name="connsiteX81" fmla="*/ 1020010 w 1373490"/>
                <a:gd name="connsiteY81" fmla="*/ 675273 h 1370704"/>
                <a:gd name="connsiteX82" fmla="*/ 1008065 w 1373490"/>
                <a:gd name="connsiteY82" fmla="*/ 623031 h 1370704"/>
                <a:gd name="connsiteX83" fmla="*/ 935253 w 1373490"/>
                <a:gd name="connsiteY83" fmla="*/ 536021 h 1370704"/>
                <a:gd name="connsiteX84" fmla="*/ 961177 w 1373490"/>
                <a:gd name="connsiteY84" fmla="*/ 523391 h 1370704"/>
                <a:gd name="connsiteX85" fmla="*/ 961177 w 1373490"/>
                <a:gd name="connsiteY85" fmla="*/ 523398 h 1370704"/>
                <a:gd name="connsiteX86" fmla="*/ 1021711 w 1373490"/>
                <a:gd name="connsiteY86" fmla="*/ 561127 h 1370704"/>
                <a:gd name="connsiteX87" fmla="*/ 477470 w 1373490"/>
                <a:gd name="connsiteY87" fmla="*/ 9727 h 1370704"/>
                <a:gd name="connsiteX88" fmla="*/ 732175 w 1373490"/>
                <a:gd name="connsiteY88" fmla="*/ 267201 h 1370704"/>
                <a:gd name="connsiteX89" fmla="*/ 507625 w 1373490"/>
                <a:gd name="connsiteY89" fmla="*/ 489683 h 1370704"/>
                <a:gd name="connsiteX90" fmla="*/ 506273 w 1373490"/>
                <a:gd name="connsiteY90" fmla="*/ 491022 h 1370704"/>
                <a:gd name="connsiteX91" fmla="*/ 251567 w 1373490"/>
                <a:gd name="connsiteY91" fmla="*/ 233549 h 1370704"/>
                <a:gd name="connsiteX92" fmla="*/ 476118 w 1373490"/>
                <a:gd name="connsiteY92" fmla="*/ 11066 h 1370704"/>
                <a:gd name="connsiteX93" fmla="*/ 477470 w 1373490"/>
                <a:gd name="connsiteY93" fmla="*/ 9727 h 1370704"/>
                <a:gd name="connsiteX94" fmla="*/ 264805 w 1373490"/>
                <a:gd name="connsiteY94" fmla="*/ 731257 h 1370704"/>
                <a:gd name="connsiteX95" fmla="*/ 263454 w 1373490"/>
                <a:gd name="connsiteY95" fmla="*/ 732596 h 1370704"/>
                <a:gd name="connsiteX96" fmla="*/ 8747 w 1373490"/>
                <a:gd name="connsiteY96" fmla="*/ 475123 h 1370704"/>
                <a:gd name="connsiteX97" fmla="*/ 233298 w 1373490"/>
                <a:gd name="connsiteY97" fmla="*/ 252640 h 1370704"/>
                <a:gd name="connsiteX98" fmla="*/ 234649 w 1373490"/>
                <a:gd name="connsiteY98" fmla="*/ 251301 h 1370704"/>
                <a:gd name="connsiteX99" fmla="*/ 489355 w 1373490"/>
                <a:gd name="connsiteY99" fmla="*/ 508775 h 1370704"/>
                <a:gd name="connsiteX100" fmla="*/ 264805 w 1373490"/>
                <a:gd name="connsiteY100" fmla="*/ 731257 h 1370704"/>
                <a:gd name="connsiteX101" fmla="*/ 896529 w 1373490"/>
                <a:gd name="connsiteY101" fmla="*/ 1361962 h 1370704"/>
                <a:gd name="connsiteX102" fmla="*/ 638086 w 1373490"/>
                <a:gd name="connsiteY102" fmla="*/ 1108243 h 1370704"/>
                <a:gd name="connsiteX103" fmla="*/ 639417 w 1373490"/>
                <a:gd name="connsiteY103" fmla="*/ 1106884 h 1370704"/>
                <a:gd name="connsiteX104" fmla="*/ 861045 w 1373490"/>
                <a:gd name="connsiteY104" fmla="*/ 881483 h 1370704"/>
                <a:gd name="connsiteX105" fmla="*/ 1119487 w 1373490"/>
                <a:gd name="connsiteY105" fmla="*/ 1135212 h 1370704"/>
                <a:gd name="connsiteX106" fmla="*/ 1118147 w 1373490"/>
                <a:gd name="connsiteY106" fmla="*/ 1136571 h 1370704"/>
                <a:gd name="connsiteX107" fmla="*/ 896529 w 1373490"/>
                <a:gd name="connsiteY107" fmla="*/ 1361962 h 1370704"/>
                <a:gd name="connsiteX108" fmla="*/ 880070 w 1373490"/>
                <a:gd name="connsiteY108" fmla="*/ 863142 h 1370704"/>
                <a:gd name="connsiteX109" fmla="*/ 1101698 w 1373490"/>
                <a:gd name="connsiteY109" fmla="*/ 637750 h 1370704"/>
                <a:gd name="connsiteX110" fmla="*/ 1360131 w 1373490"/>
                <a:gd name="connsiteY110" fmla="*/ 891471 h 1370704"/>
                <a:gd name="connsiteX111" fmla="*/ 1358801 w 1373490"/>
                <a:gd name="connsiteY111" fmla="*/ 892829 h 1370704"/>
                <a:gd name="connsiteX112" fmla="*/ 1137172 w 1373490"/>
                <a:gd name="connsiteY112" fmla="*/ 1118230 h 1370704"/>
                <a:gd name="connsiteX113" fmla="*/ 878730 w 1373490"/>
                <a:gd name="connsiteY113" fmla="*/ 864501 h 1370704"/>
                <a:gd name="connsiteX114" fmla="*/ 880070 w 1373490"/>
                <a:gd name="connsiteY114" fmla="*/ 863142 h 1370704"/>
                <a:gd name="connsiteX115" fmla="*/ 965169 w 1373490"/>
                <a:gd name="connsiteY115" fmla="*/ 520501 h 1370704"/>
                <a:gd name="connsiteX116" fmla="*/ 851969 w 1373490"/>
                <a:gd name="connsiteY116" fmla="*/ 407502 h 1370704"/>
                <a:gd name="connsiteX117" fmla="*/ 853062 w 1373490"/>
                <a:gd name="connsiteY117" fmla="*/ 405505 h 1370704"/>
                <a:gd name="connsiteX118" fmla="*/ 966936 w 1373490"/>
                <a:gd name="connsiteY118" fmla="*/ 519382 h 1370704"/>
                <a:gd name="connsiteX119" fmla="*/ 965169 w 1373490"/>
                <a:gd name="connsiteY119" fmla="*/ 520501 h 1370704"/>
                <a:gd name="connsiteX120" fmla="*/ 1154154 w 1373490"/>
                <a:gd name="connsiteY120" fmla="*/ 20455 h 1370704"/>
                <a:gd name="connsiteX121" fmla="*/ 1177883 w 1373490"/>
                <a:gd name="connsiteY121" fmla="*/ 31722 h 1370704"/>
                <a:gd name="connsiteX122" fmla="*/ 1184830 w 1373490"/>
                <a:gd name="connsiteY122" fmla="*/ 37276 h 1370704"/>
                <a:gd name="connsiteX123" fmla="*/ 852939 w 1373490"/>
                <a:gd name="connsiteY123" fmla="*/ 371002 h 1370704"/>
                <a:gd name="connsiteX124" fmla="*/ 821911 w 1373490"/>
                <a:gd name="connsiteY124" fmla="*/ 349785 h 1370704"/>
                <a:gd name="connsiteX125" fmla="*/ 1154154 w 1373490"/>
                <a:gd name="connsiteY125" fmla="*/ 20455 h 1370704"/>
                <a:gd name="connsiteX126" fmla="*/ 1335433 w 1373490"/>
                <a:gd name="connsiteY126" fmla="*/ 186778 h 1370704"/>
                <a:gd name="connsiteX127" fmla="*/ 1340099 w 1373490"/>
                <a:gd name="connsiteY127" fmla="*/ 192975 h 1370704"/>
                <a:gd name="connsiteX128" fmla="*/ 1352690 w 1373490"/>
                <a:gd name="connsiteY128" fmla="*/ 217171 h 1370704"/>
                <a:gd name="connsiteX129" fmla="*/ 1020020 w 1373490"/>
                <a:gd name="connsiteY129" fmla="*/ 549466 h 1370704"/>
                <a:gd name="connsiteX130" fmla="*/ 1002012 w 1373490"/>
                <a:gd name="connsiteY130" fmla="*/ 522053 h 1370704"/>
                <a:gd name="connsiteX131" fmla="*/ 1335433 w 1373490"/>
                <a:gd name="connsiteY131" fmla="*/ 186778 h 1370704"/>
                <a:gd name="connsiteX132" fmla="*/ 998505 w 1373490"/>
                <a:gd name="connsiteY132" fmla="*/ 517493 h 1370704"/>
                <a:gd name="connsiteX133" fmla="*/ 978102 w 1373490"/>
                <a:gd name="connsiteY133" fmla="*/ 492744 h 1370704"/>
                <a:gd name="connsiteX134" fmla="*/ 1311514 w 1373490"/>
                <a:gd name="connsiteY134" fmla="*/ 157476 h 1370704"/>
                <a:gd name="connsiteX135" fmla="*/ 1331926 w 1373490"/>
                <a:gd name="connsiteY135" fmla="*/ 182225 h 1370704"/>
                <a:gd name="connsiteX136" fmla="*/ 998505 w 1373490"/>
                <a:gd name="connsiteY136" fmla="*/ 517493 h 1370704"/>
                <a:gd name="connsiteX137" fmla="*/ 974349 w 1373490"/>
                <a:gd name="connsiteY137" fmla="*/ 488433 h 1370704"/>
                <a:gd name="connsiteX138" fmla="*/ 929808 w 1373490"/>
                <a:gd name="connsiteY138" fmla="*/ 440846 h 1370704"/>
                <a:gd name="connsiteX139" fmla="*/ 886066 w 1373490"/>
                <a:gd name="connsiteY139" fmla="*/ 399135 h 1370704"/>
                <a:gd name="connsiteX140" fmla="*/ 1218185 w 1373490"/>
                <a:gd name="connsiteY140" fmla="*/ 65167 h 1370704"/>
                <a:gd name="connsiteX141" fmla="*/ 1307760 w 1373490"/>
                <a:gd name="connsiteY141" fmla="*/ 153171 h 1370704"/>
                <a:gd name="connsiteX142" fmla="*/ 974349 w 1373490"/>
                <a:gd name="connsiteY142" fmla="*/ 488433 h 1370704"/>
                <a:gd name="connsiteX143" fmla="*/ 881809 w 1373490"/>
                <a:gd name="connsiteY143" fmla="*/ 395331 h 1370704"/>
                <a:gd name="connsiteX144" fmla="*/ 857424 w 1373490"/>
                <a:gd name="connsiteY144" fmla="*/ 374583 h 1370704"/>
                <a:gd name="connsiteX145" fmla="*/ 1189277 w 1373490"/>
                <a:gd name="connsiteY145" fmla="*/ 40882 h 1370704"/>
                <a:gd name="connsiteX146" fmla="*/ 1213861 w 1373490"/>
                <a:gd name="connsiteY146" fmla="*/ 61428 h 1370704"/>
                <a:gd name="connsiteX147" fmla="*/ 881809 w 1373490"/>
                <a:gd name="connsiteY147" fmla="*/ 395331 h 1370704"/>
                <a:gd name="connsiteX148" fmla="*/ 1274357 w 1373490"/>
                <a:gd name="connsiteY148" fmla="*/ 50886 h 1370704"/>
                <a:gd name="connsiteX149" fmla="*/ 1307380 w 1373490"/>
                <a:gd name="connsiteY149" fmla="*/ 57538 h 1370704"/>
                <a:gd name="connsiteX150" fmla="*/ 1318546 w 1373490"/>
                <a:gd name="connsiteY150" fmla="*/ 111546 h 1370704"/>
                <a:gd name="connsiteX151" fmla="*/ 1299540 w 1373490"/>
                <a:gd name="connsiteY151" fmla="*/ 103706 h 1370704"/>
                <a:gd name="connsiteX152" fmla="*/ 1275307 w 1373490"/>
                <a:gd name="connsiteY152" fmla="*/ 77335 h 1370704"/>
                <a:gd name="connsiteX153" fmla="*/ 1274357 w 1373490"/>
                <a:gd name="connsiteY153" fmla="*/ 50886 h 1370704"/>
                <a:gd name="connsiteX154" fmla="*/ 1163420 w 1373490"/>
                <a:gd name="connsiteY154" fmla="*/ 11265 h 1370704"/>
                <a:gd name="connsiteX155" fmla="*/ 1184526 w 1373490"/>
                <a:gd name="connsiteY155" fmla="*/ 16415 h 1370704"/>
                <a:gd name="connsiteX156" fmla="*/ 1188336 w 1373490"/>
                <a:gd name="connsiteY156" fmla="*/ 19298 h 1370704"/>
                <a:gd name="connsiteX157" fmla="*/ 1354771 w 1373490"/>
                <a:gd name="connsiteY157" fmla="*/ 185494 h 1370704"/>
                <a:gd name="connsiteX158" fmla="*/ 1363181 w 1373490"/>
                <a:gd name="connsiteY158" fmla="*/ 206698 h 1370704"/>
                <a:gd name="connsiteX159" fmla="*/ 1360425 w 1373490"/>
                <a:gd name="connsiteY159" fmla="*/ 209450 h 1370704"/>
                <a:gd name="connsiteX160" fmla="*/ 1347711 w 1373490"/>
                <a:gd name="connsiteY160" fmla="*/ 187279 h 1370704"/>
                <a:gd name="connsiteX161" fmla="*/ 1183784 w 1373490"/>
                <a:gd name="connsiteY161" fmla="*/ 24276 h 1370704"/>
                <a:gd name="connsiteX162" fmla="*/ 1162536 w 1373490"/>
                <a:gd name="connsiteY162" fmla="*/ 12151 h 1370704"/>
                <a:gd name="connsiteX163" fmla="*/ 1163192 w 1373490"/>
                <a:gd name="connsiteY163" fmla="*/ 11498 h 1370704"/>
                <a:gd name="connsiteX164" fmla="*/ 1163420 w 1373490"/>
                <a:gd name="connsiteY164" fmla="*/ 11265 h 1370704"/>
                <a:gd name="connsiteX165" fmla="*/ 723622 w 1373490"/>
                <a:gd name="connsiteY165" fmla="*/ 394891 h 1370704"/>
                <a:gd name="connsiteX166" fmla="*/ 724373 w 1373490"/>
                <a:gd name="connsiteY166" fmla="*/ 395491 h 1370704"/>
                <a:gd name="connsiteX167" fmla="*/ 317552 w 1373490"/>
                <a:gd name="connsiteY167" fmla="*/ 804173 h 1370704"/>
                <a:gd name="connsiteX168" fmla="*/ 312133 w 1373490"/>
                <a:gd name="connsiteY168" fmla="*/ 799847 h 1370704"/>
                <a:gd name="connsiteX169" fmla="*/ 278938 w 1373490"/>
                <a:gd name="connsiteY169" fmla="*/ 781014 h 1370704"/>
                <a:gd name="connsiteX170" fmla="*/ 686969 w 1373490"/>
                <a:gd name="connsiteY170" fmla="*/ 377507 h 1370704"/>
                <a:gd name="connsiteX171" fmla="*/ 723622 w 1373490"/>
                <a:gd name="connsiteY171" fmla="*/ 394891 h 1370704"/>
                <a:gd name="connsiteX172" fmla="*/ 565125 w 1373490"/>
                <a:gd name="connsiteY172" fmla="*/ 1051415 h 1370704"/>
                <a:gd name="connsiteX173" fmla="*/ 564592 w 1373490"/>
                <a:gd name="connsiteY173" fmla="*/ 1050702 h 1370704"/>
                <a:gd name="connsiteX174" fmla="*/ 972144 w 1373490"/>
                <a:gd name="connsiteY174" fmla="*/ 641293 h 1370704"/>
                <a:gd name="connsiteX175" fmla="*/ 973987 w 1373490"/>
                <a:gd name="connsiteY175" fmla="*/ 643761 h 1370704"/>
                <a:gd name="connsiteX176" fmla="*/ 993450 w 1373490"/>
                <a:gd name="connsiteY176" fmla="*/ 681065 h 1370704"/>
                <a:gd name="connsiteX177" fmla="*/ 585563 w 1373490"/>
                <a:gd name="connsiteY177" fmla="*/ 1088039 h 1370704"/>
                <a:gd name="connsiteX178" fmla="*/ 565125 w 1373490"/>
                <a:gd name="connsiteY178" fmla="*/ 1051415 h 1370704"/>
                <a:gd name="connsiteX179" fmla="*/ 561140 w 1373490"/>
                <a:gd name="connsiteY179" fmla="*/ 1046093 h 1370704"/>
                <a:gd name="connsiteX180" fmla="*/ 530703 w 1373490"/>
                <a:gd name="connsiteY180" fmla="*/ 1007939 h 1370704"/>
                <a:gd name="connsiteX181" fmla="*/ 938152 w 1373490"/>
                <a:gd name="connsiteY181" fmla="*/ 598622 h 1370704"/>
                <a:gd name="connsiteX182" fmla="*/ 968685 w 1373490"/>
                <a:gd name="connsiteY182" fmla="*/ 636680 h 1370704"/>
                <a:gd name="connsiteX183" fmla="*/ 561140 w 1373490"/>
                <a:gd name="connsiteY183" fmla="*/ 1046093 h 1370704"/>
                <a:gd name="connsiteX184" fmla="*/ 527006 w 1373490"/>
                <a:gd name="connsiteY184" fmla="*/ 1003567 h 1370704"/>
                <a:gd name="connsiteX185" fmla="*/ 364063 w 1373490"/>
                <a:gd name="connsiteY185" fmla="*/ 842597 h 1370704"/>
                <a:gd name="connsiteX186" fmla="*/ 771023 w 1373490"/>
                <a:gd name="connsiteY186" fmla="*/ 433779 h 1370704"/>
                <a:gd name="connsiteX187" fmla="*/ 934436 w 1373490"/>
                <a:gd name="connsiteY187" fmla="*/ 594273 h 1370704"/>
                <a:gd name="connsiteX188" fmla="*/ 527006 w 1373490"/>
                <a:gd name="connsiteY188" fmla="*/ 1003567 h 1370704"/>
                <a:gd name="connsiteX189" fmla="*/ 359717 w 1373490"/>
                <a:gd name="connsiteY189" fmla="*/ 838881 h 1370704"/>
                <a:gd name="connsiteX190" fmla="*/ 322034 w 1373490"/>
                <a:gd name="connsiteY190" fmla="*/ 807759 h 1370704"/>
                <a:gd name="connsiteX191" fmla="*/ 728858 w 1373490"/>
                <a:gd name="connsiteY191" fmla="*/ 399070 h 1370704"/>
                <a:gd name="connsiteX192" fmla="*/ 766642 w 1373490"/>
                <a:gd name="connsiteY192" fmla="*/ 430091 h 1370704"/>
                <a:gd name="connsiteX193" fmla="*/ 359717 w 1373490"/>
                <a:gd name="connsiteY193" fmla="*/ 838881 h 1370704"/>
                <a:gd name="connsiteX194" fmla="*/ 513015 w 1373490"/>
                <a:gd name="connsiteY194" fmla="*/ 1223875 h 1370704"/>
                <a:gd name="connsiteX195" fmla="*/ 452010 w 1373490"/>
                <a:gd name="connsiteY195" fmla="*/ 1180665 h 1370704"/>
                <a:gd name="connsiteX196" fmla="*/ 321563 w 1373490"/>
                <a:gd name="connsiteY196" fmla="*/ 1035336 h 1370704"/>
                <a:gd name="connsiteX197" fmla="*/ 190418 w 1373490"/>
                <a:gd name="connsiteY197" fmla="*/ 915675 h 1370704"/>
                <a:gd name="connsiteX198" fmla="*/ 139606 w 1373490"/>
                <a:gd name="connsiteY198" fmla="*/ 843775 h 1370704"/>
                <a:gd name="connsiteX199" fmla="*/ 169172 w 1373490"/>
                <a:gd name="connsiteY199" fmla="*/ 850228 h 1370704"/>
                <a:gd name="connsiteX200" fmla="*/ 183007 w 1373490"/>
                <a:gd name="connsiteY200" fmla="*/ 855891 h 1370704"/>
                <a:gd name="connsiteX201" fmla="*/ 362278 w 1373490"/>
                <a:gd name="connsiteY201" fmla="*/ 992905 h 1370704"/>
                <a:gd name="connsiteX202" fmla="*/ 362494 w 1373490"/>
                <a:gd name="connsiteY202" fmla="*/ 993114 h 1370704"/>
                <a:gd name="connsiteX203" fmla="*/ 501322 w 1373490"/>
                <a:gd name="connsiteY203" fmla="*/ 1172787 h 1370704"/>
                <a:gd name="connsiteX204" fmla="*/ 501203 w 1373490"/>
                <a:gd name="connsiteY204" fmla="*/ 1172663 h 1370704"/>
                <a:gd name="connsiteX205" fmla="*/ 513015 w 1373490"/>
                <a:gd name="connsiteY205" fmla="*/ 1223875 h 1370704"/>
                <a:gd name="connsiteX206" fmla="*/ 174983 w 1373490"/>
                <a:gd name="connsiteY206" fmla="*/ 1193380 h 1370704"/>
                <a:gd name="connsiteX207" fmla="*/ 147632 w 1373490"/>
                <a:gd name="connsiteY207" fmla="*/ 1221622 h 1370704"/>
                <a:gd name="connsiteX208" fmla="*/ 131626 w 1373490"/>
                <a:gd name="connsiteY208" fmla="*/ 1223134 h 1370704"/>
                <a:gd name="connsiteX209" fmla="*/ 133051 w 1373490"/>
                <a:gd name="connsiteY209" fmla="*/ 1212500 h 1370704"/>
                <a:gd name="connsiteX210" fmla="*/ 133018 w 1373490"/>
                <a:gd name="connsiteY210" fmla="*/ 1212519 h 1370704"/>
                <a:gd name="connsiteX211" fmla="*/ 164015 w 1373490"/>
                <a:gd name="connsiteY211" fmla="*/ 1183639 h 1370704"/>
                <a:gd name="connsiteX212" fmla="*/ 173022 w 1373490"/>
                <a:gd name="connsiteY212" fmla="*/ 1182964 h 1370704"/>
                <a:gd name="connsiteX213" fmla="*/ 173027 w 1373490"/>
                <a:gd name="connsiteY213" fmla="*/ 1182964 h 1370704"/>
                <a:gd name="connsiteX214" fmla="*/ 174983 w 1373490"/>
                <a:gd name="connsiteY214" fmla="*/ 1193380 h 1370704"/>
                <a:gd name="connsiteX215" fmla="*/ 179394 w 1373490"/>
                <a:gd name="connsiteY215" fmla="*/ 1183725 h 1370704"/>
                <a:gd name="connsiteX216" fmla="*/ 179330 w 1373490"/>
                <a:gd name="connsiteY216" fmla="*/ 1183658 h 1370704"/>
                <a:gd name="connsiteX217" fmla="*/ 210848 w 1373490"/>
                <a:gd name="connsiteY217" fmla="*/ 1083468 h 1370704"/>
                <a:gd name="connsiteX218" fmla="*/ 243881 w 1373490"/>
                <a:gd name="connsiteY218" fmla="*/ 1117147 h 1370704"/>
                <a:gd name="connsiteX219" fmla="*/ 278728 w 1373490"/>
                <a:gd name="connsiteY219" fmla="*/ 1151462 h 1370704"/>
                <a:gd name="connsiteX220" fmla="*/ 179394 w 1373490"/>
                <a:gd name="connsiteY220" fmla="*/ 1183725 h 1370704"/>
                <a:gd name="connsiteX221" fmla="*/ 506574 w 1373490"/>
                <a:gd name="connsiteY221" fmla="*/ 1313032 h 1370704"/>
                <a:gd name="connsiteX222" fmla="*/ 296968 w 1373490"/>
                <a:gd name="connsiteY222" fmla="*/ 1155824 h 1370704"/>
                <a:gd name="connsiteX223" fmla="*/ 348610 w 1373490"/>
                <a:gd name="connsiteY223" fmla="*/ 1137863 h 1370704"/>
                <a:gd name="connsiteX224" fmla="*/ 352094 w 1373490"/>
                <a:gd name="connsiteY224" fmla="*/ 1133749 h 1370704"/>
                <a:gd name="connsiteX225" fmla="*/ 339741 w 1373490"/>
                <a:gd name="connsiteY225" fmla="*/ 1132010 h 1370704"/>
                <a:gd name="connsiteX226" fmla="*/ 288968 w 1373490"/>
                <a:gd name="connsiteY226" fmla="*/ 1148155 h 1370704"/>
                <a:gd name="connsiteX227" fmla="*/ 250609 w 1373490"/>
                <a:gd name="connsiteY227" fmla="*/ 1110438 h 1370704"/>
                <a:gd name="connsiteX228" fmla="*/ 214096 w 1373490"/>
                <a:gd name="connsiteY228" fmla="*/ 1073139 h 1370704"/>
                <a:gd name="connsiteX229" fmla="*/ 229506 w 1373490"/>
                <a:gd name="connsiteY229" fmla="*/ 1024151 h 1370704"/>
                <a:gd name="connsiteX230" fmla="*/ 227843 w 1373490"/>
                <a:gd name="connsiteY230" fmla="*/ 1016748 h 1370704"/>
                <a:gd name="connsiteX231" fmla="*/ 222498 w 1373490"/>
                <a:gd name="connsiteY231" fmla="*/ 1024103 h 1370704"/>
                <a:gd name="connsiteX232" fmla="*/ 207862 w 1373490"/>
                <a:gd name="connsiteY232" fmla="*/ 1066620 h 1370704"/>
                <a:gd name="connsiteX233" fmla="*/ 91732 w 1373490"/>
                <a:gd name="connsiteY233" fmla="*/ 933284 h 1370704"/>
                <a:gd name="connsiteX234" fmla="*/ 46107 w 1373490"/>
                <a:gd name="connsiteY234" fmla="*/ 843946 h 1370704"/>
                <a:gd name="connsiteX235" fmla="*/ 52259 w 1373490"/>
                <a:gd name="connsiteY235" fmla="*/ 842122 h 1370704"/>
                <a:gd name="connsiteX236" fmla="*/ 152184 w 1373490"/>
                <a:gd name="connsiteY236" fmla="*/ 897676 h 1370704"/>
                <a:gd name="connsiteX237" fmla="*/ 314835 w 1373490"/>
                <a:gd name="connsiteY237" fmla="*/ 1042045 h 1370704"/>
                <a:gd name="connsiteX238" fmla="*/ 470081 w 1373490"/>
                <a:gd name="connsiteY238" fmla="*/ 1220463 h 1370704"/>
                <a:gd name="connsiteX239" fmla="*/ 512243 w 1373490"/>
                <a:gd name="connsiteY239" fmla="*/ 1311283 h 1370704"/>
                <a:gd name="connsiteX240" fmla="*/ 506574 w 1373490"/>
                <a:gd name="connsiteY240" fmla="*/ 1313032 h 1370704"/>
                <a:gd name="connsiteX241" fmla="*/ 458340 w 1373490"/>
                <a:gd name="connsiteY241" fmla="*/ 1032361 h 1370704"/>
                <a:gd name="connsiteX242" fmla="*/ 415486 w 1373490"/>
                <a:gd name="connsiteY242" fmla="*/ 971077 h 1370704"/>
                <a:gd name="connsiteX243" fmla="*/ 337679 w 1373490"/>
                <a:gd name="connsiteY243" fmla="*/ 921348 h 1370704"/>
                <a:gd name="connsiteX244" fmla="*/ 341025 w 1373490"/>
                <a:gd name="connsiteY244" fmla="*/ 917974 h 1370704"/>
                <a:gd name="connsiteX245" fmla="*/ 417863 w 1373490"/>
                <a:gd name="connsiteY245" fmla="*/ 968549 h 1370704"/>
                <a:gd name="connsiteX246" fmla="*/ 462013 w 1373490"/>
                <a:gd name="connsiteY246" fmla="*/ 1029529 h 1370704"/>
                <a:gd name="connsiteX247" fmla="*/ 458340 w 1373490"/>
                <a:gd name="connsiteY247" fmla="*/ 1032361 h 1370704"/>
                <a:gd name="connsiteX248" fmla="*/ 1009605 w 1373490"/>
                <a:gd name="connsiteY248" fmla="*/ 664942 h 1370704"/>
                <a:gd name="connsiteX249" fmla="*/ 1005357 w 1373490"/>
                <a:gd name="connsiteY249" fmla="*/ 669186 h 1370704"/>
                <a:gd name="connsiteX250" fmla="*/ 985733 w 1373490"/>
                <a:gd name="connsiteY250" fmla="*/ 634971 h 1370704"/>
                <a:gd name="connsiteX251" fmla="*/ 732736 w 1373490"/>
                <a:gd name="connsiteY251" fmla="*/ 383400 h 1370704"/>
                <a:gd name="connsiteX252" fmla="*/ 699931 w 1373490"/>
                <a:gd name="connsiteY252" fmla="*/ 364684 h 1370704"/>
                <a:gd name="connsiteX253" fmla="*/ 700958 w 1373490"/>
                <a:gd name="connsiteY253" fmla="*/ 363677 h 1370704"/>
                <a:gd name="connsiteX254" fmla="*/ 701300 w 1373490"/>
                <a:gd name="connsiteY254" fmla="*/ 363319 h 1370704"/>
                <a:gd name="connsiteX255" fmla="*/ 733876 w 1373490"/>
                <a:gd name="connsiteY255" fmla="*/ 371267 h 1370704"/>
                <a:gd name="connsiteX256" fmla="*/ 739758 w 1373490"/>
                <a:gd name="connsiteY256" fmla="*/ 375716 h 1370704"/>
                <a:gd name="connsiteX257" fmla="*/ 996623 w 1373490"/>
                <a:gd name="connsiteY257" fmla="*/ 632216 h 1370704"/>
                <a:gd name="connsiteX258" fmla="*/ 1009605 w 1373490"/>
                <a:gd name="connsiteY258" fmla="*/ 664942 h 137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</a:cxnLst>
              <a:rect l="l" t="t" r="r" b="b"/>
              <a:pathLst>
                <a:path w="1373490" h="1370704">
                  <a:moveTo>
                    <a:pt x="1021711" y="561127"/>
                  </a:moveTo>
                  <a:lnTo>
                    <a:pt x="1021749" y="561169"/>
                  </a:lnTo>
                  <a:lnTo>
                    <a:pt x="1369919" y="213394"/>
                  </a:lnTo>
                  <a:cubicBezTo>
                    <a:pt x="1380192" y="202972"/>
                    <a:pt x="1365358" y="183463"/>
                    <a:pt x="1362184" y="179545"/>
                  </a:cubicBezTo>
                  <a:cubicBezTo>
                    <a:pt x="1351559" y="165896"/>
                    <a:pt x="1341106" y="153157"/>
                    <a:pt x="1330919" y="141280"/>
                  </a:cubicBezTo>
                  <a:cubicBezTo>
                    <a:pt x="1338550" y="129949"/>
                    <a:pt x="1343016" y="116358"/>
                    <a:pt x="1343016" y="101726"/>
                  </a:cubicBezTo>
                  <a:cubicBezTo>
                    <a:pt x="1343016" y="62232"/>
                    <a:pt x="1310630" y="30216"/>
                    <a:pt x="1270670" y="30216"/>
                  </a:cubicBezTo>
                  <a:cubicBezTo>
                    <a:pt x="1256244" y="30216"/>
                    <a:pt x="1242817" y="34401"/>
                    <a:pt x="1231537" y="41594"/>
                  </a:cubicBezTo>
                  <a:cubicBezTo>
                    <a:pt x="1214688" y="27264"/>
                    <a:pt x="1201707" y="17476"/>
                    <a:pt x="1194057" y="11709"/>
                  </a:cubicBezTo>
                  <a:cubicBezTo>
                    <a:pt x="1192632" y="10638"/>
                    <a:pt x="1191377" y="9688"/>
                    <a:pt x="1190284" y="8857"/>
                  </a:cubicBezTo>
                  <a:cubicBezTo>
                    <a:pt x="1169406" y="-7065"/>
                    <a:pt x="1158202" y="2976"/>
                    <a:pt x="1156463" y="4784"/>
                  </a:cubicBezTo>
                  <a:lnTo>
                    <a:pt x="810033" y="348174"/>
                  </a:lnTo>
                  <a:lnTo>
                    <a:pt x="810099" y="348239"/>
                  </a:lnTo>
                  <a:cubicBezTo>
                    <a:pt x="806488" y="354219"/>
                    <a:pt x="823879" y="380862"/>
                    <a:pt x="849451" y="411390"/>
                  </a:cubicBezTo>
                  <a:lnTo>
                    <a:pt x="835966" y="436083"/>
                  </a:lnTo>
                  <a:cubicBezTo>
                    <a:pt x="795522" y="399395"/>
                    <a:pt x="764542" y="376034"/>
                    <a:pt x="748587" y="364005"/>
                  </a:cubicBezTo>
                  <a:cubicBezTo>
                    <a:pt x="746391" y="362351"/>
                    <a:pt x="744453" y="360886"/>
                    <a:pt x="742771" y="359603"/>
                  </a:cubicBezTo>
                  <a:cubicBezTo>
                    <a:pt x="710546" y="335029"/>
                    <a:pt x="693251" y="350528"/>
                    <a:pt x="690571" y="353318"/>
                  </a:cubicBezTo>
                  <a:lnTo>
                    <a:pt x="527415" y="514850"/>
                  </a:lnTo>
                  <a:lnTo>
                    <a:pt x="509619" y="497168"/>
                  </a:lnTo>
                  <a:lnTo>
                    <a:pt x="740927" y="267995"/>
                  </a:lnTo>
                  <a:lnTo>
                    <a:pt x="476762" y="966"/>
                  </a:lnTo>
                  <a:lnTo>
                    <a:pt x="256774" y="218927"/>
                  </a:lnTo>
                  <a:cubicBezTo>
                    <a:pt x="252587" y="215825"/>
                    <a:pt x="248968" y="218133"/>
                    <a:pt x="248968" y="218133"/>
                  </a:cubicBezTo>
                  <a:lnTo>
                    <a:pt x="238760" y="228034"/>
                  </a:lnTo>
                  <a:lnTo>
                    <a:pt x="237723" y="227004"/>
                  </a:lnTo>
                  <a:cubicBezTo>
                    <a:pt x="229809" y="228301"/>
                    <a:pt x="227625" y="236863"/>
                    <a:pt x="227625" y="236863"/>
                  </a:cubicBezTo>
                  <a:lnTo>
                    <a:pt x="228953" y="238201"/>
                  </a:lnTo>
                  <a:lnTo>
                    <a:pt x="218648" y="250201"/>
                  </a:lnTo>
                  <a:cubicBezTo>
                    <a:pt x="218648" y="250201"/>
                    <a:pt x="216861" y="253427"/>
                    <a:pt x="219270" y="257078"/>
                  </a:cubicBezTo>
                  <a:lnTo>
                    <a:pt x="0" y="474327"/>
                  </a:lnTo>
                  <a:lnTo>
                    <a:pt x="264161" y="741358"/>
                  </a:lnTo>
                  <a:lnTo>
                    <a:pt x="498103" y="509571"/>
                  </a:lnTo>
                  <a:lnTo>
                    <a:pt x="420294" y="430918"/>
                  </a:lnTo>
                  <a:lnTo>
                    <a:pt x="515420" y="526727"/>
                  </a:lnTo>
                  <a:lnTo>
                    <a:pt x="251810" y="787711"/>
                  </a:lnTo>
                  <a:cubicBezTo>
                    <a:pt x="251359" y="788021"/>
                    <a:pt x="250929" y="788354"/>
                    <a:pt x="250545" y="788738"/>
                  </a:cubicBezTo>
                  <a:cubicBezTo>
                    <a:pt x="236685" y="802561"/>
                    <a:pt x="270710" y="860263"/>
                    <a:pt x="330298" y="928779"/>
                  </a:cubicBezTo>
                  <a:lnTo>
                    <a:pt x="332800" y="926261"/>
                  </a:lnTo>
                  <a:lnTo>
                    <a:pt x="320106" y="939413"/>
                  </a:lnTo>
                  <a:cubicBezTo>
                    <a:pt x="283779" y="907008"/>
                    <a:pt x="232839" y="866449"/>
                    <a:pt x="186676" y="847130"/>
                  </a:cubicBezTo>
                  <a:cubicBezTo>
                    <a:pt x="103785" y="812425"/>
                    <a:pt x="76882" y="813727"/>
                    <a:pt x="42658" y="834795"/>
                  </a:cubicBezTo>
                  <a:lnTo>
                    <a:pt x="42667" y="834814"/>
                  </a:lnTo>
                  <a:cubicBezTo>
                    <a:pt x="41460" y="835469"/>
                    <a:pt x="40358" y="836258"/>
                    <a:pt x="39396" y="837218"/>
                  </a:cubicBezTo>
                  <a:cubicBezTo>
                    <a:pt x="32481" y="844117"/>
                    <a:pt x="33652" y="856804"/>
                    <a:pt x="42975" y="876009"/>
                  </a:cubicBezTo>
                  <a:cubicBezTo>
                    <a:pt x="50907" y="892345"/>
                    <a:pt x="64767" y="913555"/>
                    <a:pt x="84171" y="939033"/>
                  </a:cubicBezTo>
                  <a:cubicBezTo>
                    <a:pt x="113764" y="977909"/>
                    <a:pt x="155578" y="1025747"/>
                    <a:pt x="204381" y="1076731"/>
                  </a:cubicBezTo>
                  <a:lnTo>
                    <a:pt x="170087" y="1176360"/>
                  </a:lnTo>
                  <a:cubicBezTo>
                    <a:pt x="168278" y="1175467"/>
                    <a:pt x="166539" y="1174659"/>
                    <a:pt x="165361" y="1174136"/>
                  </a:cubicBezTo>
                  <a:lnTo>
                    <a:pt x="119549" y="1219665"/>
                  </a:lnTo>
                  <a:cubicBezTo>
                    <a:pt x="123665" y="1220558"/>
                    <a:pt x="129302" y="1224378"/>
                    <a:pt x="134504" y="1229900"/>
                  </a:cubicBezTo>
                  <a:cubicBezTo>
                    <a:pt x="138019" y="1233634"/>
                    <a:pt x="142601" y="1239659"/>
                    <a:pt x="143737" y="1244525"/>
                  </a:cubicBezTo>
                  <a:lnTo>
                    <a:pt x="190782" y="1197656"/>
                  </a:lnTo>
                  <a:cubicBezTo>
                    <a:pt x="190782" y="1197656"/>
                    <a:pt x="189593" y="1196050"/>
                    <a:pt x="187818" y="1193769"/>
                  </a:cubicBezTo>
                  <a:lnTo>
                    <a:pt x="286895" y="1159321"/>
                  </a:lnTo>
                  <a:cubicBezTo>
                    <a:pt x="375551" y="1244297"/>
                    <a:pt x="469958" y="1322535"/>
                    <a:pt x="506575" y="1322535"/>
                  </a:cubicBezTo>
                  <a:cubicBezTo>
                    <a:pt x="511781" y="1322535"/>
                    <a:pt x="515947" y="1321005"/>
                    <a:pt x="518956" y="1318011"/>
                  </a:cubicBezTo>
                  <a:cubicBezTo>
                    <a:pt x="519382" y="1317583"/>
                    <a:pt x="519778" y="1317137"/>
                    <a:pt x="520145" y="1316662"/>
                  </a:cubicBezTo>
                  <a:cubicBezTo>
                    <a:pt x="522865" y="1314077"/>
                    <a:pt x="532325" y="1303842"/>
                    <a:pt x="536380" y="1283563"/>
                  </a:cubicBezTo>
                  <a:cubicBezTo>
                    <a:pt x="542415" y="1253372"/>
                    <a:pt x="534164" y="1215987"/>
                    <a:pt x="511854" y="1172445"/>
                  </a:cubicBezTo>
                  <a:cubicBezTo>
                    <a:pt x="488755" y="1127353"/>
                    <a:pt x="458400" y="1085958"/>
                    <a:pt x="431607" y="1053686"/>
                  </a:cubicBezTo>
                  <a:lnTo>
                    <a:pt x="444972" y="1043366"/>
                  </a:lnTo>
                  <a:cubicBezTo>
                    <a:pt x="510185" y="1100013"/>
                    <a:pt x="563183" y="1131097"/>
                    <a:pt x="576725" y="1117594"/>
                  </a:cubicBezTo>
                  <a:cubicBezTo>
                    <a:pt x="577011" y="1117308"/>
                    <a:pt x="577277" y="1116995"/>
                    <a:pt x="577524" y="1116672"/>
                  </a:cubicBezTo>
                  <a:lnTo>
                    <a:pt x="841165" y="853687"/>
                  </a:lnTo>
                  <a:lnTo>
                    <a:pt x="939178" y="950265"/>
                  </a:lnTo>
                  <a:lnTo>
                    <a:pt x="860218" y="872740"/>
                  </a:lnTo>
                  <a:lnTo>
                    <a:pt x="629324" y="1107568"/>
                  </a:lnTo>
                  <a:lnTo>
                    <a:pt x="897356" y="1370705"/>
                  </a:lnTo>
                  <a:lnTo>
                    <a:pt x="1113767" y="1150616"/>
                  </a:lnTo>
                  <a:cubicBezTo>
                    <a:pt x="1117425" y="1153011"/>
                    <a:pt x="1120647" y="1151206"/>
                    <a:pt x="1120647" y="1151206"/>
                  </a:cubicBezTo>
                  <a:lnTo>
                    <a:pt x="1132611" y="1140857"/>
                  </a:lnTo>
                  <a:lnTo>
                    <a:pt x="1133951" y="1142178"/>
                  </a:lnTo>
                  <a:cubicBezTo>
                    <a:pt x="1133951" y="1142178"/>
                    <a:pt x="1142504" y="1139964"/>
                    <a:pt x="1143767" y="1132048"/>
                  </a:cubicBezTo>
                  <a:lnTo>
                    <a:pt x="1142732" y="1131012"/>
                  </a:lnTo>
                  <a:lnTo>
                    <a:pt x="1152596" y="1120768"/>
                  </a:lnTo>
                  <a:cubicBezTo>
                    <a:pt x="1152596" y="1120768"/>
                    <a:pt x="1154895" y="1117137"/>
                    <a:pt x="1151778" y="1112966"/>
                  </a:cubicBezTo>
                  <a:lnTo>
                    <a:pt x="1368902" y="892145"/>
                  </a:lnTo>
                  <a:lnTo>
                    <a:pt x="1100862" y="629003"/>
                  </a:lnTo>
                  <a:lnTo>
                    <a:pt x="872572" y="861175"/>
                  </a:lnTo>
                  <a:lnTo>
                    <a:pt x="853129" y="841751"/>
                  </a:lnTo>
                  <a:lnTo>
                    <a:pt x="1020010" y="675273"/>
                  </a:lnTo>
                  <a:cubicBezTo>
                    <a:pt x="1035861" y="659186"/>
                    <a:pt x="1012959" y="629073"/>
                    <a:pt x="1008065" y="623031"/>
                  </a:cubicBezTo>
                  <a:cubicBezTo>
                    <a:pt x="982996" y="590828"/>
                    <a:pt x="958555" y="561897"/>
                    <a:pt x="935253" y="536021"/>
                  </a:cubicBezTo>
                  <a:lnTo>
                    <a:pt x="961177" y="523391"/>
                  </a:lnTo>
                  <a:cubicBezTo>
                    <a:pt x="961177" y="523392"/>
                    <a:pt x="961177" y="523397"/>
                    <a:pt x="961177" y="523398"/>
                  </a:cubicBezTo>
                  <a:cubicBezTo>
                    <a:pt x="990770" y="548255"/>
                    <a:pt x="1016371" y="565267"/>
                    <a:pt x="1021711" y="561127"/>
                  </a:cubicBezTo>
                  <a:close/>
                  <a:moveTo>
                    <a:pt x="477470" y="9727"/>
                  </a:moveTo>
                  <a:lnTo>
                    <a:pt x="732175" y="267201"/>
                  </a:lnTo>
                  <a:lnTo>
                    <a:pt x="507625" y="489683"/>
                  </a:lnTo>
                  <a:lnTo>
                    <a:pt x="506273" y="491022"/>
                  </a:lnTo>
                  <a:lnTo>
                    <a:pt x="251567" y="233549"/>
                  </a:lnTo>
                  <a:lnTo>
                    <a:pt x="476118" y="11066"/>
                  </a:lnTo>
                  <a:lnTo>
                    <a:pt x="477470" y="9727"/>
                  </a:lnTo>
                  <a:close/>
                  <a:moveTo>
                    <a:pt x="264805" y="731257"/>
                  </a:moveTo>
                  <a:lnTo>
                    <a:pt x="263454" y="732596"/>
                  </a:lnTo>
                  <a:lnTo>
                    <a:pt x="8747" y="475123"/>
                  </a:lnTo>
                  <a:lnTo>
                    <a:pt x="233298" y="252640"/>
                  </a:lnTo>
                  <a:lnTo>
                    <a:pt x="234649" y="251301"/>
                  </a:lnTo>
                  <a:lnTo>
                    <a:pt x="489355" y="508775"/>
                  </a:lnTo>
                  <a:lnTo>
                    <a:pt x="264805" y="731257"/>
                  </a:lnTo>
                  <a:close/>
                  <a:moveTo>
                    <a:pt x="896529" y="1361962"/>
                  </a:moveTo>
                  <a:lnTo>
                    <a:pt x="638086" y="1108243"/>
                  </a:lnTo>
                  <a:lnTo>
                    <a:pt x="639417" y="1106884"/>
                  </a:lnTo>
                  <a:lnTo>
                    <a:pt x="861045" y="881483"/>
                  </a:lnTo>
                  <a:lnTo>
                    <a:pt x="1119487" y="1135212"/>
                  </a:lnTo>
                  <a:lnTo>
                    <a:pt x="1118147" y="1136571"/>
                  </a:lnTo>
                  <a:lnTo>
                    <a:pt x="896529" y="1361962"/>
                  </a:lnTo>
                  <a:close/>
                  <a:moveTo>
                    <a:pt x="880070" y="863142"/>
                  </a:moveTo>
                  <a:lnTo>
                    <a:pt x="1101698" y="637750"/>
                  </a:lnTo>
                  <a:lnTo>
                    <a:pt x="1360131" y="891471"/>
                  </a:lnTo>
                  <a:lnTo>
                    <a:pt x="1358801" y="892829"/>
                  </a:lnTo>
                  <a:lnTo>
                    <a:pt x="1137172" y="1118230"/>
                  </a:lnTo>
                  <a:lnTo>
                    <a:pt x="878730" y="864501"/>
                  </a:lnTo>
                  <a:lnTo>
                    <a:pt x="880070" y="863142"/>
                  </a:lnTo>
                  <a:close/>
                  <a:moveTo>
                    <a:pt x="965169" y="520501"/>
                  </a:moveTo>
                  <a:cubicBezTo>
                    <a:pt x="926273" y="430714"/>
                    <a:pt x="857253" y="409044"/>
                    <a:pt x="851969" y="407502"/>
                  </a:cubicBezTo>
                  <a:lnTo>
                    <a:pt x="853062" y="405505"/>
                  </a:lnTo>
                  <a:cubicBezTo>
                    <a:pt x="853062" y="405505"/>
                    <a:pt x="926549" y="425302"/>
                    <a:pt x="966936" y="519382"/>
                  </a:cubicBezTo>
                  <a:cubicBezTo>
                    <a:pt x="966936" y="519382"/>
                    <a:pt x="966157" y="519868"/>
                    <a:pt x="965169" y="520501"/>
                  </a:cubicBezTo>
                  <a:close/>
                  <a:moveTo>
                    <a:pt x="1154154" y="20455"/>
                  </a:moveTo>
                  <a:cubicBezTo>
                    <a:pt x="1156121" y="20265"/>
                    <a:pt x="1163733" y="20503"/>
                    <a:pt x="1177883" y="31722"/>
                  </a:cubicBezTo>
                  <a:cubicBezTo>
                    <a:pt x="1180211" y="33568"/>
                    <a:pt x="1182521" y="35421"/>
                    <a:pt x="1184830" y="37276"/>
                  </a:cubicBezTo>
                  <a:lnTo>
                    <a:pt x="852939" y="371002"/>
                  </a:lnTo>
                  <a:cubicBezTo>
                    <a:pt x="840224" y="360956"/>
                    <a:pt x="829504" y="353575"/>
                    <a:pt x="821911" y="349785"/>
                  </a:cubicBezTo>
                  <a:lnTo>
                    <a:pt x="1154154" y="20455"/>
                  </a:lnTo>
                  <a:close/>
                  <a:moveTo>
                    <a:pt x="1335433" y="186778"/>
                  </a:moveTo>
                  <a:cubicBezTo>
                    <a:pt x="1337020" y="188853"/>
                    <a:pt x="1338578" y="190921"/>
                    <a:pt x="1340099" y="192975"/>
                  </a:cubicBezTo>
                  <a:cubicBezTo>
                    <a:pt x="1345154" y="199636"/>
                    <a:pt x="1351863" y="210858"/>
                    <a:pt x="1352690" y="217171"/>
                  </a:cubicBezTo>
                  <a:lnTo>
                    <a:pt x="1020020" y="549466"/>
                  </a:lnTo>
                  <a:cubicBezTo>
                    <a:pt x="1016675" y="542599"/>
                    <a:pt x="1010450" y="533188"/>
                    <a:pt x="1002012" y="522053"/>
                  </a:cubicBezTo>
                  <a:lnTo>
                    <a:pt x="1335433" y="186778"/>
                  </a:lnTo>
                  <a:close/>
                  <a:moveTo>
                    <a:pt x="998505" y="517493"/>
                  </a:moveTo>
                  <a:cubicBezTo>
                    <a:pt x="992566" y="509867"/>
                    <a:pt x="985695" y="501540"/>
                    <a:pt x="978102" y="492744"/>
                  </a:cubicBezTo>
                  <a:lnTo>
                    <a:pt x="1311514" y="157476"/>
                  </a:lnTo>
                  <a:cubicBezTo>
                    <a:pt x="1318765" y="165839"/>
                    <a:pt x="1325588" y="174102"/>
                    <a:pt x="1331926" y="182225"/>
                  </a:cubicBezTo>
                  <a:lnTo>
                    <a:pt x="998505" y="517493"/>
                  </a:lnTo>
                  <a:close/>
                  <a:moveTo>
                    <a:pt x="974349" y="488433"/>
                  </a:moveTo>
                  <a:cubicBezTo>
                    <a:pt x="961187" y="473421"/>
                    <a:pt x="946049" y="457194"/>
                    <a:pt x="929808" y="440846"/>
                  </a:cubicBezTo>
                  <a:cubicBezTo>
                    <a:pt x="914832" y="425783"/>
                    <a:pt x="899969" y="411645"/>
                    <a:pt x="886066" y="399135"/>
                  </a:cubicBezTo>
                  <a:lnTo>
                    <a:pt x="1218185" y="65167"/>
                  </a:lnTo>
                  <a:cubicBezTo>
                    <a:pt x="1251968" y="94495"/>
                    <a:pt x="1282387" y="124376"/>
                    <a:pt x="1307760" y="153171"/>
                  </a:cubicBezTo>
                  <a:lnTo>
                    <a:pt x="974349" y="488433"/>
                  </a:lnTo>
                  <a:close/>
                  <a:moveTo>
                    <a:pt x="881809" y="395331"/>
                  </a:moveTo>
                  <a:cubicBezTo>
                    <a:pt x="873189" y="387684"/>
                    <a:pt x="864998" y="380710"/>
                    <a:pt x="857424" y="374583"/>
                  </a:cubicBezTo>
                  <a:lnTo>
                    <a:pt x="1189277" y="40882"/>
                  </a:lnTo>
                  <a:cubicBezTo>
                    <a:pt x="1197640" y="47682"/>
                    <a:pt x="1205850" y="54538"/>
                    <a:pt x="1213861" y="61428"/>
                  </a:cubicBezTo>
                  <a:lnTo>
                    <a:pt x="881809" y="395331"/>
                  </a:lnTo>
                  <a:close/>
                  <a:moveTo>
                    <a:pt x="1274357" y="50886"/>
                  </a:moveTo>
                  <a:cubicBezTo>
                    <a:pt x="1286806" y="40610"/>
                    <a:pt x="1301469" y="51543"/>
                    <a:pt x="1307380" y="57538"/>
                  </a:cubicBezTo>
                  <a:cubicBezTo>
                    <a:pt x="1316170" y="66447"/>
                    <a:pt x="1335651" y="91115"/>
                    <a:pt x="1318546" y="111546"/>
                  </a:cubicBezTo>
                  <a:cubicBezTo>
                    <a:pt x="1318546" y="111546"/>
                    <a:pt x="1313319" y="118436"/>
                    <a:pt x="1299540" y="103706"/>
                  </a:cubicBezTo>
                  <a:cubicBezTo>
                    <a:pt x="1285761" y="88976"/>
                    <a:pt x="1275307" y="77335"/>
                    <a:pt x="1275307" y="77335"/>
                  </a:cubicBezTo>
                  <a:cubicBezTo>
                    <a:pt x="1275307" y="77335"/>
                    <a:pt x="1260739" y="62131"/>
                    <a:pt x="1274357" y="50886"/>
                  </a:cubicBezTo>
                  <a:close/>
                  <a:moveTo>
                    <a:pt x="1163420" y="11265"/>
                  </a:moveTo>
                  <a:cubicBezTo>
                    <a:pt x="1164085" y="10635"/>
                    <a:pt x="1170262" y="5542"/>
                    <a:pt x="1184526" y="16415"/>
                  </a:cubicBezTo>
                  <a:cubicBezTo>
                    <a:pt x="1185628" y="17255"/>
                    <a:pt x="1186901" y="18214"/>
                    <a:pt x="1188336" y="19298"/>
                  </a:cubicBezTo>
                  <a:cubicBezTo>
                    <a:pt x="1210535" y="36033"/>
                    <a:pt x="1278082" y="86962"/>
                    <a:pt x="1354771" y="185494"/>
                  </a:cubicBezTo>
                  <a:cubicBezTo>
                    <a:pt x="1360169" y="192166"/>
                    <a:pt x="1366260" y="203567"/>
                    <a:pt x="1363181" y="206698"/>
                  </a:cubicBezTo>
                  <a:lnTo>
                    <a:pt x="1360425" y="209450"/>
                  </a:lnTo>
                  <a:cubicBezTo>
                    <a:pt x="1356928" y="199778"/>
                    <a:pt x="1349583" y="189746"/>
                    <a:pt x="1347711" y="187279"/>
                  </a:cubicBezTo>
                  <a:cubicBezTo>
                    <a:pt x="1309670" y="135835"/>
                    <a:pt x="1251455" y="77945"/>
                    <a:pt x="1183784" y="24276"/>
                  </a:cubicBezTo>
                  <a:cubicBezTo>
                    <a:pt x="1174928" y="17251"/>
                    <a:pt x="1167895" y="13756"/>
                    <a:pt x="1162536" y="12151"/>
                  </a:cubicBezTo>
                  <a:lnTo>
                    <a:pt x="1163192" y="11498"/>
                  </a:lnTo>
                  <a:lnTo>
                    <a:pt x="1163420" y="11265"/>
                  </a:lnTo>
                  <a:close/>
                  <a:moveTo>
                    <a:pt x="723622" y="394891"/>
                  </a:moveTo>
                  <a:cubicBezTo>
                    <a:pt x="723869" y="395091"/>
                    <a:pt x="724126" y="395291"/>
                    <a:pt x="724373" y="395491"/>
                  </a:cubicBezTo>
                  <a:lnTo>
                    <a:pt x="317552" y="804173"/>
                  </a:lnTo>
                  <a:cubicBezTo>
                    <a:pt x="315746" y="802731"/>
                    <a:pt x="313948" y="801285"/>
                    <a:pt x="312133" y="799847"/>
                  </a:cubicBezTo>
                  <a:cubicBezTo>
                    <a:pt x="298245" y="788831"/>
                    <a:pt x="287269" y="783436"/>
                    <a:pt x="278938" y="781014"/>
                  </a:cubicBezTo>
                  <a:lnTo>
                    <a:pt x="686969" y="377507"/>
                  </a:lnTo>
                  <a:cubicBezTo>
                    <a:pt x="689944" y="377207"/>
                    <a:pt x="701699" y="377505"/>
                    <a:pt x="723622" y="394891"/>
                  </a:cubicBezTo>
                  <a:close/>
                  <a:moveTo>
                    <a:pt x="565125" y="1051415"/>
                  </a:moveTo>
                  <a:cubicBezTo>
                    <a:pt x="564950" y="1051177"/>
                    <a:pt x="564768" y="1050940"/>
                    <a:pt x="564592" y="1050702"/>
                  </a:cubicBezTo>
                  <a:lnTo>
                    <a:pt x="972144" y="641293"/>
                  </a:lnTo>
                  <a:cubicBezTo>
                    <a:pt x="972752" y="642115"/>
                    <a:pt x="973379" y="642941"/>
                    <a:pt x="973987" y="643761"/>
                  </a:cubicBezTo>
                  <a:cubicBezTo>
                    <a:pt x="981761" y="654018"/>
                    <a:pt x="992119" y="671310"/>
                    <a:pt x="993450" y="681065"/>
                  </a:cubicBezTo>
                  <a:lnTo>
                    <a:pt x="585563" y="1088039"/>
                  </a:lnTo>
                  <a:cubicBezTo>
                    <a:pt x="580593" y="1072407"/>
                    <a:pt x="568167" y="1055425"/>
                    <a:pt x="565125" y="1051415"/>
                  </a:cubicBezTo>
                  <a:close/>
                  <a:moveTo>
                    <a:pt x="561140" y="1046093"/>
                  </a:moveTo>
                  <a:cubicBezTo>
                    <a:pt x="551727" y="1033587"/>
                    <a:pt x="541562" y="1020844"/>
                    <a:pt x="530703" y="1007939"/>
                  </a:cubicBezTo>
                  <a:lnTo>
                    <a:pt x="938152" y="598622"/>
                  </a:lnTo>
                  <a:cubicBezTo>
                    <a:pt x="949042" y="611501"/>
                    <a:pt x="959239" y="624206"/>
                    <a:pt x="968685" y="636680"/>
                  </a:cubicBezTo>
                  <a:lnTo>
                    <a:pt x="561140" y="1046093"/>
                  </a:lnTo>
                  <a:close/>
                  <a:moveTo>
                    <a:pt x="527006" y="1003567"/>
                  </a:moveTo>
                  <a:cubicBezTo>
                    <a:pt x="482476" y="951206"/>
                    <a:pt x="426763" y="896165"/>
                    <a:pt x="364063" y="842597"/>
                  </a:cubicBezTo>
                  <a:lnTo>
                    <a:pt x="771023" y="433779"/>
                  </a:lnTo>
                  <a:cubicBezTo>
                    <a:pt x="833876" y="487146"/>
                    <a:pt x="889753" y="542045"/>
                    <a:pt x="934436" y="594273"/>
                  </a:cubicBezTo>
                  <a:lnTo>
                    <a:pt x="527006" y="1003567"/>
                  </a:lnTo>
                  <a:close/>
                  <a:moveTo>
                    <a:pt x="359717" y="838881"/>
                  </a:moveTo>
                  <a:cubicBezTo>
                    <a:pt x="347408" y="828437"/>
                    <a:pt x="334837" y="818051"/>
                    <a:pt x="322034" y="807759"/>
                  </a:cubicBezTo>
                  <a:lnTo>
                    <a:pt x="728858" y="399070"/>
                  </a:lnTo>
                  <a:cubicBezTo>
                    <a:pt x="741697" y="409327"/>
                    <a:pt x="754298" y="419677"/>
                    <a:pt x="766642" y="430091"/>
                  </a:cubicBezTo>
                  <a:lnTo>
                    <a:pt x="359717" y="838881"/>
                  </a:lnTo>
                  <a:close/>
                  <a:moveTo>
                    <a:pt x="513015" y="1223875"/>
                  </a:moveTo>
                  <a:cubicBezTo>
                    <a:pt x="511813" y="1247765"/>
                    <a:pt x="473682" y="1206285"/>
                    <a:pt x="452010" y="1180665"/>
                  </a:cubicBezTo>
                  <a:cubicBezTo>
                    <a:pt x="416792" y="1135906"/>
                    <a:pt x="371632" y="1085531"/>
                    <a:pt x="321563" y="1035336"/>
                  </a:cubicBezTo>
                  <a:cubicBezTo>
                    <a:pt x="277083" y="990738"/>
                    <a:pt x="231633" y="949315"/>
                    <a:pt x="190418" y="915675"/>
                  </a:cubicBezTo>
                  <a:cubicBezTo>
                    <a:pt x="169541" y="897182"/>
                    <a:pt x="111954" y="844022"/>
                    <a:pt x="139606" y="843775"/>
                  </a:cubicBezTo>
                  <a:cubicBezTo>
                    <a:pt x="146805" y="843709"/>
                    <a:pt x="158708" y="846892"/>
                    <a:pt x="169172" y="850228"/>
                  </a:cubicBezTo>
                  <a:cubicBezTo>
                    <a:pt x="173592" y="851995"/>
                    <a:pt x="178195" y="853877"/>
                    <a:pt x="183007" y="855891"/>
                  </a:cubicBezTo>
                  <a:cubicBezTo>
                    <a:pt x="262864" y="889323"/>
                    <a:pt x="361293" y="991869"/>
                    <a:pt x="362278" y="992905"/>
                  </a:cubicBezTo>
                  <a:lnTo>
                    <a:pt x="362494" y="993114"/>
                  </a:lnTo>
                  <a:cubicBezTo>
                    <a:pt x="363370" y="993922"/>
                    <a:pt x="449490" y="1073956"/>
                    <a:pt x="501322" y="1172787"/>
                  </a:cubicBezTo>
                  <a:cubicBezTo>
                    <a:pt x="501251" y="1172711"/>
                    <a:pt x="501203" y="1172663"/>
                    <a:pt x="501203" y="1172663"/>
                  </a:cubicBezTo>
                  <a:cubicBezTo>
                    <a:pt x="501203" y="1172663"/>
                    <a:pt x="513771" y="1208841"/>
                    <a:pt x="513015" y="1223875"/>
                  </a:cubicBezTo>
                  <a:close/>
                  <a:moveTo>
                    <a:pt x="174983" y="1193380"/>
                  </a:moveTo>
                  <a:cubicBezTo>
                    <a:pt x="172796" y="1196782"/>
                    <a:pt x="157056" y="1212528"/>
                    <a:pt x="147632" y="1221622"/>
                  </a:cubicBezTo>
                  <a:cubicBezTo>
                    <a:pt x="142284" y="1226193"/>
                    <a:pt x="136388" y="1227457"/>
                    <a:pt x="131626" y="1223134"/>
                  </a:cubicBezTo>
                  <a:cubicBezTo>
                    <a:pt x="126518" y="1218505"/>
                    <a:pt x="133051" y="1212500"/>
                    <a:pt x="133051" y="1212500"/>
                  </a:cubicBezTo>
                  <a:cubicBezTo>
                    <a:pt x="133051" y="1212500"/>
                    <a:pt x="133028" y="1212509"/>
                    <a:pt x="133018" y="1212519"/>
                  </a:cubicBezTo>
                  <a:cubicBezTo>
                    <a:pt x="141869" y="1203624"/>
                    <a:pt x="156444" y="1189512"/>
                    <a:pt x="164015" y="1183639"/>
                  </a:cubicBezTo>
                  <a:cubicBezTo>
                    <a:pt x="165798" y="1182252"/>
                    <a:pt x="169221" y="1180351"/>
                    <a:pt x="173022" y="1182964"/>
                  </a:cubicBezTo>
                  <a:cubicBezTo>
                    <a:pt x="173022" y="1182964"/>
                    <a:pt x="173027" y="1182964"/>
                    <a:pt x="173027" y="1182964"/>
                  </a:cubicBezTo>
                  <a:cubicBezTo>
                    <a:pt x="173534" y="1183402"/>
                    <a:pt x="178500" y="1187906"/>
                    <a:pt x="174983" y="1193380"/>
                  </a:cubicBezTo>
                  <a:close/>
                  <a:moveTo>
                    <a:pt x="179394" y="1183725"/>
                  </a:moveTo>
                  <a:cubicBezTo>
                    <a:pt x="179373" y="1183706"/>
                    <a:pt x="179351" y="1183687"/>
                    <a:pt x="179330" y="1183658"/>
                  </a:cubicBezTo>
                  <a:lnTo>
                    <a:pt x="210848" y="1083468"/>
                  </a:lnTo>
                  <a:cubicBezTo>
                    <a:pt x="221562" y="1094577"/>
                    <a:pt x="232585" y="1105819"/>
                    <a:pt x="243881" y="1117147"/>
                  </a:cubicBezTo>
                  <a:cubicBezTo>
                    <a:pt x="255257" y="1128550"/>
                    <a:pt x="266924" y="1140049"/>
                    <a:pt x="278728" y="1151462"/>
                  </a:cubicBezTo>
                  <a:cubicBezTo>
                    <a:pt x="234368" y="1165802"/>
                    <a:pt x="181870" y="1182917"/>
                    <a:pt x="179394" y="1183725"/>
                  </a:cubicBezTo>
                  <a:close/>
                  <a:moveTo>
                    <a:pt x="506574" y="1313032"/>
                  </a:moveTo>
                  <a:cubicBezTo>
                    <a:pt x="478553" y="1313032"/>
                    <a:pt x="397159" y="1251500"/>
                    <a:pt x="296968" y="1155824"/>
                  </a:cubicBezTo>
                  <a:lnTo>
                    <a:pt x="348610" y="1137863"/>
                  </a:lnTo>
                  <a:cubicBezTo>
                    <a:pt x="348610" y="1137863"/>
                    <a:pt x="352727" y="1135649"/>
                    <a:pt x="352094" y="1133749"/>
                  </a:cubicBezTo>
                  <a:cubicBezTo>
                    <a:pt x="351461" y="1131848"/>
                    <a:pt x="349719" y="1129311"/>
                    <a:pt x="339741" y="1132010"/>
                  </a:cubicBezTo>
                  <a:cubicBezTo>
                    <a:pt x="336196" y="1132960"/>
                    <a:pt x="314924" y="1139773"/>
                    <a:pt x="288968" y="1148155"/>
                  </a:cubicBezTo>
                  <a:cubicBezTo>
                    <a:pt x="276434" y="1136077"/>
                    <a:pt x="263627" y="1123485"/>
                    <a:pt x="250609" y="1110438"/>
                  </a:cubicBezTo>
                  <a:cubicBezTo>
                    <a:pt x="238084" y="1097884"/>
                    <a:pt x="225890" y="1085426"/>
                    <a:pt x="214096" y="1073139"/>
                  </a:cubicBezTo>
                  <a:lnTo>
                    <a:pt x="229506" y="1024151"/>
                  </a:lnTo>
                  <a:cubicBezTo>
                    <a:pt x="229506" y="1024151"/>
                    <a:pt x="231050" y="1018050"/>
                    <a:pt x="227843" y="1016748"/>
                  </a:cubicBezTo>
                  <a:cubicBezTo>
                    <a:pt x="224636" y="1015437"/>
                    <a:pt x="222498" y="1024103"/>
                    <a:pt x="222498" y="1024103"/>
                  </a:cubicBezTo>
                  <a:lnTo>
                    <a:pt x="207862" y="1066620"/>
                  </a:lnTo>
                  <a:cubicBezTo>
                    <a:pt x="160759" y="1017233"/>
                    <a:pt x="120435" y="970982"/>
                    <a:pt x="91732" y="933284"/>
                  </a:cubicBezTo>
                  <a:cubicBezTo>
                    <a:pt x="36198" y="860339"/>
                    <a:pt x="43983" y="846065"/>
                    <a:pt x="46107" y="843946"/>
                  </a:cubicBezTo>
                  <a:cubicBezTo>
                    <a:pt x="47321" y="842739"/>
                    <a:pt x="49391" y="842122"/>
                    <a:pt x="52259" y="842122"/>
                  </a:cubicBezTo>
                  <a:cubicBezTo>
                    <a:pt x="68986" y="842122"/>
                    <a:pt x="105408" y="862372"/>
                    <a:pt x="152184" y="897676"/>
                  </a:cubicBezTo>
                  <a:cubicBezTo>
                    <a:pt x="200826" y="934386"/>
                    <a:pt x="258590" y="985654"/>
                    <a:pt x="314835" y="1042045"/>
                  </a:cubicBezTo>
                  <a:cubicBezTo>
                    <a:pt x="377809" y="1105183"/>
                    <a:pt x="432944" y="1168539"/>
                    <a:pt x="470081" y="1220463"/>
                  </a:cubicBezTo>
                  <a:cubicBezTo>
                    <a:pt x="511024" y="1277699"/>
                    <a:pt x="518383" y="1305154"/>
                    <a:pt x="512243" y="1311283"/>
                  </a:cubicBezTo>
                  <a:cubicBezTo>
                    <a:pt x="511081" y="1312442"/>
                    <a:pt x="509174" y="1313032"/>
                    <a:pt x="506574" y="1313032"/>
                  </a:cubicBezTo>
                  <a:close/>
                  <a:moveTo>
                    <a:pt x="458340" y="1032361"/>
                  </a:moveTo>
                  <a:cubicBezTo>
                    <a:pt x="450568" y="1013317"/>
                    <a:pt x="435886" y="991537"/>
                    <a:pt x="415486" y="971077"/>
                  </a:cubicBezTo>
                  <a:cubicBezTo>
                    <a:pt x="388951" y="944468"/>
                    <a:pt x="359954" y="926622"/>
                    <a:pt x="337679" y="921348"/>
                  </a:cubicBezTo>
                  <a:lnTo>
                    <a:pt x="341025" y="917974"/>
                  </a:lnTo>
                  <a:cubicBezTo>
                    <a:pt x="363315" y="923220"/>
                    <a:pt x="391284" y="941893"/>
                    <a:pt x="417863" y="968549"/>
                  </a:cubicBezTo>
                  <a:cubicBezTo>
                    <a:pt x="438444" y="989180"/>
                    <a:pt x="454296" y="1010372"/>
                    <a:pt x="462013" y="1029529"/>
                  </a:cubicBezTo>
                  <a:lnTo>
                    <a:pt x="458340" y="1032361"/>
                  </a:lnTo>
                  <a:close/>
                  <a:moveTo>
                    <a:pt x="1009605" y="664942"/>
                  </a:moveTo>
                  <a:lnTo>
                    <a:pt x="1005357" y="669186"/>
                  </a:lnTo>
                  <a:cubicBezTo>
                    <a:pt x="999950" y="654260"/>
                    <a:pt x="988613" y="638778"/>
                    <a:pt x="985733" y="634971"/>
                  </a:cubicBezTo>
                  <a:cubicBezTo>
                    <a:pt x="927024" y="555574"/>
                    <a:pt x="837173" y="466231"/>
                    <a:pt x="732736" y="383400"/>
                  </a:cubicBezTo>
                  <a:cubicBezTo>
                    <a:pt x="719070" y="372556"/>
                    <a:pt x="708218" y="367161"/>
                    <a:pt x="699931" y="364684"/>
                  </a:cubicBezTo>
                  <a:lnTo>
                    <a:pt x="700958" y="363677"/>
                  </a:lnTo>
                  <a:lnTo>
                    <a:pt x="701300" y="363319"/>
                  </a:lnTo>
                  <a:cubicBezTo>
                    <a:pt x="702336" y="362345"/>
                    <a:pt x="711867" y="354485"/>
                    <a:pt x="733876" y="371267"/>
                  </a:cubicBezTo>
                  <a:cubicBezTo>
                    <a:pt x="735577" y="372563"/>
                    <a:pt x="737544" y="374044"/>
                    <a:pt x="739758" y="375716"/>
                  </a:cubicBezTo>
                  <a:cubicBezTo>
                    <a:pt x="774017" y="401545"/>
                    <a:pt x="878264" y="480146"/>
                    <a:pt x="996623" y="632216"/>
                  </a:cubicBezTo>
                  <a:cubicBezTo>
                    <a:pt x="1004967" y="642514"/>
                    <a:pt x="1014366" y="660108"/>
                    <a:pt x="1009605" y="664942"/>
                  </a:cubicBez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802BAE2C-DCC9-6940-A08F-42993CF9D891}"/>
                </a:ext>
              </a:extLst>
            </p:cNvPr>
            <p:cNvSpPr/>
            <p:nvPr/>
          </p:nvSpPr>
          <p:spPr>
            <a:xfrm>
              <a:off x="17817644" y="1776045"/>
              <a:ext cx="26305" cy="27392"/>
            </a:xfrm>
            <a:custGeom>
              <a:avLst/>
              <a:gdLst>
                <a:gd name="connsiteX0" fmla="*/ 25589 w 26305"/>
                <a:gd name="connsiteY0" fmla="*/ 26771 h 27392"/>
                <a:gd name="connsiteX1" fmla="*/ 17468 w 26305"/>
                <a:gd name="connsiteY1" fmla="*/ 9694 h 27392"/>
                <a:gd name="connsiteX2" fmla="*/ 719 w 26305"/>
                <a:gd name="connsiteY2" fmla="*/ 609 h 27392"/>
                <a:gd name="connsiteX3" fmla="*/ 8820 w 26305"/>
                <a:gd name="connsiteY3" fmla="*/ 17828 h 27392"/>
                <a:gd name="connsiteX4" fmla="*/ 25589 w 26305"/>
                <a:gd name="connsiteY4" fmla="*/ 26771 h 2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5" h="27392">
                  <a:moveTo>
                    <a:pt x="25589" y="26771"/>
                  </a:moveTo>
                  <a:cubicBezTo>
                    <a:pt x="27977" y="24518"/>
                    <a:pt x="24174" y="16812"/>
                    <a:pt x="17468" y="9694"/>
                  </a:cubicBezTo>
                  <a:cubicBezTo>
                    <a:pt x="10761" y="2567"/>
                    <a:pt x="3106" y="-1643"/>
                    <a:pt x="719" y="609"/>
                  </a:cubicBezTo>
                  <a:cubicBezTo>
                    <a:pt x="-1669" y="2852"/>
                    <a:pt x="2114" y="10711"/>
                    <a:pt x="8820" y="17828"/>
                  </a:cubicBezTo>
                  <a:cubicBezTo>
                    <a:pt x="15526" y="24956"/>
                    <a:pt x="23201" y="29023"/>
                    <a:pt x="25589" y="26771"/>
                  </a:cubicBez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69AB615F-2BA8-9048-9B29-3BCAE11D2FE6}"/>
                </a:ext>
              </a:extLst>
            </p:cNvPr>
            <p:cNvSpPr/>
            <p:nvPr/>
          </p:nvSpPr>
          <p:spPr>
            <a:xfrm>
              <a:off x="18043106" y="1643450"/>
              <a:ext cx="33501" cy="113285"/>
            </a:xfrm>
            <a:custGeom>
              <a:avLst/>
              <a:gdLst>
                <a:gd name="connsiteX0" fmla="*/ 1384 w 33501"/>
                <a:gd name="connsiteY0" fmla="*/ 220 h 113285"/>
                <a:gd name="connsiteX1" fmla="*/ 218 w 33501"/>
                <a:gd name="connsiteY1" fmla="*/ 3365 h 113285"/>
                <a:gd name="connsiteX2" fmla="*/ 27721 w 33501"/>
                <a:gd name="connsiteY2" fmla="*/ 110929 h 113285"/>
                <a:gd name="connsiteX3" fmla="*/ 30479 w 33501"/>
                <a:gd name="connsiteY3" fmla="*/ 113286 h 113285"/>
                <a:gd name="connsiteX4" fmla="*/ 33498 w 33501"/>
                <a:gd name="connsiteY4" fmla="*/ 110511 h 113285"/>
                <a:gd name="connsiteX5" fmla="*/ 4535 w 33501"/>
                <a:gd name="connsiteY5" fmla="*/ 1379 h 113285"/>
                <a:gd name="connsiteX6" fmla="*/ 1384 w 33501"/>
                <a:gd name="connsiteY6" fmla="*/ 220 h 11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01" h="113285">
                  <a:moveTo>
                    <a:pt x="1384" y="220"/>
                  </a:moveTo>
                  <a:cubicBezTo>
                    <a:pt x="192" y="761"/>
                    <a:pt x="-331" y="2177"/>
                    <a:pt x="218" y="3365"/>
                  </a:cubicBezTo>
                  <a:cubicBezTo>
                    <a:pt x="460" y="3897"/>
                    <a:pt x="24460" y="56648"/>
                    <a:pt x="27721" y="110929"/>
                  </a:cubicBezTo>
                  <a:cubicBezTo>
                    <a:pt x="27797" y="112193"/>
                    <a:pt x="29378" y="113286"/>
                    <a:pt x="30479" y="113286"/>
                  </a:cubicBezTo>
                  <a:cubicBezTo>
                    <a:pt x="32290" y="113286"/>
                    <a:pt x="33577" y="111822"/>
                    <a:pt x="33498" y="110511"/>
                  </a:cubicBezTo>
                  <a:cubicBezTo>
                    <a:pt x="30184" y="55346"/>
                    <a:pt x="4780" y="1921"/>
                    <a:pt x="4535" y="1379"/>
                  </a:cubicBezTo>
                  <a:cubicBezTo>
                    <a:pt x="3987" y="191"/>
                    <a:pt x="2576" y="-332"/>
                    <a:pt x="1384" y="220"/>
                  </a:cubicBez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8AC4A9B6-119E-FA43-AC92-103926770199}"/>
                </a:ext>
              </a:extLst>
            </p:cNvPr>
            <p:cNvSpPr/>
            <p:nvPr/>
          </p:nvSpPr>
          <p:spPr>
            <a:xfrm>
              <a:off x="17877882" y="1553438"/>
              <a:ext cx="113195" cy="34762"/>
            </a:xfrm>
            <a:custGeom>
              <a:avLst/>
              <a:gdLst>
                <a:gd name="connsiteX0" fmla="*/ 111851 w 113195"/>
                <a:gd name="connsiteY0" fmla="*/ 30239 h 34762"/>
                <a:gd name="connsiteX1" fmla="*/ 3160 w 113195"/>
                <a:gd name="connsiteY1" fmla="*/ 10 h 34762"/>
                <a:gd name="connsiteX2" fmla="*/ 32 w 113195"/>
                <a:gd name="connsiteY2" fmla="*/ 2386 h 34762"/>
                <a:gd name="connsiteX3" fmla="*/ 2461 w 113195"/>
                <a:gd name="connsiteY3" fmla="*/ 6111 h 34762"/>
                <a:gd name="connsiteX4" fmla="*/ 109788 w 113195"/>
                <a:gd name="connsiteY4" fmla="*/ 34525 h 34762"/>
                <a:gd name="connsiteX5" fmla="*/ 110817 w 113195"/>
                <a:gd name="connsiteY5" fmla="*/ 34763 h 34762"/>
                <a:gd name="connsiteX6" fmla="*/ 112959 w 113195"/>
                <a:gd name="connsiteY6" fmla="*/ 33413 h 34762"/>
                <a:gd name="connsiteX7" fmla="*/ 111851 w 113195"/>
                <a:gd name="connsiteY7" fmla="*/ 30239 h 3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195" h="34762">
                  <a:moveTo>
                    <a:pt x="111851" y="30239"/>
                  </a:moveTo>
                  <a:cubicBezTo>
                    <a:pt x="62069" y="6254"/>
                    <a:pt x="3747" y="58"/>
                    <a:pt x="3160" y="10"/>
                  </a:cubicBezTo>
                  <a:cubicBezTo>
                    <a:pt x="1866" y="-104"/>
                    <a:pt x="230" y="723"/>
                    <a:pt x="32" y="2386"/>
                  </a:cubicBezTo>
                  <a:cubicBezTo>
                    <a:pt x="-228" y="4572"/>
                    <a:pt x="1152" y="6016"/>
                    <a:pt x="2461" y="6111"/>
                  </a:cubicBezTo>
                  <a:cubicBezTo>
                    <a:pt x="3039" y="6159"/>
                    <a:pt x="60801" y="10920"/>
                    <a:pt x="109788" y="34525"/>
                  </a:cubicBezTo>
                  <a:cubicBezTo>
                    <a:pt x="110121" y="34687"/>
                    <a:pt x="110472" y="34763"/>
                    <a:pt x="110817" y="34763"/>
                  </a:cubicBezTo>
                  <a:cubicBezTo>
                    <a:pt x="111701" y="34763"/>
                    <a:pt x="112550" y="34269"/>
                    <a:pt x="112959" y="33413"/>
                  </a:cubicBezTo>
                  <a:cubicBezTo>
                    <a:pt x="113530" y="32235"/>
                    <a:pt x="113034" y="30810"/>
                    <a:pt x="111851" y="30239"/>
                  </a:cubicBez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06D287D8-1919-A247-9B19-C1DFFA5147F4}"/>
                </a:ext>
              </a:extLst>
            </p:cNvPr>
            <p:cNvSpPr/>
            <p:nvPr/>
          </p:nvSpPr>
          <p:spPr>
            <a:xfrm>
              <a:off x="18626215" y="1601077"/>
              <a:ext cx="57873" cy="57835"/>
            </a:xfrm>
            <a:custGeom>
              <a:avLst/>
              <a:gdLst>
                <a:gd name="connsiteX0" fmla="*/ 0 w 57873"/>
                <a:gd name="connsiteY0" fmla="*/ 28347 h 57835"/>
                <a:gd name="connsiteX1" fmla="*/ 29412 w 57873"/>
                <a:gd name="connsiteY1" fmla="*/ 57835 h 57835"/>
                <a:gd name="connsiteX2" fmla="*/ 57873 w 57873"/>
                <a:gd name="connsiteY2" fmla="*/ 29497 h 57835"/>
                <a:gd name="connsiteX3" fmla="*/ 28461 w 57873"/>
                <a:gd name="connsiteY3" fmla="*/ 0 h 5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3" h="57835">
                  <a:moveTo>
                    <a:pt x="0" y="28347"/>
                  </a:moveTo>
                  <a:lnTo>
                    <a:pt x="29412" y="57835"/>
                  </a:lnTo>
                  <a:lnTo>
                    <a:pt x="57873" y="29497"/>
                  </a:lnTo>
                  <a:lnTo>
                    <a:pt x="2846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49F3C634-3490-0B4F-A8EB-33D5D481631D}"/>
                </a:ext>
              </a:extLst>
            </p:cNvPr>
            <p:cNvSpPr/>
            <p:nvPr/>
          </p:nvSpPr>
          <p:spPr>
            <a:xfrm>
              <a:off x="18439102" y="1601895"/>
              <a:ext cx="57008" cy="56970"/>
            </a:xfrm>
            <a:custGeom>
              <a:avLst/>
              <a:gdLst>
                <a:gd name="connsiteX0" fmla="*/ 0 w 57008"/>
                <a:gd name="connsiteY0" fmla="*/ 28690 h 56970"/>
                <a:gd name="connsiteX1" fmla="*/ 28195 w 57008"/>
                <a:gd name="connsiteY1" fmla="*/ 56970 h 56970"/>
                <a:gd name="connsiteX2" fmla="*/ 57008 w 57008"/>
                <a:gd name="connsiteY2" fmla="*/ 28271 h 56970"/>
                <a:gd name="connsiteX3" fmla="*/ 28813 w 57008"/>
                <a:gd name="connsiteY3" fmla="*/ 0 h 5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08" h="56970">
                  <a:moveTo>
                    <a:pt x="0" y="28690"/>
                  </a:moveTo>
                  <a:lnTo>
                    <a:pt x="28195" y="56970"/>
                  </a:lnTo>
                  <a:lnTo>
                    <a:pt x="57008" y="28271"/>
                  </a:lnTo>
                  <a:lnTo>
                    <a:pt x="28813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41EF097B-095F-724D-87AF-A4A9ABC1EB2C}"/>
                </a:ext>
              </a:extLst>
            </p:cNvPr>
            <p:cNvSpPr/>
            <p:nvPr/>
          </p:nvSpPr>
          <p:spPr>
            <a:xfrm>
              <a:off x="18501755" y="1539185"/>
              <a:ext cx="57312" cy="57274"/>
            </a:xfrm>
            <a:custGeom>
              <a:avLst/>
              <a:gdLst>
                <a:gd name="connsiteX0" fmla="*/ 0 w 57312"/>
                <a:gd name="connsiteY0" fmla="*/ 29003 h 57274"/>
                <a:gd name="connsiteX1" fmla="*/ 28195 w 57312"/>
                <a:gd name="connsiteY1" fmla="*/ 57274 h 57274"/>
                <a:gd name="connsiteX2" fmla="*/ 57312 w 57312"/>
                <a:gd name="connsiteY2" fmla="*/ 28271 h 57274"/>
                <a:gd name="connsiteX3" fmla="*/ 29108 w 57312"/>
                <a:gd name="connsiteY3" fmla="*/ 0 h 5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12" h="57274">
                  <a:moveTo>
                    <a:pt x="0" y="29003"/>
                  </a:moveTo>
                  <a:lnTo>
                    <a:pt x="28195" y="57274"/>
                  </a:lnTo>
                  <a:lnTo>
                    <a:pt x="57312" y="28271"/>
                  </a:lnTo>
                  <a:lnTo>
                    <a:pt x="29108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AF717AD9-15DF-574E-ACE3-43576E623B9E}"/>
                </a:ext>
              </a:extLst>
            </p:cNvPr>
            <p:cNvSpPr/>
            <p:nvPr/>
          </p:nvSpPr>
          <p:spPr>
            <a:xfrm>
              <a:off x="18407961" y="1633273"/>
              <a:ext cx="56647" cy="56618"/>
            </a:xfrm>
            <a:custGeom>
              <a:avLst/>
              <a:gdLst>
                <a:gd name="connsiteX0" fmla="*/ 0 w 56647"/>
                <a:gd name="connsiteY0" fmla="*/ 28338 h 56618"/>
                <a:gd name="connsiteX1" fmla="*/ 28195 w 56647"/>
                <a:gd name="connsiteY1" fmla="*/ 56619 h 56618"/>
                <a:gd name="connsiteX2" fmla="*/ 56647 w 56647"/>
                <a:gd name="connsiteY2" fmla="*/ 28271 h 56618"/>
                <a:gd name="connsiteX3" fmla="*/ 28452 w 56647"/>
                <a:gd name="connsiteY3" fmla="*/ 0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0" y="28338"/>
                  </a:moveTo>
                  <a:lnTo>
                    <a:pt x="28195" y="56619"/>
                  </a:lnTo>
                  <a:lnTo>
                    <a:pt x="56647" y="28271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66F4057F-A421-1242-9692-BC5282C912C5}"/>
                </a:ext>
              </a:extLst>
            </p:cNvPr>
            <p:cNvSpPr/>
            <p:nvPr/>
          </p:nvSpPr>
          <p:spPr>
            <a:xfrm>
              <a:off x="18595340" y="1570107"/>
              <a:ext cx="56647" cy="56618"/>
            </a:xfrm>
            <a:custGeom>
              <a:avLst/>
              <a:gdLst>
                <a:gd name="connsiteX0" fmla="*/ 0 w 56647"/>
                <a:gd name="connsiteY0" fmla="*/ 28347 h 56618"/>
                <a:gd name="connsiteX1" fmla="*/ 28195 w 56647"/>
                <a:gd name="connsiteY1" fmla="*/ 56619 h 56618"/>
                <a:gd name="connsiteX2" fmla="*/ 56647 w 56647"/>
                <a:gd name="connsiteY2" fmla="*/ 28281 h 56618"/>
                <a:gd name="connsiteX3" fmla="*/ 28452 w 56647"/>
                <a:gd name="connsiteY3" fmla="*/ 0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0" y="28347"/>
                  </a:moveTo>
                  <a:lnTo>
                    <a:pt x="28195" y="56619"/>
                  </a:lnTo>
                  <a:lnTo>
                    <a:pt x="56647" y="28281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02734F10-FA57-8445-A757-C46C1552BA63}"/>
                </a:ext>
              </a:extLst>
            </p:cNvPr>
            <p:cNvSpPr/>
            <p:nvPr/>
          </p:nvSpPr>
          <p:spPr>
            <a:xfrm>
              <a:off x="18533561" y="1508158"/>
              <a:ext cx="56647" cy="56618"/>
            </a:xfrm>
            <a:custGeom>
              <a:avLst/>
              <a:gdLst>
                <a:gd name="connsiteX0" fmla="*/ 0 w 56647"/>
                <a:gd name="connsiteY0" fmla="*/ 28347 h 56618"/>
                <a:gd name="connsiteX1" fmla="*/ 28195 w 56647"/>
                <a:gd name="connsiteY1" fmla="*/ 56619 h 56618"/>
                <a:gd name="connsiteX2" fmla="*/ 56647 w 56647"/>
                <a:gd name="connsiteY2" fmla="*/ 28271 h 56618"/>
                <a:gd name="connsiteX3" fmla="*/ 28452 w 56647"/>
                <a:gd name="connsiteY3" fmla="*/ 0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0" y="28347"/>
                  </a:moveTo>
                  <a:lnTo>
                    <a:pt x="28195" y="56619"/>
                  </a:lnTo>
                  <a:lnTo>
                    <a:pt x="56647" y="28271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79A5CABF-DA30-DA45-9FD6-62B76988435F}"/>
                </a:ext>
              </a:extLst>
            </p:cNvPr>
            <p:cNvSpPr/>
            <p:nvPr/>
          </p:nvSpPr>
          <p:spPr>
            <a:xfrm>
              <a:off x="18564437" y="1539128"/>
              <a:ext cx="56675" cy="56637"/>
            </a:xfrm>
            <a:custGeom>
              <a:avLst/>
              <a:gdLst>
                <a:gd name="connsiteX0" fmla="*/ 0 w 56675"/>
                <a:gd name="connsiteY0" fmla="*/ 28338 h 56637"/>
                <a:gd name="connsiteX1" fmla="*/ 28224 w 56675"/>
                <a:gd name="connsiteY1" fmla="*/ 56638 h 56637"/>
                <a:gd name="connsiteX2" fmla="*/ 56676 w 56675"/>
                <a:gd name="connsiteY2" fmla="*/ 28290 h 56637"/>
                <a:gd name="connsiteX3" fmla="*/ 28461 w 56675"/>
                <a:gd name="connsiteY3" fmla="*/ 0 h 5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75" h="56637">
                  <a:moveTo>
                    <a:pt x="0" y="28338"/>
                  </a:moveTo>
                  <a:lnTo>
                    <a:pt x="28224" y="56638"/>
                  </a:lnTo>
                  <a:lnTo>
                    <a:pt x="56676" y="28290"/>
                  </a:lnTo>
                  <a:lnTo>
                    <a:pt x="2846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5EA81E2D-6C8B-6442-8410-E954B186DF0C}"/>
                </a:ext>
              </a:extLst>
            </p:cNvPr>
            <p:cNvSpPr/>
            <p:nvPr/>
          </p:nvSpPr>
          <p:spPr>
            <a:xfrm>
              <a:off x="18470604" y="1570868"/>
              <a:ext cx="56647" cy="56618"/>
            </a:xfrm>
            <a:custGeom>
              <a:avLst/>
              <a:gdLst>
                <a:gd name="connsiteX0" fmla="*/ 0 w 56647"/>
                <a:gd name="connsiteY0" fmla="*/ 28338 h 56618"/>
                <a:gd name="connsiteX1" fmla="*/ 28195 w 56647"/>
                <a:gd name="connsiteY1" fmla="*/ 56619 h 56618"/>
                <a:gd name="connsiteX2" fmla="*/ 56647 w 56647"/>
                <a:gd name="connsiteY2" fmla="*/ 28271 h 56618"/>
                <a:gd name="connsiteX3" fmla="*/ 28452 w 56647"/>
                <a:gd name="connsiteY3" fmla="*/ 0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0" y="28338"/>
                  </a:moveTo>
                  <a:lnTo>
                    <a:pt x="28195" y="56619"/>
                  </a:lnTo>
                  <a:lnTo>
                    <a:pt x="56647" y="28271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DF706021-EC17-6B45-B462-BCB62A7BCC13}"/>
                </a:ext>
              </a:extLst>
            </p:cNvPr>
            <p:cNvSpPr/>
            <p:nvPr/>
          </p:nvSpPr>
          <p:spPr>
            <a:xfrm>
              <a:off x="18563591" y="1789341"/>
              <a:ext cx="57445" cy="57416"/>
            </a:xfrm>
            <a:custGeom>
              <a:avLst/>
              <a:gdLst>
                <a:gd name="connsiteX0" fmla="*/ 57445 w 57445"/>
                <a:gd name="connsiteY0" fmla="*/ 29070 h 57416"/>
                <a:gd name="connsiteX1" fmla="*/ 28452 w 57445"/>
                <a:gd name="connsiteY1" fmla="*/ 0 h 57416"/>
                <a:gd name="connsiteX2" fmla="*/ 0 w 57445"/>
                <a:gd name="connsiteY2" fmla="*/ 28347 h 57416"/>
                <a:gd name="connsiteX3" fmla="*/ 28984 w 57445"/>
                <a:gd name="connsiteY3" fmla="*/ 57417 h 5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45" h="57416">
                  <a:moveTo>
                    <a:pt x="57445" y="29070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8984" y="5741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CE1C7664-28DE-264F-878F-B4CC380656B3}"/>
                </a:ext>
              </a:extLst>
            </p:cNvPr>
            <p:cNvSpPr/>
            <p:nvPr/>
          </p:nvSpPr>
          <p:spPr>
            <a:xfrm>
              <a:off x="18594741" y="1757962"/>
              <a:ext cx="57797" cy="57768"/>
            </a:xfrm>
            <a:custGeom>
              <a:avLst/>
              <a:gdLst>
                <a:gd name="connsiteX0" fmla="*/ 57797 w 57797"/>
                <a:gd name="connsiteY0" fmla="*/ 29070 h 57768"/>
                <a:gd name="connsiteX1" fmla="*/ 28804 w 57797"/>
                <a:gd name="connsiteY1" fmla="*/ 0 h 57768"/>
                <a:gd name="connsiteX2" fmla="*/ 0 w 57797"/>
                <a:gd name="connsiteY2" fmla="*/ 28699 h 57768"/>
                <a:gd name="connsiteX3" fmla="*/ 28984 w 57797"/>
                <a:gd name="connsiteY3" fmla="*/ 57768 h 5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97" h="57768">
                  <a:moveTo>
                    <a:pt x="57797" y="29070"/>
                  </a:moveTo>
                  <a:lnTo>
                    <a:pt x="28804" y="0"/>
                  </a:lnTo>
                  <a:lnTo>
                    <a:pt x="0" y="28699"/>
                  </a:lnTo>
                  <a:lnTo>
                    <a:pt x="28984" y="5776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E6CCCF02-A94D-A744-91BD-E10F6FD79D63}"/>
                </a:ext>
              </a:extLst>
            </p:cNvPr>
            <p:cNvSpPr/>
            <p:nvPr/>
          </p:nvSpPr>
          <p:spPr>
            <a:xfrm>
              <a:off x="18532716" y="1758380"/>
              <a:ext cx="56647" cy="56618"/>
            </a:xfrm>
            <a:custGeom>
              <a:avLst/>
              <a:gdLst>
                <a:gd name="connsiteX0" fmla="*/ 56647 w 56647"/>
                <a:gd name="connsiteY0" fmla="*/ 28271 h 56618"/>
                <a:gd name="connsiteX1" fmla="*/ 28452 w 56647"/>
                <a:gd name="connsiteY1" fmla="*/ 0 h 56618"/>
                <a:gd name="connsiteX2" fmla="*/ 0 w 56647"/>
                <a:gd name="connsiteY2" fmla="*/ 28338 h 56618"/>
                <a:gd name="connsiteX3" fmla="*/ 28195 w 56647"/>
                <a:gd name="connsiteY3" fmla="*/ 56619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56647" y="28271"/>
                  </a:moveTo>
                  <a:lnTo>
                    <a:pt x="28452" y="0"/>
                  </a:lnTo>
                  <a:lnTo>
                    <a:pt x="0" y="28338"/>
                  </a:lnTo>
                  <a:lnTo>
                    <a:pt x="28195" y="5661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6977D65F-1DC7-074B-9CEA-933585121E91}"/>
                </a:ext>
              </a:extLst>
            </p:cNvPr>
            <p:cNvSpPr/>
            <p:nvPr/>
          </p:nvSpPr>
          <p:spPr>
            <a:xfrm>
              <a:off x="18438836" y="1664234"/>
              <a:ext cx="56675" cy="56637"/>
            </a:xfrm>
            <a:custGeom>
              <a:avLst/>
              <a:gdLst>
                <a:gd name="connsiteX0" fmla="*/ 56676 w 56675"/>
                <a:gd name="connsiteY0" fmla="*/ 28300 h 56637"/>
                <a:gd name="connsiteX1" fmla="*/ 28452 w 56675"/>
                <a:gd name="connsiteY1" fmla="*/ 0 h 56637"/>
                <a:gd name="connsiteX2" fmla="*/ 0 w 56675"/>
                <a:gd name="connsiteY2" fmla="*/ 28347 h 56637"/>
                <a:gd name="connsiteX3" fmla="*/ 28214 w 56675"/>
                <a:gd name="connsiteY3" fmla="*/ 56638 h 5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75" h="56637">
                  <a:moveTo>
                    <a:pt x="56676" y="28300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8214" y="5663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948A7ECF-F8C6-0D47-89CC-AFAC6872D54D}"/>
                </a:ext>
              </a:extLst>
            </p:cNvPr>
            <p:cNvSpPr/>
            <p:nvPr/>
          </p:nvSpPr>
          <p:spPr>
            <a:xfrm>
              <a:off x="18469740" y="1695223"/>
              <a:ext cx="56647" cy="56618"/>
            </a:xfrm>
            <a:custGeom>
              <a:avLst/>
              <a:gdLst>
                <a:gd name="connsiteX0" fmla="*/ 56647 w 56647"/>
                <a:gd name="connsiteY0" fmla="*/ 28281 h 56618"/>
                <a:gd name="connsiteX1" fmla="*/ 28452 w 56647"/>
                <a:gd name="connsiteY1" fmla="*/ 0 h 56618"/>
                <a:gd name="connsiteX2" fmla="*/ 0 w 56647"/>
                <a:gd name="connsiteY2" fmla="*/ 28347 h 56618"/>
                <a:gd name="connsiteX3" fmla="*/ 28195 w 56647"/>
                <a:gd name="connsiteY3" fmla="*/ 56619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56647" y="28281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8195" y="5661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 216">
              <a:extLst>
                <a:ext uri="{FF2B5EF4-FFF2-40B4-BE49-F238E27FC236}">
                  <a16:creationId xmlns:a16="http://schemas.microsoft.com/office/drawing/2014/main" id="{BC6F28B2-DD34-BC4F-9DAE-B21C0935E227}"/>
                </a:ext>
              </a:extLst>
            </p:cNvPr>
            <p:cNvSpPr/>
            <p:nvPr/>
          </p:nvSpPr>
          <p:spPr>
            <a:xfrm>
              <a:off x="18500615" y="1726194"/>
              <a:ext cx="57863" cy="57835"/>
            </a:xfrm>
            <a:custGeom>
              <a:avLst/>
              <a:gdLst>
                <a:gd name="connsiteX0" fmla="*/ 57864 w 57863"/>
                <a:gd name="connsiteY0" fmla="*/ 29488 h 57835"/>
                <a:gd name="connsiteX1" fmla="*/ 28452 w 57863"/>
                <a:gd name="connsiteY1" fmla="*/ 0 h 57835"/>
                <a:gd name="connsiteX2" fmla="*/ 0 w 57863"/>
                <a:gd name="connsiteY2" fmla="*/ 28338 h 57835"/>
                <a:gd name="connsiteX3" fmla="*/ 29412 w 57863"/>
                <a:gd name="connsiteY3" fmla="*/ 57835 h 5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63" h="57835">
                  <a:moveTo>
                    <a:pt x="57864" y="29488"/>
                  </a:moveTo>
                  <a:lnTo>
                    <a:pt x="28452" y="0"/>
                  </a:lnTo>
                  <a:lnTo>
                    <a:pt x="0" y="28338"/>
                  </a:lnTo>
                  <a:lnTo>
                    <a:pt x="29412" y="5783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8B15F76B-3226-044E-900E-CC04569026D4}"/>
                </a:ext>
              </a:extLst>
            </p:cNvPr>
            <p:cNvSpPr/>
            <p:nvPr/>
          </p:nvSpPr>
          <p:spPr>
            <a:xfrm>
              <a:off x="18563534" y="1601135"/>
              <a:ext cx="57312" cy="57283"/>
            </a:xfrm>
            <a:custGeom>
              <a:avLst/>
              <a:gdLst>
                <a:gd name="connsiteX0" fmla="*/ 0 w 57312"/>
                <a:gd name="connsiteY0" fmla="*/ 29003 h 57283"/>
                <a:gd name="connsiteX1" fmla="*/ 28195 w 57312"/>
                <a:gd name="connsiteY1" fmla="*/ 57284 h 57283"/>
                <a:gd name="connsiteX2" fmla="*/ 57312 w 57312"/>
                <a:gd name="connsiteY2" fmla="*/ 28281 h 57283"/>
                <a:gd name="connsiteX3" fmla="*/ 29117 w 57312"/>
                <a:gd name="connsiteY3" fmla="*/ 0 h 5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12" h="57283">
                  <a:moveTo>
                    <a:pt x="0" y="29003"/>
                  </a:moveTo>
                  <a:lnTo>
                    <a:pt x="28195" y="57284"/>
                  </a:lnTo>
                  <a:lnTo>
                    <a:pt x="57312" y="28281"/>
                  </a:lnTo>
                  <a:lnTo>
                    <a:pt x="29117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4BC2A0FE-BD1F-8045-A1AC-41D87987A520}"/>
                </a:ext>
              </a:extLst>
            </p:cNvPr>
            <p:cNvSpPr/>
            <p:nvPr/>
          </p:nvSpPr>
          <p:spPr>
            <a:xfrm>
              <a:off x="18658316" y="1633264"/>
              <a:ext cx="56647" cy="56618"/>
            </a:xfrm>
            <a:custGeom>
              <a:avLst/>
              <a:gdLst>
                <a:gd name="connsiteX0" fmla="*/ 56647 w 56647"/>
                <a:gd name="connsiteY0" fmla="*/ 28271 h 56618"/>
                <a:gd name="connsiteX1" fmla="*/ 28452 w 56647"/>
                <a:gd name="connsiteY1" fmla="*/ 0 h 56618"/>
                <a:gd name="connsiteX2" fmla="*/ 0 w 56647"/>
                <a:gd name="connsiteY2" fmla="*/ 28347 h 56618"/>
                <a:gd name="connsiteX3" fmla="*/ 28195 w 56647"/>
                <a:gd name="connsiteY3" fmla="*/ 56619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56647" y="28271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8195" y="5661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 219">
              <a:extLst>
                <a:ext uri="{FF2B5EF4-FFF2-40B4-BE49-F238E27FC236}">
                  <a16:creationId xmlns:a16="http://schemas.microsoft.com/office/drawing/2014/main" id="{1DD2E340-6F76-854E-90DD-7C1BE38C5DCA}"/>
                </a:ext>
              </a:extLst>
            </p:cNvPr>
            <p:cNvSpPr/>
            <p:nvPr/>
          </p:nvSpPr>
          <p:spPr>
            <a:xfrm>
              <a:off x="18626234" y="1726944"/>
              <a:ext cx="57445" cy="57407"/>
            </a:xfrm>
            <a:custGeom>
              <a:avLst/>
              <a:gdLst>
                <a:gd name="connsiteX0" fmla="*/ 57445 w 57445"/>
                <a:gd name="connsiteY0" fmla="*/ 29070 h 57407"/>
                <a:gd name="connsiteX1" fmla="*/ 28461 w 57445"/>
                <a:gd name="connsiteY1" fmla="*/ 0 h 57407"/>
                <a:gd name="connsiteX2" fmla="*/ 0 w 57445"/>
                <a:gd name="connsiteY2" fmla="*/ 28338 h 57407"/>
                <a:gd name="connsiteX3" fmla="*/ 28994 w 57445"/>
                <a:gd name="connsiteY3" fmla="*/ 57407 h 5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45" h="57407">
                  <a:moveTo>
                    <a:pt x="57445" y="29070"/>
                  </a:moveTo>
                  <a:lnTo>
                    <a:pt x="28461" y="0"/>
                  </a:lnTo>
                  <a:lnTo>
                    <a:pt x="0" y="28338"/>
                  </a:lnTo>
                  <a:lnTo>
                    <a:pt x="28994" y="5740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EDD6DFED-71ED-AE40-9A76-638BA4765888}"/>
                </a:ext>
              </a:extLst>
            </p:cNvPr>
            <p:cNvSpPr/>
            <p:nvPr/>
          </p:nvSpPr>
          <p:spPr>
            <a:xfrm>
              <a:off x="18532630" y="1570155"/>
              <a:ext cx="57331" cy="57293"/>
            </a:xfrm>
            <a:custGeom>
              <a:avLst/>
              <a:gdLst>
                <a:gd name="connsiteX0" fmla="*/ 0 w 57331"/>
                <a:gd name="connsiteY0" fmla="*/ 28994 h 57293"/>
                <a:gd name="connsiteX1" fmla="*/ 28214 w 57331"/>
                <a:gd name="connsiteY1" fmla="*/ 57293 h 57293"/>
                <a:gd name="connsiteX2" fmla="*/ 57331 w 57331"/>
                <a:gd name="connsiteY2" fmla="*/ 28290 h 57293"/>
                <a:gd name="connsiteX3" fmla="*/ 29117 w 57331"/>
                <a:gd name="connsiteY3" fmla="*/ 0 h 5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31" h="57293">
                  <a:moveTo>
                    <a:pt x="0" y="28994"/>
                  </a:moveTo>
                  <a:lnTo>
                    <a:pt x="28214" y="57293"/>
                  </a:lnTo>
                  <a:lnTo>
                    <a:pt x="57331" y="28290"/>
                  </a:lnTo>
                  <a:lnTo>
                    <a:pt x="29117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1A830011-33B6-ED4F-949B-5AFE30460A7D}"/>
                </a:ext>
              </a:extLst>
            </p:cNvPr>
            <p:cNvSpPr/>
            <p:nvPr/>
          </p:nvSpPr>
          <p:spPr>
            <a:xfrm>
              <a:off x="18720342" y="1628094"/>
              <a:ext cx="62881" cy="62520"/>
            </a:xfrm>
            <a:custGeom>
              <a:avLst/>
              <a:gdLst>
                <a:gd name="connsiteX0" fmla="*/ 28984 w 62881"/>
                <a:gd name="connsiteY0" fmla="*/ 62520 h 62520"/>
                <a:gd name="connsiteX1" fmla="*/ 62881 w 62881"/>
                <a:gd name="connsiteY1" fmla="*/ 28756 h 62520"/>
                <a:gd name="connsiteX2" fmla="*/ 33583 w 62881"/>
                <a:gd name="connsiteY2" fmla="*/ 0 h 62520"/>
                <a:gd name="connsiteX3" fmla="*/ 0 w 62881"/>
                <a:gd name="connsiteY3" fmla="*/ 33450 h 6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881" h="62520">
                  <a:moveTo>
                    <a:pt x="28984" y="62520"/>
                  </a:moveTo>
                  <a:lnTo>
                    <a:pt x="62881" y="28756"/>
                  </a:lnTo>
                  <a:lnTo>
                    <a:pt x="33583" y="0"/>
                  </a:lnTo>
                  <a:lnTo>
                    <a:pt x="0" y="3345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 222">
              <a:extLst>
                <a:ext uri="{FF2B5EF4-FFF2-40B4-BE49-F238E27FC236}">
                  <a16:creationId xmlns:a16="http://schemas.microsoft.com/office/drawing/2014/main" id="{224FA7B4-F805-FE4D-80FB-B822D7C02163}"/>
                </a:ext>
              </a:extLst>
            </p:cNvPr>
            <p:cNvSpPr/>
            <p:nvPr/>
          </p:nvSpPr>
          <p:spPr>
            <a:xfrm>
              <a:off x="18501479" y="1601838"/>
              <a:ext cx="56675" cy="56637"/>
            </a:xfrm>
            <a:custGeom>
              <a:avLst/>
              <a:gdLst>
                <a:gd name="connsiteX0" fmla="*/ 0 w 56675"/>
                <a:gd name="connsiteY0" fmla="*/ 28338 h 56637"/>
                <a:gd name="connsiteX1" fmla="*/ 28224 w 56675"/>
                <a:gd name="connsiteY1" fmla="*/ 56638 h 56637"/>
                <a:gd name="connsiteX2" fmla="*/ 56676 w 56675"/>
                <a:gd name="connsiteY2" fmla="*/ 28290 h 56637"/>
                <a:gd name="connsiteX3" fmla="*/ 28461 w 56675"/>
                <a:gd name="connsiteY3" fmla="*/ 0 h 5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75" h="56637">
                  <a:moveTo>
                    <a:pt x="0" y="28338"/>
                  </a:moveTo>
                  <a:lnTo>
                    <a:pt x="28224" y="56638"/>
                  </a:lnTo>
                  <a:lnTo>
                    <a:pt x="56676" y="28290"/>
                  </a:lnTo>
                  <a:lnTo>
                    <a:pt x="2846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EBCAFB5C-5185-824E-8BE5-870E7A51E1C2}"/>
                </a:ext>
              </a:extLst>
            </p:cNvPr>
            <p:cNvSpPr/>
            <p:nvPr/>
          </p:nvSpPr>
          <p:spPr>
            <a:xfrm>
              <a:off x="18532383" y="1632817"/>
              <a:ext cx="56647" cy="56618"/>
            </a:xfrm>
            <a:custGeom>
              <a:avLst/>
              <a:gdLst>
                <a:gd name="connsiteX0" fmla="*/ 0 w 56647"/>
                <a:gd name="connsiteY0" fmla="*/ 28347 h 56618"/>
                <a:gd name="connsiteX1" fmla="*/ 28195 w 56647"/>
                <a:gd name="connsiteY1" fmla="*/ 56619 h 56618"/>
                <a:gd name="connsiteX2" fmla="*/ 56647 w 56647"/>
                <a:gd name="connsiteY2" fmla="*/ 28281 h 56618"/>
                <a:gd name="connsiteX3" fmla="*/ 28452 w 56647"/>
                <a:gd name="connsiteY3" fmla="*/ 0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0" y="28347"/>
                  </a:moveTo>
                  <a:lnTo>
                    <a:pt x="28195" y="56619"/>
                  </a:lnTo>
                  <a:lnTo>
                    <a:pt x="56647" y="28281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 224">
              <a:extLst>
                <a:ext uri="{FF2B5EF4-FFF2-40B4-BE49-F238E27FC236}">
                  <a16:creationId xmlns:a16="http://schemas.microsoft.com/office/drawing/2014/main" id="{779DF1A5-9B72-D849-BBC7-B10F13BC0B6F}"/>
                </a:ext>
              </a:extLst>
            </p:cNvPr>
            <p:cNvSpPr/>
            <p:nvPr/>
          </p:nvSpPr>
          <p:spPr>
            <a:xfrm>
              <a:off x="18563268" y="1663787"/>
              <a:ext cx="57863" cy="57835"/>
            </a:xfrm>
            <a:custGeom>
              <a:avLst/>
              <a:gdLst>
                <a:gd name="connsiteX0" fmla="*/ 57864 w 57863"/>
                <a:gd name="connsiteY0" fmla="*/ 29497 h 57835"/>
                <a:gd name="connsiteX1" fmla="*/ 28452 w 57863"/>
                <a:gd name="connsiteY1" fmla="*/ 0 h 57835"/>
                <a:gd name="connsiteX2" fmla="*/ 0 w 57863"/>
                <a:gd name="connsiteY2" fmla="*/ 28347 h 57835"/>
                <a:gd name="connsiteX3" fmla="*/ 29412 w 57863"/>
                <a:gd name="connsiteY3" fmla="*/ 57835 h 5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63" h="57835">
                  <a:moveTo>
                    <a:pt x="57864" y="29497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9412" y="5783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6B9A0891-39CD-DC4E-901F-79326FBAE383}"/>
                </a:ext>
              </a:extLst>
            </p:cNvPr>
            <p:cNvSpPr/>
            <p:nvPr/>
          </p:nvSpPr>
          <p:spPr>
            <a:xfrm>
              <a:off x="18594409" y="1632105"/>
              <a:ext cx="58528" cy="58500"/>
            </a:xfrm>
            <a:custGeom>
              <a:avLst/>
              <a:gdLst>
                <a:gd name="connsiteX0" fmla="*/ 58529 w 58528"/>
                <a:gd name="connsiteY0" fmla="*/ 29497 h 58500"/>
                <a:gd name="connsiteX1" fmla="*/ 29117 w 58528"/>
                <a:gd name="connsiteY1" fmla="*/ 0 h 58500"/>
                <a:gd name="connsiteX2" fmla="*/ 0 w 58528"/>
                <a:gd name="connsiteY2" fmla="*/ 29003 h 58500"/>
                <a:gd name="connsiteX3" fmla="*/ 29412 w 58528"/>
                <a:gd name="connsiteY3" fmla="*/ 58500 h 5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28" h="58500">
                  <a:moveTo>
                    <a:pt x="58529" y="29497"/>
                  </a:moveTo>
                  <a:lnTo>
                    <a:pt x="29117" y="0"/>
                  </a:lnTo>
                  <a:lnTo>
                    <a:pt x="0" y="29003"/>
                  </a:lnTo>
                  <a:lnTo>
                    <a:pt x="29412" y="5850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2A1F8C34-3AB3-9F41-9CCF-FB8DC4978BCB}"/>
                </a:ext>
              </a:extLst>
            </p:cNvPr>
            <p:cNvSpPr/>
            <p:nvPr/>
          </p:nvSpPr>
          <p:spPr>
            <a:xfrm>
              <a:off x="18563857" y="1727001"/>
              <a:ext cx="57008" cy="56970"/>
            </a:xfrm>
            <a:custGeom>
              <a:avLst/>
              <a:gdLst>
                <a:gd name="connsiteX0" fmla="*/ 57008 w 57008"/>
                <a:gd name="connsiteY0" fmla="*/ 28271 h 56970"/>
                <a:gd name="connsiteX1" fmla="*/ 28813 w 57008"/>
                <a:gd name="connsiteY1" fmla="*/ 0 h 56970"/>
                <a:gd name="connsiteX2" fmla="*/ 0 w 57008"/>
                <a:gd name="connsiteY2" fmla="*/ 28690 h 56970"/>
                <a:gd name="connsiteX3" fmla="*/ 28195 w 57008"/>
                <a:gd name="connsiteY3" fmla="*/ 56970 h 5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08" h="56970">
                  <a:moveTo>
                    <a:pt x="57008" y="28271"/>
                  </a:moveTo>
                  <a:lnTo>
                    <a:pt x="28813" y="0"/>
                  </a:lnTo>
                  <a:lnTo>
                    <a:pt x="0" y="28690"/>
                  </a:lnTo>
                  <a:lnTo>
                    <a:pt x="28195" y="5697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 227">
              <a:extLst>
                <a:ext uri="{FF2B5EF4-FFF2-40B4-BE49-F238E27FC236}">
                  <a16:creationId xmlns:a16="http://schemas.microsoft.com/office/drawing/2014/main" id="{C172DBB8-54C1-A645-8A2A-88D586460B19}"/>
                </a:ext>
              </a:extLst>
            </p:cNvPr>
            <p:cNvSpPr/>
            <p:nvPr/>
          </p:nvSpPr>
          <p:spPr>
            <a:xfrm>
              <a:off x="18469987" y="1632855"/>
              <a:ext cx="57017" cy="56998"/>
            </a:xfrm>
            <a:custGeom>
              <a:avLst/>
              <a:gdLst>
                <a:gd name="connsiteX0" fmla="*/ 0 w 57017"/>
                <a:gd name="connsiteY0" fmla="*/ 28699 h 56998"/>
                <a:gd name="connsiteX1" fmla="*/ 28214 w 57017"/>
                <a:gd name="connsiteY1" fmla="*/ 56999 h 56998"/>
                <a:gd name="connsiteX2" fmla="*/ 57018 w 57017"/>
                <a:gd name="connsiteY2" fmla="*/ 28300 h 56998"/>
                <a:gd name="connsiteX3" fmla="*/ 28803 w 57017"/>
                <a:gd name="connsiteY3" fmla="*/ 0 h 5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17" h="56998">
                  <a:moveTo>
                    <a:pt x="0" y="28699"/>
                  </a:moveTo>
                  <a:lnTo>
                    <a:pt x="28214" y="56999"/>
                  </a:lnTo>
                  <a:lnTo>
                    <a:pt x="57018" y="28300"/>
                  </a:lnTo>
                  <a:lnTo>
                    <a:pt x="28803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1B3AC1E1-B7DE-3242-BD66-6D76D5E2E5AE}"/>
                </a:ext>
              </a:extLst>
            </p:cNvPr>
            <p:cNvSpPr/>
            <p:nvPr/>
          </p:nvSpPr>
          <p:spPr>
            <a:xfrm>
              <a:off x="18626510" y="1664291"/>
              <a:ext cx="57312" cy="57274"/>
            </a:xfrm>
            <a:custGeom>
              <a:avLst/>
              <a:gdLst>
                <a:gd name="connsiteX0" fmla="*/ 57312 w 57312"/>
                <a:gd name="connsiteY0" fmla="*/ 28271 h 57274"/>
                <a:gd name="connsiteX1" fmla="*/ 29117 w 57312"/>
                <a:gd name="connsiteY1" fmla="*/ 0 h 57274"/>
                <a:gd name="connsiteX2" fmla="*/ 0 w 57312"/>
                <a:gd name="connsiteY2" fmla="*/ 29003 h 57274"/>
                <a:gd name="connsiteX3" fmla="*/ 28195 w 57312"/>
                <a:gd name="connsiteY3" fmla="*/ 57274 h 5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12" h="57274">
                  <a:moveTo>
                    <a:pt x="57312" y="28271"/>
                  </a:moveTo>
                  <a:lnTo>
                    <a:pt x="29117" y="0"/>
                  </a:lnTo>
                  <a:lnTo>
                    <a:pt x="0" y="29003"/>
                  </a:lnTo>
                  <a:lnTo>
                    <a:pt x="28195" y="5727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 229">
              <a:extLst>
                <a:ext uri="{FF2B5EF4-FFF2-40B4-BE49-F238E27FC236}">
                  <a16:creationId xmlns:a16="http://schemas.microsoft.com/office/drawing/2014/main" id="{0D6E0E62-D84D-934E-B144-E0C9281AB733}"/>
                </a:ext>
              </a:extLst>
            </p:cNvPr>
            <p:cNvSpPr/>
            <p:nvPr/>
          </p:nvSpPr>
          <p:spPr>
            <a:xfrm>
              <a:off x="18595359" y="1695974"/>
              <a:ext cx="56647" cy="56618"/>
            </a:xfrm>
            <a:custGeom>
              <a:avLst/>
              <a:gdLst>
                <a:gd name="connsiteX0" fmla="*/ 56647 w 56647"/>
                <a:gd name="connsiteY0" fmla="*/ 28271 h 56618"/>
                <a:gd name="connsiteX1" fmla="*/ 28452 w 56647"/>
                <a:gd name="connsiteY1" fmla="*/ 0 h 56618"/>
                <a:gd name="connsiteX2" fmla="*/ 0 w 56647"/>
                <a:gd name="connsiteY2" fmla="*/ 28347 h 56618"/>
                <a:gd name="connsiteX3" fmla="*/ 28195 w 56647"/>
                <a:gd name="connsiteY3" fmla="*/ 56619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56647" y="28271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8195" y="5661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id="{A4524C52-1DE7-8642-8EAE-172834F32055}"/>
                </a:ext>
              </a:extLst>
            </p:cNvPr>
            <p:cNvSpPr/>
            <p:nvPr/>
          </p:nvSpPr>
          <p:spPr>
            <a:xfrm>
              <a:off x="18500881" y="1663845"/>
              <a:ext cx="57008" cy="56970"/>
            </a:xfrm>
            <a:custGeom>
              <a:avLst/>
              <a:gdLst>
                <a:gd name="connsiteX0" fmla="*/ 57008 w 57008"/>
                <a:gd name="connsiteY0" fmla="*/ 28281 h 56970"/>
                <a:gd name="connsiteX1" fmla="*/ 28813 w 57008"/>
                <a:gd name="connsiteY1" fmla="*/ 0 h 56970"/>
                <a:gd name="connsiteX2" fmla="*/ 0 w 57008"/>
                <a:gd name="connsiteY2" fmla="*/ 28699 h 56970"/>
                <a:gd name="connsiteX3" fmla="*/ 28195 w 57008"/>
                <a:gd name="connsiteY3" fmla="*/ 56970 h 5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08" h="56970">
                  <a:moveTo>
                    <a:pt x="57008" y="28281"/>
                  </a:moveTo>
                  <a:lnTo>
                    <a:pt x="28813" y="0"/>
                  </a:lnTo>
                  <a:lnTo>
                    <a:pt x="0" y="28699"/>
                  </a:lnTo>
                  <a:lnTo>
                    <a:pt x="28195" y="5697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 231">
              <a:extLst>
                <a:ext uri="{FF2B5EF4-FFF2-40B4-BE49-F238E27FC236}">
                  <a16:creationId xmlns:a16="http://schemas.microsoft.com/office/drawing/2014/main" id="{A08D6FB2-C28D-9E43-A667-191AC5D71DF2}"/>
                </a:ext>
              </a:extLst>
            </p:cNvPr>
            <p:cNvSpPr/>
            <p:nvPr/>
          </p:nvSpPr>
          <p:spPr>
            <a:xfrm>
              <a:off x="18531765" y="1694815"/>
              <a:ext cx="58215" cy="58186"/>
            </a:xfrm>
            <a:custGeom>
              <a:avLst/>
              <a:gdLst>
                <a:gd name="connsiteX0" fmla="*/ 58215 w 58215"/>
                <a:gd name="connsiteY0" fmla="*/ 29497 h 58186"/>
                <a:gd name="connsiteX1" fmla="*/ 28803 w 58215"/>
                <a:gd name="connsiteY1" fmla="*/ 0 h 58186"/>
                <a:gd name="connsiteX2" fmla="*/ 0 w 58215"/>
                <a:gd name="connsiteY2" fmla="*/ 28690 h 58186"/>
                <a:gd name="connsiteX3" fmla="*/ 29412 w 58215"/>
                <a:gd name="connsiteY3" fmla="*/ 58187 h 5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15" h="58186">
                  <a:moveTo>
                    <a:pt x="58215" y="29497"/>
                  </a:moveTo>
                  <a:lnTo>
                    <a:pt x="28803" y="0"/>
                  </a:lnTo>
                  <a:lnTo>
                    <a:pt x="0" y="28690"/>
                  </a:lnTo>
                  <a:lnTo>
                    <a:pt x="29412" y="5818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 232">
              <a:extLst>
                <a:ext uri="{FF2B5EF4-FFF2-40B4-BE49-F238E27FC236}">
                  <a16:creationId xmlns:a16="http://schemas.microsoft.com/office/drawing/2014/main" id="{61C066EF-4C26-9E41-8100-C80BEC0C8DCF}"/>
                </a:ext>
              </a:extLst>
            </p:cNvPr>
            <p:cNvSpPr/>
            <p:nvPr/>
          </p:nvSpPr>
          <p:spPr>
            <a:xfrm>
              <a:off x="18657385" y="1695261"/>
              <a:ext cx="58101" cy="58063"/>
            </a:xfrm>
            <a:custGeom>
              <a:avLst/>
              <a:gdLst>
                <a:gd name="connsiteX0" fmla="*/ 58101 w 58101"/>
                <a:gd name="connsiteY0" fmla="*/ 29070 h 58063"/>
                <a:gd name="connsiteX1" fmla="*/ 29117 w 58101"/>
                <a:gd name="connsiteY1" fmla="*/ 0 h 58063"/>
                <a:gd name="connsiteX2" fmla="*/ 0 w 58101"/>
                <a:gd name="connsiteY2" fmla="*/ 28994 h 58063"/>
                <a:gd name="connsiteX3" fmla="*/ 28984 w 58101"/>
                <a:gd name="connsiteY3" fmla="*/ 58063 h 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1" h="58063">
                  <a:moveTo>
                    <a:pt x="58101" y="29070"/>
                  </a:moveTo>
                  <a:lnTo>
                    <a:pt x="29117" y="0"/>
                  </a:lnTo>
                  <a:lnTo>
                    <a:pt x="0" y="28994"/>
                  </a:lnTo>
                  <a:lnTo>
                    <a:pt x="28984" y="5806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A0E25C3E-6C32-8444-BC72-826D702FEA63}"/>
                </a:ext>
              </a:extLst>
            </p:cNvPr>
            <p:cNvSpPr/>
            <p:nvPr/>
          </p:nvSpPr>
          <p:spPr>
            <a:xfrm>
              <a:off x="18502791" y="1789407"/>
              <a:ext cx="55421" cy="55088"/>
            </a:xfrm>
            <a:custGeom>
              <a:avLst/>
              <a:gdLst>
                <a:gd name="connsiteX0" fmla="*/ 27226 w 55421"/>
                <a:gd name="connsiteY0" fmla="*/ 0 h 55088"/>
                <a:gd name="connsiteX1" fmla="*/ 0 w 55421"/>
                <a:gd name="connsiteY1" fmla="*/ 27122 h 55088"/>
                <a:gd name="connsiteX2" fmla="*/ 28499 w 55421"/>
                <a:gd name="connsiteY2" fmla="*/ 55089 h 55088"/>
                <a:gd name="connsiteX3" fmla="*/ 55421 w 55421"/>
                <a:gd name="connsiteY3" fmla="*/ 28271 h 5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21" h="55088">
                  <a:moveTo>
                    <a:pt x="27226" y="0"/>
                  </a:moveTo>
                  <a:lnTo>
                    <a:pt x="0" y="27122"/>
                  </a:lnTo>
                  <a:lnTo>
                    <a:pt x="28499" y="55089"/>
                  </a:lnTo>
                  <a:lnTo>
                    <a:pt x="55421" y="2827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DCE3CDCD-C4BA-074F-826B-EDAFC6E3892E}"/>
                </a:ext>
              </a:extLst>
            </p:cNvPr>
            <p:cNvSpPr/>
            <p:nvPr/>
          </p:nvSpPr>
          <p:spPr>
            <a:xfrm>
              <a:off x="18595264" y="1821100"/>
              <a:ext cx="60315" cy="60600"/>
            </a:xfrm>
            <a:custGeom>
              <a:avLst/>
              <a:gdLst>
                <a:gd name="connsiteX0" fmla="*/ 0 w 60315"/>
                <a:gd name="connsiteY0" fmla="*/ 28347 h 60600"/>
                <a:gd name="connsiteX1" fmla="*/ 32158 w 60315"/>
                <a:gd name="connsiteY1" fmla="*/ 60600 h 60600"/>
                <a:gd name="connsiteX2" fmla="*/ 60315 w 60315"/>
                <a:gd name="connsiteY2" fmla="*/ 31958 h 60600"/>
                <a:gd name="connsiteX3" fmla="*/ 28452 w 60315"/>
                <a:gd name="connsiteY3" fmla="*/ 0 h 6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15" h="60600">
                  <a:moveTo>
                    <a:pt x="0" y="28347"/>
                  </a:moveTo>
                  <a:lnTo>
                    <a:pt x="32158" y="60600"/>
                  </a:lnTo>
                  <a:lnTo>
                    <a:pt x="60315" y="31958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id="{43E04F7F-3C0C-4A40-8F95-696AB45E526F}"/>
                </a:ext>
              </a:extLst>
            </p:cNvPr>
            <p:cNvSpPr/>
            <p:nvPr/>
          </p:nvSpPr>
          <p:spPr>
            <a:xfrm>
              <a:off x="18566004" y="1852127"/>
              <a:ext cx="58756" cy="58671"/>
            </a:xfrm>
            <a:custGeom>
              <a:avLst/>
              <a:gdLst>
                <a:gd name="connsiteX0" fmla="*/ 0 w 58756"/>
                <a:gd name="connsiteY0" fmla="*/ 26456 h 58671"/>
                <a:gd name="connsiteX1" fmla="*/ 32804 w 58756"/>
                <a:gd name="connsiteY1" fmla="*/ 58671 h 58671"/>
                <a:gd name="connsiteX2" fmla="*/ 58757 w 58756"/>
                <a:gd name="connsiteY2" fmla="*/ 32282 h 58671"/>
                <a:gd name="connsiteX3" fmla="*/ 26561 w 58756"/>
                <a:gd name="connsiteY3" fmla="*/ 0 h 5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56" h="58671">
                  <a:moveTo>
                    <a:pt x="0" y="26456"/>
                  </a:moveTo>
                  <a:lnTo>
                    <a:pt x="32804" y="58671"/>
                  </a:lnTo>
                  <a:lnTo>
                    <a:pt x="58757" y="32282"/>
                  </a:lnTo>
                  <a:lnTo>
                    <a:pt x="2656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B36A32FE-0C75-2C4D-B4A0-7C43C4FD0722}"/>
                </a:ext>
              </a:extLst>
            </p:cNvPr>
            <p:cNvSpPr/>
            <p:nvPr/>
          </p:nvSpPr>
          <p:spPr>
            <a:xfrm>
              <a:off x="18689191" y="1664234"/>
              <a:ext cx="57445" cy="57407"/>
            </a:xfrm>
            <a:custGeom>
              <a:avLst/>
              <a:gdLst>
                <a:gd name="connsiteX0" fmla="*/ 57445 w 57445"/>
                <a:gd name="connsiteY0" fmla="*/ 29070 h 57407"/>
                <a:gd name="connsiteX1" fmla="*/ 28461 w 57445"/>
                <a:gd name="connsiteY1" fmla="*/ 0 h 57407"/>
                <a:gd name="connsiteX2" fmla="*/ 0 w 57445"/>
                <a:gd name="connsiteY2" fmla="*/ 28338 h 57407"/>
                <a:gd name="connsiteX3" fmla="*/ 28994 w 57445"/>
                <a:gd name="connsiteY3" fmla="*/ 57407 h 5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45" h="57407">
                  <a:moveTo>
                    <a:pt x="57445" y="29070"/>
                  </a:moveTo>
                  <a:lnTo>
                    <a:pt x="28461" y="0"/>
                  </a:lnTo>
                  <a:lnTo>
                    <a:pt x="0" y="28338"/>
                  </a:lnTo>
                  <a:lnTo>
                    <a:pt x="28994" y="5740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 237">
              <a:extLst>
                <a:ext uri="{FF2B5EF4-FFF2-40B4-BE49-F238E27FC236}">
                  <a16:creationId xmlns:a16="http://schemas.microsoft.com/office/drawing/2014/main" id="{FFA26042-FDF0-D34D-B10D-9E2529944EB9}"/>
                </a:ext>
              </a:extLst>
            </p:cNvPr>
            <p:cNvSpPr/>
            <p:nvPr/>
          </p:nvSpPr>
          <p:spPr>
            <a:xfrm>
              <a:off x="18470357" y="1757221"/>
              <a:ext cx="56979" cy="56637"/>
            </a:xfrm>
            <a:custGeom>
              <a:avLst/>
              <a:gdLst>
                <a:gd name="connsiteX0" fmla="*/ 27568 w 56979"/>
                <a:gd name="connsiteY0" fmla="*/ 0 h 56637"/>
                <a:gd name="connsiteX1" fmla="*/ 0 w 56979"/>
                <a:gd name="connsiteY1" fmla="*/ 27454 h 56637"/>
                <a:gd name="connsiteX2" fmla="*/ 29716 w 56979"/>
                <a:gd name="connsiteY2" fmla="*/ 56638 h 56637"/>
                <a:gd name="connsiteX3" fmla="*/ 56980 w 56979"/>
                <a:gd name="connsiteY3" fmla="*/ 29488 h 5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79" h="56637">
                  <a:moveTo>
                    <a:pt x="27568" y="0"/>
                  </a:moveTo>
                  <a:lnTo>
                    <a:pt x="0" y="27454"/>
                  </a:lnTo>
                  <a:lnTo>
                    <a:pt x="29716" y="56638"/>
                  </a:lnTo>
                  <a:lnTo>
                    <a:pt x="56980" y="2948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 238">
              <a:extLst>
                <a:ext uri="{FF2B5EF4-FFF2-40B4-BE49-F238E27FC236}">
                  <a16:creationId xmlns:a16="http://schemas.microsoft.com/office/drawing/2014/main" id="{E1F47EF7-E1C9-B94F-BBBF-C15849B461D4}"/>
                </a:ext>
              </a:extLst>
            </p:cNvPr>
            <p:cNvSpPr/>
            <p:nvPr/>
          </p:nvSpPr>
          <p:spPr>
            <a:xfrm>
              <a:off x="18439140" y="1726251"/>
              <a:ext cx="56096" cy="55763"/>
            </a:xfrm>
            <a:custGeom>
              <a:avLst/>
              <a:gdLst>
                <a:gd name="connsiteX0" fmla="*/ 27901 w 56096"/>
                <a:gd name="connsiteY0" fmla="*/ 0 h 55763"/>
                <a:gd name="connsiteX1" fmla="*/ 0 w 56096"/>
                <a:gd name="connsiteY1" fmla="*/ 27787 h 55763"/>
                <a:gd name="connsiteX2" fmla="*/ 28499 w 56096"/>
                <a:gd name="connsiteY2" fmla="*/ 55763 h 55763"/>
                <a:gd name="connsiteX3" fmla="*/ 56096 w 56096"/>
                <a:gd name="connsiteY3" fmla="*/ 28271 h 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96" h="55763">
                  <a:moveTo>
                    <a:pt x="27901" y="0"/>
                  </a:moveTo>
                  <a:lnTo>
                    <a:pt x="0" y="27787"/>
                  </a:lnTo>
                  <a:lnTo>
                    <a:pt x="28499" y="55763"/>
                  </a:lnTo>
                  <a:lnTo>
                    <a:pt x="56096" y="2827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id="{2594EF5A-5856-8747-B6FB-02FA99FB1921}"/>
                </a:ext>
              </a:extLst>
            </p:cNvPr>
            <p:cNvSpPr/>
            <p:nvPr/>
          </p:nvSpPr>
          <p:spPr>
            <a:xfrm>
              <a:off x="18689058" y="1727020"/>
              <a:ext cx="60001" cy="60277"/>
            </a:xfrm>
            <a:custGeom>
              <a:avLst/>
              <a:gdLst>
                <a:gd name="connsiteX0" fmla="*/ 0 w 60001"/>
                <a:gd name="connsiteY0" fmla="*/ 28994 h 60277"/>
                <a:gd name="connsiteX1" fmla="*/ 31189 w 60001"/>
                <a:gd name="connsiteY1" fmla="*/ 60277 h 60277"/>
                <a:gd name="connsiteX2" fmla="*/ 60002 w 60001"/>
                <a:gd name="connsiteY2" fmla="*/ 30970 h 60277"/>
                <a:gd name="connsiteX3" fmla="*/ 29117 w 60001"/>
                <a:gd name="connsiteY3" fmla="*/ 0 h 6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1" h="60277">
                  <a:moveTo>
                    <a:pt x="0" y="28994"/>
                  </a:moveTo>
                  <a:lnTo>
                    <a:pt x="31189" y="60277"/>
                  </a:lnTo>
                  <a:lnTo>
                    <a:pt x="60002" y="30970"/>
                  </a:lnTo>
                  <a:lnTo>
                    <a:pt x="29117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id="{F9E4FF62-6C2D-EE4A-926C-7C1D8B8E90A6}"/>
                </a:ext>
              </a:extLst>
            </p:cNvPr>
            <p:cNvSpPr/>
            <p:nvPr/>
          </p:nvSpPr>
          <p:spPr>
            <a:xfrm>
              <a:off x="18752015" y="1659511"/>
              <a:ext cx="64430" cy="64420"/>
            </a:xfrm>
            <a:custGeom>
              <a:avLst/>
              <a:gdLst>
                <a:gd name="connsiteX0" fmla="*/ 0 w 64430"/>
                <a:gd name="connsiteY0" fmla="*/ 33802 h 64420"/>
                <a:gd name="connsiteX1" fmla="*/ 30533 w 64430"/>
                <a:gd name="connsiteY1" fmla="*/ 64421 h 64420"/>
                <a:gd name="connsiteX2" fmla="*/ 64430 w 64430"/>
                <a:gd name="connsiteY2" fmla="*/ 29953 h 64420"/>
                <a:gd name="connsiteX3" fmla="*/ 33926 w 64430"/>
                <a:gd name="connsiteY3" fmla="*/ 0 h 6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30" h="64420">
                  <a:moveTo>
                    <a:pt x="0" y="33802"/>
                  </a:moveTo>
                  <a:lnTo>
                    <a:pt x="30533" y="64421"/>
                  </a:lnTo>
                  <a:lnTo>
                    <a:pt x="64430" y="29953"/>
                  </a:lnTo>
                  <a:lnTo>
                    <a:pt x="33926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DA0522BD-632C-E14B-B5F7-28093F035B12}"/>
                </a:ext>
              </a:extLst>
            </p:cNvPr>
            <p:cNvSpPr/>
            <p:nvPr/>
          </p:nvSpPr>
          <p:spPr>
            <a:xfrm>
              <a:off x="18720865" y="1695993"/>
              <a:ext cx="59022" cy="59289"/>
            </a:xfrm>
            <a:custGeom>
              <a:avLst/>
              <a:gdLst>
                <a:gd name="connsiteX0" fmla="*/ 0 w 59022"/>
                <a:gd name="connsiteY0" fmla="*/ 28347 h 59289"/>
                <a:gd name="connsiteX1" fmla="*/ 30866 w 59022"/>
                <a:gd name="connsiteY1" fmla="*/ 59289 h 59289"/>
                <a:gd name="connsiteX2" fmla="*/ 59023 w 59022"/>
                <a:gd name="connsiteY2" fmla="*/ 30647 h 59289"/>
                <a:gd name="connsiteX3" fmla="*/ 28452 w 59022"/>
                <a:gd name="connsiteY3" fmla="*/ 0 h 5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22" h="59289">
                  <a:moveTo>
                    <a:pt x="0" y="28347"/>
                  </a:moveTo>
                  <a:lnTo>
                    <a:pt x="30866" y="59289"/>
                  </a:lnTo>
                  <a:lnTo>
                    <a:pt x="59023" y="30647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90F5CDEF-BE54-2945-8F85-083DFC65E623}"/>
                </a:ext>
              </a:extLst>
            </p:cNvPr>
            <p:cNvSpPr/>
            <p:nvPr/>
          </p:nvSpPr>
          <p:spPr>
            <a:xfrm>
              <a:off x="18407913" y="1695261"/>
              <a:ext cx="56447" cy="56115"/>
            </a:xfrm>
            <a:custGeom>
              <a:avLst/>
              <a:gdLst>
                <a:gd name="connsiteX0" fmla="*/ 28233 w 56447"/>
                <a:gd name="connsiteY0" fmla="*/ 0 h 56115"/>
                <a:gd name="connsiteX1" fmla="*/ 0 w 56447"/>
                <a:gd name="connsiteY1" fmla="*/ 28119 h 56115"/>
                <a:gd name="connsiteX2" fmla="*/ 28518 w 56447"/>
                <a:gd name="connsiteY2" fmla="*/ 56115 h 56115"/>
                <a:gd name="connsiteX3" fmla="*/ 56448 w 56447"/>
                <a:gd name="connsiteY3" fmla="*/ 28300 h 5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7" h="56115">
                  <a:moveTo>
                    <a:pt x="28233" y="0"/>
                  </a:moveTo>
                  <a:lnTo>
                    <a:pt x="0" y="28119"/>
                  </a:lnTo>
                  <a:lnTo>
                    <a:pt x="28518" y="56115"/>
                  </a:lnTo>
                  <a:lnTo>
                    <a:pt x="56448" y="2830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6EE2447D-B979-7145-814E-ACC7A1662AA5}"/>
                </a:ext>
              </a:extLst>
            </p:cNvPr>
            <p:cNvSpPr/>
            <p:nvPr/>
          </p:nvSpPr>
          <p:spPr>
            <a:xfrm>
              <a:off x="18657908" y="1758703"/>
              <a:ext cx="59678" cy="59944"/>
            </a:xfrm>
            <a:custGeom>
              <a:avLst/>
              <a:gdLst>
                <a:gd name="connsiteX0" fmla="*/ 0 w 59678"/>
                <a:gd name="connsiteY0" fmla="*/ 28338 h 59944"/>
                <a:gd name="connsiteX1" fmla="*/ 31512 w 59678"/>
                <a:gd name="connsiteY1" fmla="*/ 59945 h 59944"/>
                <a:gd name="connsiteX2" fmla="*/ 59679 w 59678"/>
                <a:gd name="connsiteY2" fmla="*/ 31303 h 59944"/>
                <a:gd name="connsiteX3" fmla="*/ 28461 w 59678"/>
                <a:gd name="connsiteY3" fmla="*/ 0 h 5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78" h="59944">
                  <a:moveTo>
                    <a:pt x="0" y="28338"/>
                  </a:moveTo>
                  <a:lnTo>
                    <a:pt x="31512" y="59945"/>
                  </a:lnTo>
                  <a:lnTo>
                    <a:pt x="59679" y="31303"/>
                  </a:lnTo>
                  <a:lnTo>
                    <a:pt x="2846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FC68E7E0-775C-7B49-81F6-92C2A53CA110}"/>
                </a:ext>
              </a:extLst>
            </p:cNvPr>
            <p:cNvSpPr/>
            <p:nvPr/>
          </p:nvSpPr>
          <p:spPr>
            <a:xfrm>
              <a:off x="18626415" y="1789730"/>
              <a:ext cx="60343" cy="60619"/>
            </a:xfrm>
            <a:custGeom>
              <a:avLst/>
              <a:gdLst>
                <a:gd name="connsiteX0" fmla="*/ 0 w 60343"/>
                <a:gd name="connsiteY0" fmla="*/ 28690 h 60619"/>
                <a:gd name="connsiteX1" fmla="*/ 31835 w 60343"/>
                <a:gd name="connsiteY1" fmla="*/ 60619 h 60619"/>
                <a:gd name="connsiteX2" fmla="*/ 60344 w 60343"/>
                <a:gd name="connsiteY2" fmla="*/ 31626 h 60619"/>
                <a:gd name="connsiteX3" fmla="*/ 28803 w 60343"/>
                <a:gd name="connsiteY3" fmla="*/ 0 h 6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43" h="60619">
                  <a:moveTo>
                    <a:pt x="0" y="28690"/>
                  </a:moveTo>
                  <a:lnTo>
                    <a:pt x="31835" y="60619"/>
                  </a:lnTo>
                  <a:lnTo>
                    <a:pt x="60344" y="31626"/>
                  </a:lnTo>
                  <a:lnTo>
                    <a:pt x="28803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670B6492-192E-7848-A49B-1B8D85A51171}"/>
                </a:ext>
              </a:extLst>
            </p:cNvPr>
            <p:cNvSpPr/>
            <p:nvPr/>
          </p:nvSpPr>
          <p:spPr>
            <a:xfrm>
              <a:off x="18533999" y="1820368"/>
              <a:ext cx="55886" cy="55554"/>
            </a:xfrm>
            <a:custGeom>
              <a:avLst/>
              <a:gdLst>
                <a:gd name="connsiteX0" fmla="*/ 26903 w 55886"/>
                <a:gd name="connsiteY0" fmla="*/ 0 h 55554"/>
                <a:gd name="connsiteX1" fmla="*/ 0 w 55886"/>
                <a:gd name="connsiteY1" fmla="*/ 26798 h 55554"/>
                <a:gd name="connsiteX2" fmla="*/ 29298 w 55886"/>
                <a:gd name="connsiteY2" fmla="*/ 55554 h 55554"/>
                <a:gd name="connsiteX3" fmla="*/ 55887 w 55886"/>
                <a:gd name="connsiteY3" fmla="*/ 29070 h 5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6" h="55554">
                  <a:moveTo>
                    <a:pt x="26903" y="0"/>
                  </a:moveTo>
                  <a:lnTo>
                    <a:pt x="0" y="26798"/>
                  </a:lnTo>
                  <a:lnTo>
                    <a:pt x="29298" y="55554"/>
                  </a:lnTo>
                  <a:lnTo>
                    <a:pt x="55887" y="2907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DB9B09BD-5830-264D-8AD8-212F5DE19519}"/>
                </a:ext>
              </a:extLst>
            </p:cNvPr>
            <p:cNvSpPr/>
            <p:nvPr/>
          </p:nvSpPr>
          <p:spPr>
            <a:xfrm>
              <a:off x="18376705" y="1664291"/>
              <a:ext cx="56751" cy="56428"/>
            </a:xfrm>
            <a:custGeom>
              <a:avLst/>
              <a:gdLst>
                <a:gd name="connsiteX0" fmla="*/ 28556 w 56751"/>
                <a:gd name="connsiteY0" fmla="*/ 0 h 56428"/>
                <a:gd name="connsiteX1" fmla="*/ 0 w 56751"/>
                <a:gd name="connsiteY1" fmla="*/ 28452 h 56428"/>
                <a:gd name="connsiteX2" fmla="*/ 28499 w 56751"/>
                <a:gd name="connsiteY2" fmla="*/ 56429 h 56428"/>
                <a:gd name="connsiteX3" fmla="*/ 56752 w 56751"/>
                <a:gd name="connsiteY3" fmla="*/ 28281 h 5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51" h="56428">
                  <a:moveTo>
                    <a:pt x="28556" y="0"/>
                  </a:moveTo>
                  <a:lnTo>
                    <a:pt x="0" y="28452"/>
                  </a:lnTo>
                  <a:lnTo>
                    <a:pt x="28499" y="56429"/>
                  </a:lnTo>
                  <a:lnTo>
                    <a:pt x="56752" y="2828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104C8BB2-2DF5-8540-A5E0-9FD770A4388F}"/>
                </a:ext>
              </a:extLst>
            </p:cNvPr>
            <p:cNvSpPr/>
            <p:nvPr/>
          </p:nvSpPr>
          <p:spPr>
            <a:xfrm>
              <a:off x="18626491" y="1534965"/>
              <a:ext cx="61085" cy="60742"/>
            </a:xfrm>
            <a:custGeom>
              <a:avLst/>
              <a:gdLst>
                <a:gd name="connsiteX0" fmla="*/ 28195 w 61085"/>
                <a:gd name="connsiteY0" fmla="*/ 60743 h 60742"/>
                <a:gd name="connsiteX1" fmla="*/ 61085 w 61085"/>
                <a:gd name="connsiteY1" fmla="*/ 27977 h 60742"/>
                <a:gd name="connsiteX2" fmla="*/ 32586 w 61085"/>
                <a:gd name="connsiteY2" fmla="*/ 0 h 60742"/>
                <a:gd name="connsiteX3" fmla="*/ 0 w 61085"/>
                <a:gd name="connsiteY3" fmla="*/ 32462 h 6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85" h="60742">
                  <a:moveTo>
                    <a:pt x="28195" y="60743"/>
                  </a:moveTo>
                  <a:lnTo>
                    <a:pt x="61085" y="27977"/>
                  </a:lnTo>
                  <a:lnTo>
                    <a:pt x="32586" y="0"/>
                  </a:lnTo>
                  <a:lnTo>
                    <a:pt x="0" y="3246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 248">
              <a:extLst>
                <a:ext uri="{FF2B5EF4-FFF2-40B4-BE49-F238E27FC236}">
                  <a16:creationId xmlns:a16="http://schemas.microsoft.com/office/drawing/2014/main" id="{D2CB556A-49B2-E243-B9F7-1AC48B7C3549}"/>
                </a:ext>
              </a:extLst>
            </p:cNvPr>
            <p:cNvSpPr/>
            <p:nvPr/>
          </p:nvSpPr>
          <p:spPr>
            <a:xfrm>
              <a:off x="18564703" y="1473671"/>
              <a:ext cx="60429" cy="60077"/>
            </a:xfrm>
            <a:custGeom>
              <a:avLst/>
              <a:gdLst>
                <a:gd name="connsiteX0" fmla="*/ 28205 w 60429"/>
                <a:gd name="connsiteY0" fmla="*/ 60078 h 60077"/>
                <a:gd name="connsiteX1" fmla="*/ 60429 w 60429"/>
                <a:gd name="connsiteY1" fmla="*/ 27977 h 60077"/>
                <a:gd name="connsiteX2" fmla="*/ 31939 w 60429"/>
                <a:gd name="connsiteY2" fmla="*/ 0 h 60077"/>
                <a:gd name="connsiteX3" fmla="*/ 0 w 60429"/>
                <a:gd name="connsiteY3" fmla="*/ 31806 h 6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29" h="60077">
                  <a:moveTo>
                    <a:pt x="28205" y="60078"/>
                  </a:moveTo>
                  <a:lnTo>
                    <a:pt x="60429" y="27977"/>
                  </a:lnTo>
                  <a:lnTo>
                    <a:pt x="31939" y="0"/>
                  </a:lnTo>
                  <a:lnTo>
                    <a:pt x="0" y="31806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741ED1B3-4EB7-A040-80DF-67E66F72D2B8}"/>
                </a:ext>
              </a:extLst>
            </p:cNvPr>
            <p:cNvSpPr/>
            <p:nvPr/>
          </p:nvSpPr>
          <p:spPr>
            <a:xfrm>
              <a:off x="18657366" y="1565603"/>
              <a:ext cx="62643" cy="62291"/>
            </a:xfrm>
            <a:custGeom>
              <a:avLst/>
              <a:gdLst>
                <a:gd name="connsiteX0" fmla="*/ 29412 w 62643"/>
                <a:gd name="connsiteY0" fmla="*/ 62292 h 62291"/>
                <a:gd name="connsiteX1" fmla="*/ 62644 w 62643"/>
                <a:gd name="connsiteY1" fmla="*/ 29184 h 62291"/>
                <a:gd name="connsiteX2" fmla="*/ 32918 w 62643"/>
                <a:gd name="connsiteY2" fmla="*/ 0 h 62291"/>
                <a:gd name="connsiteX3" fmla="*/ 0 w 62643"/>
                <a:gd name="connsiteY3" fmla="*/ 32795 h 62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43" h="62291">
                  <a:moveTo>
                    <a:pt x="29412" y="62292"/>
                  </a:moveTo>
                  <a:lnTo>
                    <a:pt x="62644" y="29184"/>
                  </a:lnTo>
                  <a:lnTo>
                    <a:pt x="32918" y="0"/>
                  </a:lnTo>
                  <a:lnTo>
                    <a:pt x="0" y="3279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46DF791C-D554-8D44-92E0-8DF418E6D88B}"/>
                </a:ext>
              </a:extLst>
            </p:cNvPr>
            <p:cNvSpPr/>
            <p:nvPr/>
          </p:nvSpPr>
          <p:spPr>
            <a:xfrm>
              <a:off x="18689467" y="1597457"/>
              <a:ext cx="61750" cy="61398"/>
            </a:xfrm>
            <a:custGeom>
              <a:avLst/>
              <a:gdLst>
                <a:gd name="connsiteX0" fmla="*/ 28195 w 61750"/>
                <a:gd name="connsiteY0" fmla="*/ 61399 h 61398"/>
                <a:gd name="connsiteX1" fmla="*/ 61750 w 61750"/>
                <a:gd name="connsiteY1" fmla="*/ 27967 h 61398"/>
                <a:gd name="connsiteX2" fmla="*/ 33251 w 61750"/>
                <a:gd name="connsiteY2" fmla="*/ 0 h 61398"/>
                <a:gd name="connsiteX3" fmla="*/ 0 w 61750"/>
                <a:gd name="connsiteY3" fmla="*/ 33127 h 6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50" h="61398">
                  <a:moveTo>
                    <a:pt x="28195" y="61399"/>
                  </a:moveTo>
                  <a:lnTo>
                    <a:pt x="61750" y="27967"/>
                  </a:lnTo>
                  <a:lnTo>
                    <a:pt x="33251" y="0"/>
                  </a:lnTo>
                  <a:lnTo>
                    <a:pt x="0" y="3312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A6A5C8AD-FDF7-E94E-B5C4-EEEBB90D8498}"/>
                </a:ext>
              </a:extLst>
            </p:cNvPr>
            <p:cNvSpPr/>
            <p:nvPr/>
          </p:nvSpPr>
          <p:spPr>
            <a:xfrm>
              <a:off x="18532174" y="1441067"/>
              <a:ext cx="61750" cy="61721"/>
            </a:xfrm>
            <a:custGeom>
              <a:avLst/>
              <a:gdLst>
                <a:gd name="connsiteX0" fmla="*/ 61750 w 61750"/>
                <a:gd name="connsiteY0" fmla="*/ 29944 h 61721"/>
                <a:gd name="connsiteX1" fmla="*/ 31255 w 61750"/>
                <a:gd name="connsiteY1" fmla="*/ 0 h 61721"/>
                <a:gd name="connsiteX2" fmla="*/ 0 w 61750"/>
                <a:gd name="connsiteY2" fmla="*/ 31787 h 61721"/>
                <a:gd name="connsiteX3" fmla="*/ 29849 w 61750"/>
                <a:gd name="connsiteY3" fmla="*/ 61722 h 6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50" h="61721">
                  <a:moveTo>
                    <a:pt x="61750" y="29944"/>
                  </a:moveTo>
                  <a:lnTo>
                    <a:pt x="31255" y="0"/>
                  </a:lnTo>
                  <a:lnTo>
                    <a:pt x="0" y="31787"/>
                  </a:lnTo>
                  <a:lnTo>
                    <a:pt x="29849" y="6172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BB558738-DBE6-C945-B61E-73D595A68BBB}"/>
                </a:ext>
              </a:extLst>
            </p:cNvPr>
            <p:cNvSpPr/>
            <p:nvPr/>
          </p:nvSpPr>
          <p:spPr>
            <a:xfrm>
              <a:off x="18595587" y="1504309"/>
              <a:ext cx="60781" cy="60429"/>
            </a:xfrm>
            <a:custGeom>
              <a:avLst/>
              <a:gdLst>
                <a:gd name="connsiteX0" fmla="*/ 28214 w 60781"/>
                <a:gd name="connsiteY0" fmla="*/ 60429 h 60429"/>
                <a:gd name="connsiteX1" fmla="*/ 60781 w 60781"/>
                <a:gd name="connsiteY1" fmla="*/ 27996 h 60429"/>
                <a:gd name="connsiteX2" fmla="*/ 32263 w 60781"/>
                <a:gd name="connsiteY2" fmla="*/ 0 h 60429"/>
                <a:gd name="connsiteX3" fmla="*/ 0 w 60781"/>
                <a:gd name="connsiteY3" fmla="*/ 32130 h 6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81" h="60429">
                  <a:moveTo>
                    <a:pt x="28214" y="60429"/>
                  </a:moveTo>
                  <a:lnTo>
                    <a:pt x="60781" y="27996"/>
                  </a:lnTo>
                  <a:lnTo>
                    <a:pt x="32263" y="0"/>
                  </a:lnTo>
                  <a:lnTo>
                    <a:pt x="0" y="3213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B148B10F-9D00-A548-A1C1-D715779C9497}"/>
                </a:ext>
              </a:extLst>
            </p:cNvPr>
            <p:cNvSpPr/>
            <p:nvPr/>
          </p:nvSpPr>
          <p:spPr>
            <a:xfrm>
              <a:off x="18377048" y="1601980"/>
              <a:ext cx="56675" cy="56941"/>
            </a:xfrm>
            <a:custGeom>
              <a:avLst/>
              <a:gdLst>
                <a:gd name="connsiteX0" fmla="*/ 56676 w 56675"/>
                <a:gd name="connsiteY0" fmla="*/ 28594 h 56941"/>
                <a:gd name="connsiteX1" fmla="*/ 28157 w 56675"/>
                <a:gd name="connsiteY1" fmla="*/ 0 h 56941"/>
                <a:gd name="connsiteX2" fmla="*/ 0 w 56675"/>
                <a:gd name="connsiteY2" fmla="*/ 28632 h 56941"/>
                <a:gd name="connsiteX3" fmla="*/ 28224 w 56675"/>
                <a:gd name="connsiteY3" fmla="*/ 56942 h 5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75" h="56941">
                  <a:moveTo>
                    <a:pt x="56676" y="28594"/>
                  </a:moveTo>
                  <a:lnTo>
                    <a:pt x="28157" y="0"/>
                  </a:lnTo>
                  <a:lnTo>
                    <a:pt x="0" y="28632"/>
                  </a:lnTo>
                  <a:lnTo>
                    <a:pt x="28224" y="5694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 254">
              <a:extLst>
                <a:ext uri="{FF2B5EF4-FFF2-40B4-BE49-F238E27FC236}">
                  <a16:creationId xmlns:a16="http://schemas.microsoft.com/office/drawing/2014/main" id="{FEFA71C2-FCA5-E34D-86D4-8507511931E8}"/>
                </a:ext>
              </a:extLst>
            </p:cNvPr>
            <p:cNvSpPr/>
            <p:nvPr/>
          </p:nvSpPr>
          <p:spPr>
            <a:xfrm>
              <a:off x="18407875" y="1570278"/>
              <a:ext cx="57350" cy="57616"/>
            </a:xfrm>
            <a:custGeom>
              <a:avLst/>
              <a:gdLst>
                <a:gd name="connsiteX0" fmla="*/ 57350 w 57350"/>
                <a:gd name="connsiteY0" fmla="*/ 28917 h 57616"/>
                <a:gd name="connsiteX1" fmla="*/ 28509 w 57350"/>
                <a:gd name="connsiteY1" fmla="*/ 0 h 57616"/>
                <a:gd name="connsiteX2" fmla="*/ 0 w 57350"/>
                <a:gd name="connsiteY2" fmla="*/ 28994 h 57616"/>
                <a:gd name="connsiteX3" fmla="*/ 28547 w 57350"/>
                <a:gd name="connsiteY3" fmla="*/ 57616 h 5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50" h="57616">
                  <a:moveTo>
                    <a:pt x="57350" y="28917"/>
                  </a:moveTo>
                  <a:lnTo>
                    <a:pt x="28509" y="0"/>
                  </a:lnTo>
                  <a:lnTo>
                    <a:pt x="0" y="28994"/>
                  </a:lnTo>
                  <a:lnTo>
                    <a:pt x="28547" y="57616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id="{5F120E1F-F123-B84E-996C-8D1208071CFD}"/>
                </a:ext>
              </a:extLst>
            </p:cNvPr>
            <p:cNvSpPr/>
            <p:nvPr/>
          </p:nvSpPr>
          <p:spPr>
            <a:xfrm>
              <a:off x="18345802" y="1633331"/>
              <a:ext cx="56780" cy="56742"/>
            </a:xfrm>
            <a:custGeom>
              <a:avLst/>
              <a:gdLst>
                <a:gd name="connsiteX0" fmla="*/ 28585 w 56780"/>
                <a:gd name="connsiteY0" fmla="*/ 0 h 56742"/>
                <a:gd name="connsiteX1" fmla="*/ 0 w 56780"/>
                <a:gd name="connsiteY1" fmla="*/ 29070 h 56742"/>
                <a:gd name="connsiteX2" fmla="*/ 28195 w 56780"/>
                <a:gd name="connsiteY2" fmla="*/ 56742 h 56742"/>
                <a:gd name="connsiteX3" fmla="*/ 56780 w 56780"/>
                <a:gd name="connsiteY3" fmla="*/ 28271 h 5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80" h="56742">
                  <a:moveTo>
                    <a:pt x="28585" y="0"/>
                  </a:moveTo>
                  <a:lnTo>
                    <a:pt x="0" y="29070"/>
                  </a:lnTo>
                  <a:lnTo>
                    <a:pt x="28195" y="56742"/>
                  </a:lnTo>
                  <a:lnTo>
                    <a:pt x="56780" y="2827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 256">
              <a:extLst>
                <a:ext uri="{FF2B5EF4-FFF2-40B4-BE49-F238E27FC236}">
                  <a16:creationId xmlns:a16="http://schemas.microsoft.com/office/drawing/2014/main" id="{7BA52FB5-58A0-F347-9252-9E1BBBA873F8}"/>
                </a:ext>
              </a:extLst>
            </p:cNvPr>
            <p:cNvSpPr/>
            <p:nvPr/>
          </p:nvSpPr>
          <p:spPr>
            <a:xfrm>
              <a:off x="18501346" y="1475562"/>
              <a:ext cx="57987" cy="58243"/>
            </a:xfrm>
            <a:custGeom>
              <a:avLst/>
              <a:gdLst>
                <a:gd name="connsiteX0" fmla="*/ 57987 w 57987"/>
                <a:gd name="connsiteY0" fmla="*/ 29906 h 58243"/>
                <a:gd name="connsiteX1" fmla="*/ 28167 w 57987"/>
                <a:gd name="connsiteY1" fmla="*/ 0 h 58243"/>
                <a:gd name="connsiteX2" fmla="*/ 0 w 57987"/>
                <a:gd name="connsiteY2" fmla="*/ 28642 h 58243"/>
                <a:gd name="connsiteX3" fmla="*/ 29526 w 57987"/>
                <a:gd name="connsiteY3" fmla="*/ 58244 h 5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87" h="58243">
                  <a:moveTo>
                    <a:pt x="57987" y="29906"/>
                  </a:moveTo>
                  <a:lnTo>
                    <a:pt x="28167" y="0"/>
                  </a:lnTo>
                  <a:lnTo>
                    <a:pt x="0" y="28642"/>
                  </a:lnTo>
                  <a:lnTo>
                    <a:pt x="29526" y="5824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 257">
              <a:extLst>
                <a:ext uri="{FF2B5EF4-FFF2-40B4-BE49-F238E27FC236}">
                  <a16:creationId xmlns:a16="http://schemas.microsoft.com/office/drawing/2014/main" id="{79BABDD1-0032-D045-A507-5F13F426E60D}"/>
                </a:ext>
              </a:extLst>
            </p:cNvPr>
            <p:cNvSpPr/>
            <p:nvPr/>
          </p:nvSpPr>
          <p:spPr>
            <a:xfrm>
              <a:off x="18469873" y="1506913"/>
              <a:ext cx="58310" cy="58585"/>
            </a:xfrm>
            <a:custGeom>
              <a:avLst/>
              <a:gdLst>
                <a:gd name="connsiteX0" fmla="*/ 58310 w 58310"/>
                <a:gd name="connsiteY0" fmla="*/ 29583 h 58585"/>
                <a:gd name="connsiteX1" fmla="*/ 28813 w 58310"/>
                <a:gd name="connsiteY1" fmla="*/ 0 h 58585"/>
                <a:gd name="connsiteX2" fmla="*/ 0 w 58310"/>
                <a:gd name="connsiteY2" fmla="*/ 29298 h 58585"/>
                <a:gd name="connsiteX3" fmla="*/ 29193 w 58310"/>
                <a:gd name="connsiteY3" fmla="*/ 58586 h 5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10" h="58585">
                  <a:moveTo>
                    <a:pt x="58310" y="29583"/>
                  </a:moveTo>
                  <a:lnTo>
                    <a:pt x="28813" y="0"/>
                  </a:lnTo>
                  <a:lnTo>
                    <a:pt x="0" y="29298"/>
                  </a:lnTo>
                  <a:lnTo>
                    <a:pt x="29193" y="58586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 258">
              <a:extLst>
                <a:ext uri="{FF2B5EF4-FFF2-40B4-BE49-F238E27FC236}">
                  <a16:creationId xmlns:a16="http://schemas.microsoft.com/office/drawing/2014/main" id="{2172234D-C9C6-2A44-9375-D2CBE77C3603}"/>
                </a:ext>
              </a:extLst>
            </p:cNvPr>
            <p:cNvSpPr/>
            <p:nvPr/>
          </p:nvSpPr>
          <p:spPr>
            <a:xfrm>
              <a:off x="18439045" y="1538928"/>
              <a:ext cx="57331" cy="57587"/>
            </a:xfrm>
            <a:custGeom>
              <a:avLst/>
              <a:gdLst>
                <a:gd name="connsiteX0" fmla="*/ 57331 w 57331"/>
                <a:gd name="connsiteY0" fmla="*/ 29250 h 57587"/>
                <a:gd name="connsiteX1" fmla="*/ 28157 w 57331"/>
                <a:gd name="connsiteY1" fmla="*/ 0 h 57587"/>
                <a:gd name="connsiteX2" fmla="*/ 0 w 57331"/>
                <a:gd name="connsiteY2" fmla="*/ 28632 h 57587"/>
                <a:gd name="connsiteX3" fmla="*/ 28880 w 57331"/>
                <a:gd name="connsiteY3" fmla="*/ 57588 h 5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31" h="57587">
                  <a:moveTo>
                    <a:pt x="57331" y="29250"/>
                  </a:moveTo>
                  <a:lnTo>
                    <a:pt x="28157" y="0"/>
                  </a:lnTo>
                  <a:lnTo>
                    <a:pt x="0" y="28632"/>
                  </a:lnTo>
                  <a:lnTo>
                    <a:pt x="28880" y="5758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944EBADF-2962-1D45-8048-5D14D0915AF3}"/>
                </a:ext>
              </a:extLst>
            </p:cNvPr>
            <p:cNvSpPr/>
            <p:nvPr/>
          </p:nvSpPr>
          <p:spPr>
            <a:xfrm>
              <a:off x="18866868" y="1357341"/>
              <a:ext cx="57863" cy="57839"/>
            </a:xfrm>
            <a:custGeom>
              <a:avLst/>
              <a:gdLst>
                <a:gd name="connsiteX0" fmla="*/ 0 w 57863"/>
                <a:gd name="connsiteY0" fmla="*/ 28343 h 57839"/>
                <a:gd name="connsiteX1" fmla="*/ 29412 w 57863"/>
                <a:gd name="connsiteY1" fmla="*/ 57840 h 57839"/>
                <a:gd name="connsiteX2" fmla="*/ 57863 w 57863"/>
                <a:gd name="connsiteY2" fmla="*/ 29492 h 57839"/>
                <a:gd name="connsiteX3" fmla="*/ 28452 w 57863"/>
                <a:gd name="connsiteY3" fmla="*/ 0 h 5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63" h="57839">
                  <a:moveTo>
                    <a:pt x="0" y="28343"/>
                  </a:moveTo>
                  <a:lnTo>
                    <a:pt x="29412" y="57840"/>
                  </a:lnTo>
                  <a:lnTo>
                    <a:pt x="57863" y="29492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AFD2DA4B-9620-A448-AF49-65A3C1825FB4}"/>
                </a:ext>
              </a:extLst>
            </p:cNvPr>
            <p:cNvSpPr/>
            <p:nvPr/>
          </p:nvSpPr>
          <p:spPr>
            <a:xfrm>
              <a:off x="18679755" y="1358155"/>
              <a:ext cx="56998" cy="56968"/>
            </a:xfrm>
            <a:custGeom>
              <a:avLst/>
              <a:gdLst>
                <a:gd name="connsiteX0" fmla="*/ 0 w 56998"/>
                <a:gd name="connsiteY0" fmla="*/ 28697 h 56968"/>
                <a:gd name="connsiteX1" fmla="*/ 28195 w 56998"/>
                <a:gd name="connsiteY1" fmla="*/ 56968 h 56968"/>
                <a:gd name="connsiteX2" fmla="*/ 56999 w 56998"/>
                <a:gd name="connsiteY2" fmla="*/ 28279 h 56968"/>
                <a:gd name="connsiteX3" fmla="*/ 28803 w 56998"/>
                <a:gd name="connsiteY3" fmla="*/ 0 h 5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98" h="56968">
                  <a:moveTo>
                    <a:pt x="0" y="28697"/>
                  </a:moveTo>
                  <a:lnTo>
                    <a:pt x="28195" y="56968"/>
                  </a:lnTo>
                  <a:lnTo>
                    <a:pt x="56999" y="28279"/>
                  </a:lnTo>
                  <a:lnTo>
                    <a:pt x="28803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1742C003-3773-5A41-8795-636DC4FD1EF2}"/>
                </a:ext>
              </a:extLst>
            </p:cNvPr>
            <p:cNvSpPr/>
            <p:nvPr/>
          </p:nvSpPr>
          <p:spPr>
            <a:xfrm>
              <a:off x="18742399" y="1295446"/>
              <a:ext cx="57312" cy="57276"/>
            </a:xfrm>
            <a:custGeom>
              <a:avLst/>
              <a:gdLst>
                <a:gd name="connsiteX0" fmla="*/ 0 w 57312"/>
                <a:gd name="connsiteY0" fmla="*/ 29001 h 57276"/>
                <a:gd name="connsiteX1" fmla="*/ 28195 w 57312"/>
                <a:gd name="connsiteY1" fmla="*/ 57276 h 57276"/>
                <a:gd name="connsiteX2" fmla="*/ 57312 w 57312"/>
                <a:gd name="connsiteY2" fmla="*/ 28275 h 57276"/>
                <a:gd name="connsiteX3" fmla="*/ 29117 w 57312"/>
                <a:gd name="connsiteY3" fmla="*/ 0 h 5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12" h="57276">
                  <a:moveTo>
                    <a:pt x="0" y="29001"/>
                  </a:moveTo>
                  <a:lnTo>
                    <a:pt x="28195" y="57276"/>
                  </a:lnTo>
                  <a:lnTo>
                    <a:pt x="57312" y="28275"/>
                  </a:lnTo>
                  <a:lnTo>
                    <a:pt x="29117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119F6FB7-0545-C54C-9863-F3F81DF4FE9A}"/>
                </a:ext>
              </a:extLst>
            </p:cNvPr>
            <p:cNvSpPr/>
            <p:nvPr/>
          </p:nvSpPr>
          <p:spPr>
            <a:xfrm>
              <a:off x="18648604" y="1389532"/>
              <a:ext cx="56647" cy="56618"/>
            </a:xfrm>
            <a:custGeom>
              <a:avLst/>
              <a:gdLst>
                <a:gd name="connsiteX0" fmla="*/ 0 w 56647"/>
                <a:gd name="connsiteY0" fmla="*/ 28347 h 56618"/>
                <a:gd name="connsiteX1" fmla="*/ 28195 w 56647"/>
                <a:gd name="connsiteY1" fmla="*/ 56619 h 56618"/>
                <a:gd name="connsiteX2" fmla="*/ 56647 w 56647"/>
                <a:gd name="connsiteY2" fmla="*/ 28271 h 56618"/>
                <a:gd name="connsiteX3" fmla="*/ 28452 w 56647"/>
                <a:gd name="connsiteY3" fmla="*/ 0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0" y="28347"/>
                  </a:moveTo>
                  <a:lnTo>
                    <a:pt x="28195" y="56619"/>
                  </a:lnTo>
                  <a:lnTo>
                    <a:pt x="56647" y="28271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30CA057F-72D7-6542-9A10-4EBD12DEFC70}"/>
                </a:ext>
              </a:extLst>
            </p:cNvPr>
            <p:cNvSpPr/>
            <p:nvPr/>
          </p:nvSpPr>
          <p:spPr>
            <a:xfrm>
              <a:off x="18835993" y="1326374"/>
              <a:ext cx="56647" cy="56619"/>
            </a:xfrm>
            <a:custGeom>
              <a:avLst/>
              <a:gdLst>
                <a:gd name="connsiteX0" fmla="*/ 0 w 56647"/>
                <a:gd name="connsiteY0" fmla="*/ 28344 h 56619"/>
                <a:gd name="connsiteX1" fmla="*/ 28186 w 56647"/>
                <a:gd name="connsiteY1" fmla="*/ 56620 h 56619"/>
                <a:gd name="connsiteX2" fmla="*/ 56647 w 56647"/>
                <a:gd name="connsiteY2" fmla="*/ 28275 h 56619"/>
                <a:gd name="connsiteX3" fmla="*/ 28452 w 56647"/>
                <a:gd name="connsiteY3" fmla="*/ 0 h 5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9">
                  <a:moveTo>
                    <a:pt x="0" y="28344"/>
                  </a:moveTo>
                  <a:lnTo>
                    <a:pt x="28186" y="56620"/>
                  </a:lnTo>
                  <a:lnTo>
                    <a:pt x="56647" y="28275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 264">
              <a:extLst>
                <a:ext uri="{FF2B5EF4-FFF2-40B4-BE49-F238E27FC236}">
                  <a16:creationId xmlns:a16="http://schemas.microsoft.com/office/drawing/2014/main" id="{AC1BEF7A-B04D-244F-936C-5D6093CA4A1F}"/>
                </a:ext>
              </a:extLst>
            </p:cNvPr>
            <p:cNvSpPr/>
            <p:nvPr/>
          </p:nvSpPr>
          <p:spPr>
            <a:xfrm>
              <a:off x="18774205" y="1264420"/>
              <a:ext cx="56656" cy="56618"/>
            </a:xfrm>
            <a:custGeom>
              <a:avLst/>
              <a:gdLst>
                <a:gd name="connsiteX0" fmla="*/ 0 w 56656"/>
                <a:gd name="connsiteY0" fmla="*/ 28344 h 56618"/>
                <a:gd name="connsiteX1" fmla="*/ 28195 w 56656"/>
                <a:gd name="connsiteY1" fmla="*/ 56619 h 56618"/>
                <a:gd name="connsiteX2" fmla="*/ 56657 w 56656"/>
                <a:gd name="connsiteY2" fmla="*/ 28275 h 56618"/>
                <a:gd name="connsiteX3" fmla="*/ 28461 w 56656"/>
                <a:gd name="connsiteY3" fmla="*/ 0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56" h="56618">
                  <a:moveTo>
                    <a:pt x="0" y="28344"/>
                  </a:moveTo>
                  <a:lnTo>
                    <a:pt x="28195" y="56619"/>
                  </a:lnTo>
                  <a:lnTo>
                    <a:pt x="56657" y="28275"/>
                  </a:lnTo>
                  <a:lnTo>
                    <a:pt x="2846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 265">
              <a:extLst>
                <a:ext uri="{FF2B5EF4-FFF2-40B4-BE49-F238E27FC236}">
                  <a16:creationId xmlns:a16="http://schemas.microsoft.com/office/drawing/2014/main" id="{97D479CD-21D9-0B43-B270-62CB95E4210A}"/>
                </a:ext>
              </a:extLst>
            </p:cNvPr>
            <p:cNvSpPr/>
            <p:nvPr/>
          </p:nvSpPr>
          <p:spPr>
            <a:xfrm>
              <a:off x="18805090" y="1295386"/>
              <a:ext cx="56666" cy="56640"/>
            </a:xfrm>
            <a:custGeom>
              <a:avLst/>
              <a:gdLst>
                <a:gd name="connsiteX0" fmla="*/ 0 w 56666"/>
                <a:gd name="connsiteY0" fmla="*/ 28344 h 56640"/>
                <a:gd name="connsiteX1" fmla="*/ 28214 w 56666"/>
                <a:gd name="connsiteY1" fmla="*/ 56640 h 56640"/>
                <a:gd name="connsiteX2" fmla="*/ 56666 w 56666"/>
                <a:gd name="connsiteY2" fmla="*/ 28296 h 56640"/>
                <a:gd name="connsiteX3" fmla="*/ 28452 w 56666"/>
                <a:gd name="connsiteY3" fmla="*/ 0 h 5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66" h="56640">
                  <a:moveTo>
                    <a:pt x="0" y="28344"/>
                  </a:moveTo>
                  <a:lnTo>
                    <a:pt x="28214" y="56640"/>
                  </a:lnTo>
                  <a:lnTo>
                    <a:pt x="56666" y="28296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9214F18F-BB7A-8848-A251-F2EF84F2DD35}"/>
                </a:ext>
              </a:extLst>
            </p:cNvPr>
            <p:cNvSpPr/>
            <p:nvPr/>
          </p:nvSpPr>
          <p:spPr>
            <a:xfrm>
              <a:off x="18711257" y="1327129"/>
              <a:ext cx="56647" cy="56615"/>
            </a:xfrm>
            <a:custGeom>
              <a:avLst/>
              <a:gdLst>
                <a:gd name="connsiteX0" fmla="*/ 0 w 56647"/>
                <a:gd name="connsiteY0" fmla="*/ 28344 h 56615"/>
                <a:gd name="connsiteX1" fmla="*/ 28195 w 56647"/>
                <a:gd name="connsiteY1" fmla="*/ 56616 h 56615"/>
                <a:gd name="connsiteX2" fmla="*/ 56647 w 56647"/>
                <a:gd name="connsiteY2" fmla="*/ 28275 h 56615"/>
                <a:gd name="connsiteX3" fmla="*/ 28452 w 56647"/>
                <a:gd name="connsiteY3" fmla="*/ 0 h 5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5">
                  <a:moveTo>
                    <a:pt x="0" y="28344"/>
                  </a:moveTo>
                  <a:lnTo>
                    <a:pt x="28195" y="56616"/>
                  </a:lnTo>
                  <a:lnTo>
                    <a:pt x="56647" y="28275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12A788FA-E515-F14B-844A-BD6A9353A5E6}"/>
                </a:ext>
              </a:extLst>
            </p:cNvPr>
            <p:cNvSpPr/>
            <p:nvPr/>
          </p:nvSpPr>
          <p:spPr>
            <a:xfrm>
              <a:off x="18804244" y="1545609"/>
              <a:ext cx="57435" cy="57407"/>
            </a:xfrm>
            <a:custGeom>
              <a:avLst/>
              <a:gdLst>
                <a:gd name="connsiteX0" fmla="*/ 57436 w 57435"/>
                <a:gd name="connsiteY0" fmla="*/ 29070 h 57407"/>
                <a:gd name="connsiteX1" fmla="*/ 28452 w 57435"/>
                <a:gd name="connsiteY1" fmla="*/ 0 h 57407"/>
                <a:gd name="connsiteX2" fmla="*/ 0 w 57435"/>
                <a:gd name="connsiteY2" fmla="*/ 28338 h 57407"/>
                <a:gd name="connsiteX3" fmla="*/ 28984 w 57435"/>
                <a:gd name="connsiteY3" fmla="*/ 57407 h 5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35" h="57407">
                  <a:moveTo>
                    <a:pt x="57436" y="29070"/>
                  </a:moveTo>
                  <a:lnTo>
                    <a:pt x="28452" y="0"/>
                  </a:lnTo>
                  <a:lnTo>
                    <a:pt x="0" y="28338"/>
                  </a:lnTo>
                  <a:lnTo>
                    <a:pt x="28984" y="5740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 268">
              <a:extLst>
                <a:ext uri="{FF2B5EF4-FFF2-40B4-BE49-F238E27FC236}">
                  <a16:creationId xmlns:a16="http://schemas.microsoft.com/office/drawing/2014/main" id="{745F8E3B-B71E-964E-8F83-B910207274DD}"/>
                </a:ext>
              </a:extLst>
            </p:cNvPr>
            <p:cNvSpPr/>
            <p:nvPr/>
          </p:nvSpPr>
          <p:spPr>
            <a:xfrm>
              <a:off x="18835385" y="1514230"/>
              <a:ext cx="57796" cy="57759"/>
            </a:xfrm>
            <a:custGeom>
              <a:avLst/>
              <a:gdLst>
                <a:gd name="connsiteX0" fmla="*/ 57797 w 57796"/>
                <a:gd name="connsiteY0" fmla="*/ 29070 h 57759"/>
                <a:gd name="connsiteX1" fmla="*/ 28813 w 57796"/>
                <a:gd name="connsiteY1" fmla="*/ 0 h 57759"/>
                <a:gd name="connsiteX2" fmla="*/ 0 w 57796"/>
                <a:gd name="connsiteY2" fmla="*/ 28690 h 57759"/>
                <a:gd name="connsiteX3" fmla="*/ 28994 w 57796"/>
                <a:gd name="connsiteY3" fmla="*/ 57759 h 57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96" h="57759">
                  <a:moveTo>
                    <a:pt x="57797" y="29070"/>
                  </a:moveTo>
                  <a:lnTo>
                    <a:pt x="28813" y="0"/>
                  </a:lnTo>
                  <a:lnTo>
                    <a:pt x="0" y="28690"/>
                  </a:lnTo>
                  <a:lnTo>
                    <a:pt x="28994" y="5775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 269">
              <a:extLst>
                <a:ext uri="{FF2B5EF4-FFF2-40B4-BE49-F238E27FC236}">
                  <a16:creationId xmlns:a16="http://schemas.microsoft.com/office/drawing/2014/main" id="{F092D84C-13DD-E745-8012-0F9996C7923A}"/>
                </a:ext>
              </a:extLst>
            </p:cNvPr>
            <p:cNvSpPr/>
            <p:nvPr/>
          </p:nvSpPr>
          <p:spPr>
            <a:xfrm>
              <a:off x="18773359" y="1514639"/>
              <a:ext cx="56656" cy="56618"/>
            </a:xfrm>
            <a:custGeom>
              <a:avLst/>
              <a:gdLst>
                <a:gd name="connsiteX0" fmla="*/ 56657 w 56656"/>
                <a:gd name="connsiteY0" fmla="*/ 28281 h 56618"/>
                <a:gd name="connsiteX1" fmla="*/ 28452 w 56656"/>
                <a:gd name="connsiteY1" fmla="*/ 0 h 56618"/>
                <a:gd name="connsiteX2" fmla="*/ 0 w 56656"/>
                <a:gd name="connsiteY2" fmla="*/ 28347 h 56618"/>
                <a:gd name="connsiteX3" fmla="*/ 28195 w 56656"/>
                <a:gd name="connsiteY3" fmla="*/ 56619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56" h="56618">
                  <a:moveTo>
                    <a:pt x="56657" y="28281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8195" y="5661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150694CB-A617-DA42-8E34-C7686C2C991F}"/>
                </a:ext>
              </a:extLst>
            </p:cNvPr>
            <p:cNvSpPr/>
            <p:nvPr/>
          </p:nvSpPr>
          <p:spPr>
            <a:xfrm>
              <a:off x="18679479" y="1420502"/>
              <a:ext cx="56675" cy="56637"/>
            </a:xfrm>
            <a:custGeom>
              <a:avLst/>
              <a:gdLst>
                <a:gd name="connsiteX0" fmla="*/ 56676 w 56675"/>
                <a:gd name="connsiteY0" fmla="*/ 28290 h 56637"/>
                <a:gd name="connsiteX1" fmla="*/ 28461 w 56675"/>
                <a:gd name="connsiteY1" fmla="*/ 0 h 56637"/>
                <a:gd name="connsiteX2" fmla="*/ 0 w 56675"/>
                <a:gd name="connsiteY2" fmla="*/ 28338 h 56637"/>
                <a:gd name="connsiteX3" fmla="*/ 28224 w 56675"/>
                <a:gd name="connsiteY3" fmla="*/ 56638 h 5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75" h="56637">
                  <a:moveTo>
                    <a:pt x="56676" y="28290"/>
                  </a:moveTo>
                  <a:lnTo>
                    <a:pt x="28461" y="0"/>
                  </a:lnTo>
                  <a:lnTo>
                    <a:pt x="0" y="28338"/>
                  </a:lnTo>
                  <a:lnTo>
                    <a:pt x="28224" y="5663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81EF11A8-AB0C-9A47-9A36-D044B74C1F0D}"/>
                </a:ext>
              </a:extLst>
            </p:cNvPr>
            <p:cNvSpPr/>
            <p:nvPr/>
          </p:nvSpPr>
          <p:spPr>
            <a:xfrm>
              <a:off x="18710383" y="1451491"/>
              <a:ext cx="56656" cy="56609"/>
            </a:xfrm>
            <a:custGeom>
              <a:avLst/>
              <a:gdLst>
                <a:gd name="connsiteX0" fmla="*/ 56657 w 56656"/>
                <a:gd name="connsiteY0" fmla="*/ 28271 h 56609"/>
                <a:gd name="connsiteX1" fmla="*/ 28452 w 56656"/>
                <a:gd name="connsiteY1" fmla="*/ 0 h 56609"/>
                <a:gd name="connsiteX2" fmla="*/ 0 w 56656"/>
                <a:gd name="connsiteY2" fmla="*/ 28338 h 56609"/>
                <a:gd name="connsiteX3" fmla="*/ 28195 w 56656"/>
                <a:gd name="connsiteY3" fmla="*/ 56609 h 5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56" h="56609">
                  <a:moveTo>
                    <a:pt x="56657" y="28271"/>
                  </a:moveTo>
                  <a:lnTo>
                    <a:pt x="28452" y="0"/>
                  </a:lnTo>
                  <a:lnTo>
                    <a:pt x="0" y="28338"/>
                  </a:lnTo>
                  <a:lnTo>
                    <a:pt x="28195" y="5660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B143780B-8127-1B4A-9761-4FF3EA3D0785}"/>
                </a:ext>
              </a:extLst>
            </p:cNvPr>
            <p:cNvSpPr/>
            <p:nvPr/>
          </p:nvSpPr>
          <p:spPr>
            <a:xfrm>
              <a:off x="18741268" y="1482452"/>
              <a:ext cx="57863" cy="57835"/>
            </a:xfrm>
            <a:custGeom>
              <a:avLst/>
              <a:gdLst>
                <a:gd name="connsiteX0" fmla="*/ 57864 w 57863"/>
                <a:gd name="connsiteY0" fmla="*/ 29497 h 57835"/>
                <a:gd name="connsiteX1" fmla="*/ 28452 w 57863"/>
                <a:gd name="connsiteY1" fmla="*/ 0 h 57835"/>
                <a:gd name="connsiteX2" fmla="*/ 0 w 57863"/>
                <a:gd name="connsiteY2" fmla="*/ 28347 h 57835"/>
                <a:gd name="connsiteX3" fmla="*/ 29412 w 57863"/>
                <a:gd name="connsiteY3" fmla="*/ 57835 h 5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63" h="57835">
                  <a:moveTo>
                    <a:pt x="57864" y="29497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9412" y="5783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EC27198B-2CE9-1744-A878-6D07A3012F23}"/>
                </a:ext>
              </a:extLst>
            </p:cNvPr>
            <p:cNvSpPr/>
            <p:nvPr/>
          </p:nvSpPr>
          <p:spPr>
            <a:xfrm>
              <a:off x="18804177" y="1357401"/>
              <a:ext cx="57312" cy="57276"/>
            </a:xfrm>
            <a:custGeom>
              <a:avLst/>
              <a:gdLst>
                <a:gd name="connsiteX0" fmla="*/ 0 w 57312"/>
                <a:gd name="connsiteY0" fmla="*/ 29005 h 57276"/>
                <a:gd name="connsiteX1" fmla="*/ 28195 w 57312"/>
                <a:gd name="connsiteY1" fmla="*/ 57276 h 57276"/>
                <a:gd name="connsiteX2" fmla="*/ 57312 w 57312"/>
                <a:gd name="connsiteY2" fmla="*/ 28273 h 57276"/>
                <a:gd name="connsiteX3" fmla="*/ 29117 w 57312"/>
                <a:gd name="connsiteY3" fmla="*/ 0 h 5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12" h="57276">
                  <a:moveTo>
                    <a:pt x="0" y="29005"/>
                  </a:moveTo>
                  <a:lnTo>
                    <a:pt x="28195" y="57276"/>
                  </a:lnTo>
                  <a:lnTo>
                    <a:pt x="57312" y="28273"/>
                  </a:lnTo>
                  <a:lnTo>
                    <a:pt x="29117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395BC389-C726-AB42-B9F6-A1E8D5ACA538}"/>
                </a:ext>
              </a:extLst>
            </p:cNvPr>
            <p:cNvSpPr/>
            <p:nvPr/>
          </p:nvSpPr>
          <p:spPr>
            <a:xfrm>
              <a:off x="18898960" y="1389522"/>
              <a:ext cx="56656" cy="56628"/>
            </a:xfrm>
            <a:custGeom>
              <a:avLst/>
              <a:gdLst>
                <a:gd name="connsiteX0" fmla="*/ 0 w 56656"/>
                <a:gd name="connsiteY0" fmla="*/ 28347 h 56628"/>
                <a:gd name="connsiteX1" fmla="*/ 28205 w 56656"/>
                <a:gd name="connsiteY1" fmla="*/ 56628 h 56628"/>
                <a:gd name="connsiteX2" fmla="*/ 56657 w 56656"/>
                <a:gd name="connsiteY2" fmla="*/ 28281 h 56628"/>
                <a:gd name="connsiteX3" fmla="*/ 28461 w 56656"/>
                <a:gd name="connsiteY3" fmla="*/ 0 h 5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56" h="56628">
                  <a:moveTo>
                    <a:pt x="0" y="28347"/>
                  </a:moveTo>
                  <a:lnTo>
                    <a:pt x="28205" y="56628"/>
                  </a:lnTo>
                  <a:lnTo>
                    <a:pt x="56657" y="28281"/>
                  </a:lnTo>
                  <a:lnTo>
                    <a:pt x="2846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 275">
              <a:extLst>
                <a:ext uri="{FF2B5EF4-FFF2-40B4-BE49-F238E27FC236}">
                  <a16:creationId xmlns:a16="http://schemas.microsoft.com/office/drawing/2014/main" id="{11588AFD-4F3B-8147-831E-05A39F7BE953}"/>
                </a:ext>
              </a:extLst>
            </p:cNvPr>
            <p:cNvSpPr/>
            <p:nvPr/>
          </p:nvSpPr>
          <p:spPr>
            <a:xfrm>
              <a:off x="18866887" y="1483203"/>
              <a:ext cx="57445" cy="57416"/>
            </a:xfrm>
            <a:custGeom>
              <a:avLst/>
              <a:gdLst>
                <a:gd name="connsiteX0" fmla="*/ 57445 w 57445"/>
                <a:gd name="connsiteY0" fmla="*/ 29070 h 57416"/>
                <a:gd name="connsiteX1" fmla="*/ 28452 w 57445"/>
                <a:gd name="connsiteY1" fmla="*/ 0 h 57416"/>
                <a:gd name="connsiteX2" fmla="*/ 0 w 57445"/>
                <a:gd name="connsiteY2" fmla="*/ 28347 h 57416"/>
                <a:gd name="connsiteX3" fmla="*/ 28984 w 57445"/>
                <a:gd name="connsiteY3" fmla="*/ 57417 h 5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45" h="57416">
                  <a:moveTo>
                    <a:pt x="57445" y="29070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8984" y="5741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 276">
              <a:extLst>
                <a:ext uri="{FF2B5EF4-FFF2-40B4-BE49-F238E27FC236}">
                  <a16:creationId xmlns:a16="http://schemas.microsoft.com/office/drawing/2014/main" id="{734FB58C-4D74-ED4C-8936-728EB1713EA4}"/>
                </a:ext>
              </a:extLst>
            </p:cNvPr>
            <p:cNvSpPr/>
            <p:nvPr/>
          </p:nvSpPr>
          <p:spPr>
            <a:xfrm>
              <a:off x="18773283" y="1326412"/>
              <a:ext cx="57331" cy="57294"/>
            </a:xfrm>
            <a:custGeom>
              <a:avLst/>
              <a:gdLst>
                <a:gd name="connsiteX0" fmla="*/ 0 w 57331"/>
                <a:gd name="connsiteY0" fmla="*/ 29001 h 57294"/>
                <a:gd name="connsiteX1" fmla="*/ 28214 w 57331"/>
                <a:gd name="connsiteY1" fmla="*/ 57294 h 57294"/>
                <a:gd name="connsiteX2" fmla="*/ 57331 w 57331"/>
                <a:gd name="connsiteY2" fmla="*/ 28296 h 57294"/>
                <a:gd name="connsiteX3" fmla="*/ 29108 w 57331"/>
                <a:gd name="connsiteY3" fmla="*/ 0 h 5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31" h="57294">
                  <a:moveTo>
                    <a:pt x="0" y="29001"/>
                  </a:moveTo>
                  <a:lnTo>
                    <a:pt x="28214" y="57294"/>
                  </a:lnTo>
                  <a:lnTo>
                    <a:pt x="57331" y="28296"/>
                  </a:lnTo>
                  <a:lnTo>
                    <a:pt x="29108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 277">
              <a:extLst>
                <a:ext uri="{FF2B5EF4-FFF2-40B4-BE49-F238E27FC236}">
                  <a16:creationId xmlns:a16="http://schemas.microsoft.com/office/drawing/2014/main" id="{DB0D45D1-C789-9446-A0D6-77A1F5E9A243}"/>
                </a:ext>
              </a:extLst>
            </p:cNvPr>
            <p:cNvSpPr/>
            <p:nvPr/>
          </p:nvSpPr>
          <p:spPr>
            <a:xfrm>
              <a:off x="18960995" y="1384353"/>
              <a:ext cx="62881" cy="62529"/>
            </a:xfrm>
            <a:custGeom>
              <a:avLst/>
              <a:gdLst>
                <a:gd name="connsiteX0" fmla="*/ 28984 w 62881"/>
                <a:gd name="connsiteY0" fmla="*/ 62529 h 62529"/>
                <a:gd name="connsiteX1" fmla="*/ 62881 w 62881"/>
                <a:gd name="connsiteY1" fmla="*/ 28765 h 62529"/>
                <a:gd name="connsiteX2" fmla="*/ 33583 w 62881"/>
                <a:gd name="connsiteY2" fmla="*/ 0 h 62529"/>
                <a:gd name="connsiteX3" fmla="*/ 0 w 62881"/>
                <a:gd name="connsiteY3" fmla="*/ 33460 h 6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881" h="62529">
                  <a:moveTo>
                    <a:pt x="28984" y="62529"/>
                  </a:moveTo>
                  <a:lnTo>
                    <a:pt x="62881" y="28765"/>
                  </a:lnTo>
                  <a:lnTo>
                    <a:pt x="33583" y="0"/>
                  </a:lnTo>
                  <a:lnTo>
                    <a:pt x="0" y="3346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 278">
              <a:extLst>
                <a:ext uri="{FF2B5EF4-FFF2-40B4-BE49-F238E27FC236}">
                  <a16:creationId xmlns:a16="http://schemas.microsoft.com/office/drawing/2014/main" id="{D337765C-8D04-EB4B-B44B-B15AD148118C}"/>
                </a:ext>
              </a:extLst>
            </p:cNvPr>
            <p:cNvSpPr/>
            <p:nvPr/>
          </p:nvSpPr>
          <p:spPr>
            <a:xfrm>
              <a:off x="18742133" y="1358096"/>
              <a:ext cx="56675" cy="56637"/>
            </a:xfrm>
            <a:custGeom>
              <a:avLst/>
              <a:gdLst>
                <a:gd name="connsiteX0" fmla="*/ 0 w 56675"/>
                <a:gd name="connsiteY0" fmla="*/ 28338 h 56637"/>
                <a:gd name="connsiteX1" fmla="*/ 28214 w 56675"/>
                <a:gd name="connsiteY1" fmla="*/ 56638 h 56637"/>
                <a:gd name="connsiteX2" fmla="*/ 56676 w 56675"/>
                <a:gd name="connsiteY2" fmla="*/ 28300 h 56637"/>
                <a:gd name="connsiteX3" fmla="*/ 28452 w 56675"/>
                <a:gd name="connsiteY3" fmla="*/ 0 h 5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75" h="56637">
                  <a:moveTo>
                    <a:pt x="0" y="28338"/>
                  </a:moveTo>
                  <a:lnTo>
                    <a:pt x="28214" y="56638"/>
                  </a:lnTo>
                  <a:lnTo>
                    <a:pt x="56676" y="28300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 279">
              <a:extLst>
                <a:ext uri="{FF2B5EF4-FFF2-40B4-BE49-F238E27FC236}">
                  <a16:creationId xmlns:a16="http://schemas.microsoft.com/office/drawing/2014/main" id="{F69FC65E-BAD0-4F4C-BE7D-2FAC548CCC0C}"/>
                </a:ext>
              </a:extLst>
            </p:cNvPr>
            <p:cNvSpPr/>
            <p:nvPr/>
          </p:nvSpPr>
          <p:spPr>
            <a:xfrm>
              <a:off x="18773036" y="1389085"/>
              <a:ext cx="56647" cy="56618"/>
            </a:xfrm>
            <a:custGeom>
              <a:avLst/>
              <a:gdLst>
                <a:gd name="connsiteX0" fmla="*/ 0 w 56647"/>
                <a:gd name="connsiteY0" fmla="*/ 28338 h 56618"/>
                <a:gd name="connsiteX1" fmla="*/ 28195 w 56647"/>
                <a:gd name="connsiteY1" fmla="*/ 56619 h 56618"/>
                <a:gd name="connsiteX2" fmla="*/ 56647 w 56647"/>
                <a:gd name="connsiteY2" fmla="*/ 28271 h 56618"/>
                <a:gd name="connsiteX3" fmla="*/ 28452 w 56647"/>
                <a:gd name="connsiteY3" fmla="*/ 0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0" y="28338"/>
                  </a:moveTo>
                  <a:lnTo>
                    <a:pt x="28195" y="56619"/>
                  </a:lnTo>
                  <a:lnTo>
                    <a:pt x="56647" y="28271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548EC277-015A-AF45-B35D-FADA4B2304D7}"/>
                </a:ext>
              </a:extLst>
            </p:cNvPr>
            <p:cNvSpPr/>
            <p:nvPr/>
          </p:nvSpPr>
          <p:spPr>
            <a:xfrm>
              <a:off x="18803911" y="1420046"/>
              <a:ext cx="57863" cy="57844"/>
            </a:xfrm>
            <a:custGeom>
              <a:avLst/>
              <a:gdLst>
                <a:gd name="connsiteX0" fmla="*/ 57863 w 57863"/>
                <a:gd name="connsiteY0" fmla="*/ 29497 h 57844"/>
                <a:gd name="connsiteX1" fmla="*/ 28452 w 57863"/>
                <a:gd name="connsiteY1" fmla="*/ 0 h 57844"/>
                <a:gd name="connsiteX2" fmla="*/ 0 w 57863"/>
                <a:gd name="connsiteY2" fmla="*/ 28347 h 57844"/>
                <a:gd name="connsiteX3" fmla="*/ 29412 w 57863"/>
                <a:gd name="connsiteY3" fmla="*/ 57845 h 5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63" h="57844">
                  <a:moveTo>
                    <a:pt x="57863" y="29497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9412" y="5784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84AF3642-08D8-E442-BF26-64829919AE22}"/>
                </a:ext>
              </a:extLst>
            </p:cNvPr>
            <p:cNvSpPr/>
            <p:nvPr/>
          </p:nvSpPr>
          <p:spPr>
            <a:xfrm>
              <a:off x="18835062" y="1388363"/>
              <a:ext cx="58528" cy="58500"/>
            </a:xfrm>
            <a:custGeom>
              <a:avLst/>
              <a:gdLst>
                <a:gd name="connsiteX0" fmla="*/ 0 w 58528"/>
                <a:gd name="connsiteY0" fmla="*/ 29003 h 58500"/>
                <a:gd name="connsiteX1" fmla="*/ 29412 w 58528"/>
                <a:gd name="connsiteY1" fmla="*/ 58500 h 58500"/>
                <a:gd name="connsiteX2" fmla="*/ 58529 w 58528"/>
                <a:gd name="connsiteY2" fmla="*/ 29497 h 58500"/>
                <a:gd name="connsiteX3" fmla="*/ 29117 w 58528"/>
                <a:gd name="connsiteY3" fmla="*/ 0 h 5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28" h="58500">
                  <a:moveTo>
                    <a:pt x="0" y="29003"/>
                  </a:moveTo>
                  <a:lnTo>
                    <a:pt x="29412" y="58500"/>
                  </a:lnTo>
                  <a:lnTo>
                    <a:pt x="58529" y="29497"/>
                  </a:lnTo>
                  <a:lnTo>
                    <a:pt x="29117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5E6755BD-340E-D844-AF69-0901DB8143BB}"/>
                </a:ext>
              </a:extLst>
            </p:cNvPr>
            <p:cNvSpPr/>
            <p:nvPr/>
          </p:nvSpPr>
          <p:spPr>
            <a:xfrm>
              <a:off x="18804510" y="1483260"/>
              <a:ext cx="56998" cy="56970"/>
            </a:xfrm>
            <a:custGeom>
              <a:avLst/>
              <a:gdLst>
                <a:gd name="connsiteX0" fmla="*/ 56999 w 56998"/>
                <a:gd name="connsiteY0" fmla="*/ 28281 h 56970"/>
                <a:gd name="connsiteX1" fmla="*/ 28803 w 56998"/>
                <a:gd name="connsiteY1" fmla="*/ 0 h 56970"/>
                <a:gd name="connsiteX2" fmla="*/ 0 w 56998"/>
                <a:gd name="connsiteY2" fmla="*/ 28699 h 56970"/>
                <a:gd name="connsiteX3" fmla="*/ 28195 w 56998"/>
                <a:gd name="connsiteY3" fmla="*/ 56970 h 5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98" h="56970">
                  <a:moveTo>
                    <a:pt x="56999" y="28281"/>
                  </a:moveTo>
                  <a:lnTo>
                    <a:pt x="28803" y="0"/>
                  </a:lnTo>
                  <a:lnTo>
                    <a:pt x="0" y="28699"/>
                  </a:lnTo>
                  <a:lnTo>
                    <a:pt x="28195" y="5697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843C57B0-F45A-1543-B286-01A5C8673095}"/>
                </a:ext>
              </a:extLst>
            </p:cNvPr>
            <p:cNvSpPr/>
            <p:nvPr/>
          </p:nvSpPr>
          <p:spPr>
            <a:xfrm>
              <a:off x="18710630" y="1389123"/>
              <a:ext cx="57027" cy="56989"/>
            </a:xfrm>
            <a:custGeom>
              <a:avLst/>
              <a:gdLst>
                <a:gd name="connsiteX0" fmla="*/ 0 w 57027"/>
                <a:gd name="connsiteY0" fmla="*/ 28689 h 56989"/>
                <a:gd name="connsiteX1" fmla="*/ 28214 w 57027"/>
                <a:gd name="connsiteY1" fmla="*/ 56989 h 56989"/>
                <a:gd name="connsiteX2" fmla="*/ 57027 w 57027"/>
                <a:gd name="connsiteY2" fmla="*/ 28290 h 56989"/>
                <a:gd name="connsiteX3" fmla="*/ 28813 w 57027"/>
                <a:gd name="connsiteY3" fmla="*/ 0 h 5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27" h="56989">
                  <a:moveTo>
                    <a:pt x="0" y="28689"/>
                  </a:moveTo>
                  <a:lnTo>
                    <a:pt x="28214" y="56989"/>
                  </a:lnTo>
                  <a:lnTo>
                    <a:pt x="57027" y="28290"/>
                  </a:lnTo>
                  <a:lnTo>
                    <a:pt x="28813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 284">
              <a:extLst>
                <a:ext uri="{FF2B5EF4-FFF2-40B4-BE49-F238E27FC236}">
                  <a16:creationId xmlns:a16="http://schemas.microsoft.com/office/drawing/2014/main" id="{0E058F6C-22DA-7343-A06E-7B687AEFBF36}"/>
                </a:ext>
              </a:extLst>
            </p:cNvPr>
            <p:cNvSpPr/>
            <p:nvPr/>
          </p:nvSpPr>
          <p:spPr>
            <a:xfrm>
              <a:off x="18867153" y="1420550"/>
              <a:ext cx="57312" cy="57283"/>
            </a:xfrm>
            <a:custGeom>
              <a:avLst/>
              <a:gdLst>
                <a:gd name="connsiteX0" fmla="*/ 57312 w 57312"/>
                <a:gd name="connsiteY0" fmla="*/ 28281 h 57283"/>
                <a:gd name="connsiteX1" fmla="*/ 29117 w 57312"/>
                <a:gd name="connsiteY1" fmla="*/ 0 h 57283"/>
                <a:gd name="connsiteX2" fmla="*/ 0 w 57312"/>
                <a:gd name="connsiteY2" fmla="*/ 29003 h 57283"/>
                <a:gd name="connsiteX3" fmla="*/ 28195 w 57312"/>
                <a:gd name="connsiteY3" fmla="*/ 57284 h 5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12" h="57283">
                  <a:moveTo>
                    <a:pt x="57312" y="28281"/>
                  </a:moveTo>
                  <a:lnTo>
                    <a:pt x="29117" y="0"/>
                  </a:lnTo>
                  <a:lnTo>
                    <a:pt x="0" y="29003"/>
                  </a:lnTo>
                  <a:lnTo>
                    <a:pt x="28195" y="5728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 285">
              <a:extLst>
                <a:ext uri="{FF2B5EF4-FFF2-40B4-BE49-F238E27FC236}">
                  <a16:creationId xmlns:a16="http://schemas.microsoft.com/office/drawing/2014/main" id="{7985F957-3CC0-CF42-8BFE-6829E30A24F5}"/>
                </a:ext>
              </a:extLst>
            </p:cNvPr>
            <p:cNvSpPr/>
            <p:nvPr/>
          </p:nvSpPr>
          <p:spPr>
            <a:xfrm>
              <a:off x="18836012" y="1452232"/>
              <a:ext cx="56647" cy="56618"/>
            </a:xfrm>
            <a:custGeom>
              <a:avLst/>
              <a:gdLst>
                <a:gd name="connsiteX0" fmla="*/ 56647 w 56647"/>
                <a:gd name="connsiteY0" fmla="*/ 28281 h 56618"/>
                <a:gd name="connsiteX1" fmla="*/ 28452 w 56647"/>
                <a:gd name="connsiteY1" fmla="*/ 0 h 56618"/>
                <a:gd name="connsiteX2" fmla="*/ 0 w 56647"/>
                <a:gd name="connsiteY2" fmla="*/ 28347 h 56618"/>
                <a:gd name="connsiteX3" fmla="*/ 28195 w 56647"/>
                <a:gd name="connsiteY3" fmla="*/ 56619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56647" y="28281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8195" y="5661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 286">
              <a:extLst>
                <a:ext uri="{FF2B5EF4-FFF2-40B4-BE49-F238E27FC236}">
                  <a16:creationId xmlns:a16="http://schemas.microsoft.com/office/drawing/2014/main" id="{D687227D-547D-EB40-9FE0-307F76952CEF}"/>
                </a:ext>
              </a:extLst>
            </p:cNvPr>
            <p:cNvSpPr/>
            <p:nvPr/>
          </p:nvSpPr>
          <p:spPr>
            <a:xfrm>
              <a:off x="18741534" y="1420113"/>
              <a:ext cx="56998" cy="56970"/>
            </a:xfrm>
            <a:custGeom>
              <a:avLst/>
              <a:gdLst>
                <a:gd name="connsiteX0" fmla="*/ 56999 w 56998"/>
                <a:gd name="connsiteY0" fmla="*/ 28271 h 56970"/>
                <a:gd name="connsiteX1" fmla="*/ 28803 w 56998"/>
                <a:gd name="connsiteY1" fmla="*/ 0 h 56970"/>
                <a:gd name="connsiteX2" fmla="*/ 0 w 56998"/>
                <a:gd name="connsiteY2" fmla="*/ 28689 h 56970"/>
                <a:gd name="connsiteX3" fmla="*/ 28195 w 56998"/>
                <a:gd name="connsiteY3" fmla="*/ 56970 h 5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98" h="56970">
                  <a:moveTo>
                    <a:pt x="56999" y="28271"/>
                  </a:moveTo>
                  <a:lnTo>
                    <a:pt x="28803" y="0"/>
                  </a:lnTo>
                  <a:lnTo>
                    <a:pt x="0" y="28689"/>
                  </a:lnTo>
                  <a:lnTo>
                    <a:pt x="28195" y="5697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0FE162A1-3278-B14D-B5B7-5BFC2A48F3FB}"/>
                </a:ext>
              </a:extLst>
            </p:cNvPr>
            <p:cNvSpPr/>
            <p:nvPr/>
          </p:nvSpPr>
          <p:spPr>
            <a:xfrm>
              <a:off x="18772409" y="1451073"/>
              <a:ext cx="58224" cy="58196"/>
            </a:xfrm>
            <a:custGeom>
              <a:avLst/>
              <a:gdLst>
                <a:gd name="connsiteX0" fmla="*/ 58225 w 58224"/>
                <a:gd name="connsiteY0" fmla="*/ 29497 h 58196"/>
                <a:gd name="connsiteX1" fmla="*/ 28813 w 58224"/>
                <a:gd name="connsiteY1" fmla="*/ 0 h 58196"/>
                <a:gd name="connsiteX2" fmla="*/ 0 w 58224"/>
                <a:gd name="connsiteY2" fmla="*/ 28699 h 58196"/>
                <a:gd name="connsiteX3" fmla="*/ 29412 w 58224"/>
                <a:gd name="connsiteY3" fmla="*/ 58196 h 5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24" h="58196">
                  <a:moveTo>
                    <a:pt x="58225" y="29497"/>
                  </a:moveTo>
                  <a:lnTo>
                    <a:pt x="28813" y="0"/>
                  </a:lnTo>
                  <a:lnTo>
                    <a:pt x="0" y="28699"/>
                  </a:lnTo>
                  <a:lnTo>
                    <a:pt x="29412" y="58196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4CEE582A-ACC3-4A4E-8FDA-484251A51AA1}"/>
                </a:ext>
              </a:extLst>
            </p:cNvPr>
            <p:cNvSpPr/>
            <p:nvPr/>
          </p:nvSpPr>
          <p:spPr>
            <a:xfrm>
              <a:off x="18898038" y="1451520"/>
              <a:ext cx="58101" cy="58072"/>
            </a:xfrm>
            <a:custGeom>
              <a:avLst/>
              <a:gdLst>
                <a:gd name="connsiteX0" fmla="*/ 58101 w 58101"/>
                <a:gd name="connsiteY0" fmla="*/ 29070 h 58072"/>
                <a:gd name="connsiteX1" fmla="*/ 29108 w 58101"/>
                <a:gd name="connsiteY1" fmla="*/ 0 h 58072"/>
                <a:gd name="connsiteX2" fmla="*/ 0 w 58101"/>
                <a:gd name="connsiteY2" fmla="*/ 29003 h 58072"/>
                <a:gd name="connsiteX3" fmla="*/ 28984 w 58101"/>
                <a:gd name="connsiteY3" fmla="*/ 58073 h 5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1" h="58072">
                  <a:moveTo>
                    <a:pt x="58101" y="29070"/>
                  </a:moveTo>
                  <a:lnTo>
                    <a:pt x="29108" y="0"/>
                  </a:lnTo>
                  <a:lnTo>
                    <a:pt x="0" y="29003"/>
                  </a:lnTo>
                  <a:lnTo>
                    <a:pt x="28984" y="5807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F4CA7CE0-34C8-FD4D-86E6-2766C399E24B}"/>
                </a:ext>
              </a:extLst>
            </p:cNvPr>
            <p:cNvSpPr/>
            <p:nvPr/>
          </p:nvSpPr>
          <p:spPr>
            <a:xfrm>
              <a:off x="18743444" y="1545666"/>
              <a:ext cx="55421" cy="55098"/>
            </a:xfrm>
            <a:custGeom>
              <a:avLst/>
              <a:gdLst>
                <a:gd name="connsiteX0" fmla="*/ 27226 w 55421"/>
                <a:gd name="connsiteY0" fmla="*/ 0 h 55098"/>
                <a:gd name="connsiteX1" fmla="*/ 0 w 55421"/>
                <a:gd name="connsiteY1" fmla="*/ 27122 h 55098"/>
                <a:gd name="connsiteX2" fmla="*/ 28490 w 55421"/>
                <a:gd name="connsiteY2" fmla="*/ 55098 h 55098"/>
                <a:gd name="connsiteX3" fmla="*/ 55421 w 55421"/>
                <a:gd name="connsiteY3" fmla="*/ 28271 h 5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21" h="55098">
                  <a:moveTo>
                    <a:pt x="27226" y="0"/>
                  </a:moveTo>
                  <a:lnTo>
                    <a:pt x="0" y="27122"/>
                  </a:lnTo>
                  <a:lnTo>
                    <a:pt x="28490" y="55098"/>
                  </a:lnTo>
                  <a:lnTo>
                    <a:pt x="55421" y="2827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01BCDBCF-9A31-224A-8501-59E9E6852699}"/>
                </a:ext>
              </a:extLst>
            </p:cNvPr>
            <p:cNvSpPr/>
            <p:nvPr/>
          </p:nvSpPr>
          <p:spPr>
            <a:xfrm>
              <a:off x="18835908" y="1577368"/>
              <a:ext cx="60324" cy="60590"/>
            </a:xfrm>
            <a:custGeom>
              <a:avLst/>
              <a:gdLst>
                <a:gd name="connsiteX0" fmla="*/ 0 w 60324"/>
                <a:gd name="connsiteY0" fmla="*/ 28338 h 60590"/>
                <a:gd name="connsiteX1" fmla="*/ 32168 w 60324"/>
                <a:gd name="connsiteY1" fmla="*/ 60591 h 60590"/>
                <a:gd name="connsiteX2" fmla="*/ 60325 w 60324"/>
                <a:gd name="connsiteY2" fmla="*/ 31958 h 60590"/>
                <a:gd name="connsiteX3" fmla="*/ 28461 w 60324"/>
                <a:gd name="connsiteY3" fmla="*/ 0 h 6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24" h="60590">
                  <a:moveTo>
                    <a:pt x="0" y="28338"/>
                  </a:moveTo>
                  <a:lnTo>
                    <a:pt x="32168" y="60591"/>
                  </a:lnTo>
                  <a:lnTo>
                    <a:pt x="60325" y="31958"/>
                  </a:lnTo>
                  <a:lnTo>
                    <a:pt x="2846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C38E8E6E-1551-CD48-B115-50E18790C2D8}"/>
                </a:ext>
              </a:extLst>
            </p:cNvPr>
            <p:cNvSpPr/>
            <p:nvPr/>
          </p:nvSpPr>
          <p:spPr>
            <a:xfrm>
              <a:off x="18806658" y="1608395"/>
              <a:ext cx="58747" cy="58661"/>
            </a:xfrm>
            <a:custGeom>
              <a:avLst/>
              <a:gdLst>
                <a:gd name="connsiteX0" fmla="*/ 26561 w 58747"/>
                <a:gd name="connsiteY0" fmla="*/ 0 h 58661"/>
                <a:gd name="connsiteX1" fmla="*/ 0 w 58747"/>
                <a:gd name="connsiteY1" fmla="*/ 26456 h 58661"/>
                <a:gd name="connsiteX2" fmla="*/ 32804 w 58747"/>
                <a:gd name="connsiteY2" fmla="*/ 58662 h 58661"/>
                <a:gd name="connsiteX3" fmla="*/ 58747 w 58747"/>
                <a:gd name="connsiteY3" fmla="*/ 32282 h 5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47" h="58661">
                  <a:moveTo>
                    <a:pt x="26561" y="0"/>
                  </a:moveTo>
                  <a:lnTo>
                    <a:pt x="0" y="26456"/>
                  </a:lnTo>
                  <a:lnTo>
                    <a:pt x="32804" y="58662"/>
                  </a:lnTo>
                  <a:lnTo>
                    <a:pt x="58747" y="3228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 292">
              <a:extLst>
                <a:ext uri="{FF2B5EF4-FFF2-40B4-BE49-F238E27FC236}">
                  <a16:creationId xmlns:a16="http://schemas.microsoft.com/office/drawing/2014/main" id="{6BA42F60-AEB6-4F42-B04A-69EDB5CA7B0A}"/>
                </a:ext>
              </a:extLst>
            </p:cNvPr>
            <p:cNvSpPr/>
            <p:nvPr/>
          </p:nvSpPr>
          <p:spPr>
            <a:xfrm>
              <a:off x="18929844" y="1420493"/>
              <a:ext cx="57445" cy="57416"/>
            </a:xfrm>
            <a:custGeom>
              <a:avLst/>
              <a:gdLst>
                <a:gd name="connsiteX0" fmla="*/ 57445 w 57445"/>
                <a:gd name="connsiteY0" fmla="*/ 29070 h 57416"/>
                <a:gd name="connsiteX1" fmla="*/ 28452 w 57445"/>
                <a:gd name="connsiteY1" fmla="*/ 0 h 57416"/>
                <a:gd name="connsiteX2" fmla="*/ 0 w 57445"/>
                <a:gd name="connsiteY2" fmla="*/ 28347 h 57416"/>
                <a:gd name="connsiteX3" fmla="*/ 28984 w 57445"/>
                <a:gd name="connsiteY3" fmla="*/ 57417 h 5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45" h="57416">
                  <a:moveTo>
                    <a:pt x="57445" y="29070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8984" y="5741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 293">
              <a:extLst>
                <a:ext uri="{FF2B5EF4-FFF2-40B4-BE49-F238E27FC236}">
                  <a16:creationId xmlns:a16="http://schemas.microsoft.com/office/drawing/2014/main" id="{6BE02A42-8B76-9A4B-BD24-BFC5D4E439C1}"/>
                </a:ext>
              </a:extLst>
            </p:cNvPr>
            <p:cNvSpPr/>
            <p:nvPr/>
          </p:nvSpPr>
          <p:spPr>
            <a:xfrm>
              <a:off x="18711001" y="1513479"/>
              <a:ext cx="56979" cy="56647"/>
            </a:xfrm>
            <a:custGeom>
              <a:avLst/>
              <a:gdLst>
                <a:gd name="connsiteX0" fmla="*/ 27568 w 56979"/>
                <a:gd name="connsiteY0" fmla="*/ 0 h 56647"/>
                <a:gd name="connsiteX1" fmla="*/ 0 w 56979"/>
                <a:gd name="connsiteY1" fmla="*/ 27464 h 56647"/>
                <a:gd name="connsiteX2" fmla="*/ 29725 w 56979"/>
                <a:gd name="connsiteY2" fmla="*/ 56647 h 56647"/>
                <a:gd name="connsiteX3" fmla="*/ 56980 w 56979"/>
                <a:gd name="connsiteY3" fmla="*/ 29497 h 5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79" h="56647">
                  <a:moveTo>
                    <a:pt x="27568" y="0"/>
                  </a:moveTo>
                  <a:lnTo>
                    <a:pt x="0" y="27464"/>
                  </a:lnTo>
                  <a:lnTo>
                    <a:pt x="29725" y="56647"/>
                  </a:lnTo>
                  <a:lnTo>
                    <a:pt x="56980" y="2949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 294">
              <a:extLst>
                <a:ext uri="{FF2B5EF4-FFF2-40B4-BE49-F238E27FC236}">
                  <a16:creationId xmlns:a16="http://schemas.microsoft.com/office/drawing/2014/main" id="{7AA0D667-D0F9-1F47-BC79-97C5C94CEBED}"/>
                </a:ext>
              </a:extLst>
            </p:cNvPr>
            <p:cNvSpPr/>
            <p:nvPr/>
          </p:nvSpPr>
          <p:spPr>
            <a:xfrm>
              <a:off x="18679793" y="1482509"/>
              <a:ext cx="56096" cy="55772"/>
            </a:xfrm>
            <a:custGeom>
              <a:avLst/>
              <a:gdLst>
                <a:gd name="connsiteX0" fmla="*/ 27901 w 56096"/>
                <a:gd name="connsiteY0" fmla="*/ 0 h 55772"/>
                <a:gd name="connsiteX1" fmla="*/ 0 w 56096"/>
                <a:gd name="connsiteY1" fmla="*/ 27796 h 55772"/>
                <a:gd name="connsiteX2" fmla="*/ 28499 w 56096"/>
                <a:gd name="connsiteY2" fmla="*/ 55773 h 55772"/>
                <a:gd name="connsiteX3" fmla="*/ 56096 w 56096"/>
                <a:gd name="connsiteY3" fmla="*/ 28281 h 5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96" h="55772">
                  <a:moveTo>
                    <a:pt x="27901" y="0"/>
                  </a:moveTo>
                  <a:lnTo>
                    <a:pt x="0" y="27796"/>
                  </a:lnTo>
                  <a:lnTo>
                    <a:pt x="28499" y="55773"/>
                  </a:lnTo>
                  <a:lnTo>
                    <a:pt x="56096" y="2828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 295">
              <a:extLst>
                <a:ext uri="{FF2B5EF4-FFF2-40B4-BE49-F238E27FC236}">
                  <a16:creationId xmlns:a16="http://schemas.microsoft.com/office/drawing/2014/main" id="{3869EA83-1E05-9B4C-96A5-A5C15E1C0530}"/>
                </a:ext>
              </a:extLst>
            </p:cNvPr>
            <p:cNvSpPr/>
            <p:nvPr/>
          </p:nvSpPr>
          <p:spPr>
            <a:xfrm>
              <a:off x="18929712" y="1483279"/>
              <a:ext cx="60001" cy="60277"/>
            </a:xfrm>
            <a:custGeom>
              <a:avLst/>
              <a:gdLst>
                <a:gd name="connsiteX0" fmla="*/ 0 w 60001"/>
                <a:gd name="connsiteY0" fmla="*/ 29003 h 60277"/>
                <a:gd name="connsiteX1" fmla="*/ 31189 w 60001"/>
                <a:gd name="connsiteY1" fmla="*/ 60277 h 60277"/>
                <a:gd name="connsiteX2" fmla="*/ 60002 w 60001"/>
                <a:gd name="connsiteY2" fmla="*/ 30980 h 60277"/>
                <a:gd name="connsiteX3" fmla="*/ 29107 w 60001"/>
                <a:gd name="connsiteY3" fmla="*/ 0 h 6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1" h="60277">
                  <a:moveTo>
                    <a:pt x="0" y="29003"/>
                  </a:moveTo>
                  <a:lnTo>
                    <a:pt x="31189" y="60277"/>
                  </a:lnTo>
                  <a:lnTo>
                    <a:pt x="60002" y="30980"/>
                  </a:lnTo>
                  <a:lnTo>
                    <a:pt x="29107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 296">
              <a:extLst>
                <a:ext uri="{FF2B5EF4-FFF2-40B4-BE49-F238E27FC236}">
                  <a16:creationId xmlns:a16="http://schemas.microsoft.com/office/drawing/2014/main" id="{C6D2DBB8-B1A2-C441-96E1-E9BA96641648}"/>
                </a:ext>
              </a:extLst>
            </p:cNvPr>
            <p:cNvSpPr/>
            <p:nvPr/>
          </p:nvSpPr>
          <p:spPr>
            <a:xfrm>
              <a:off x="18992659" y="1415779"/>
              <a:ext cx="64430" cy="64420"/>
            </a:xfrm>
            <a:custGeom>
              <a:avLst/>
              <a:gdLst>
                <a:gd name="connsiteX0" fmla="*/ 30542 w 64430"/>
                <a:gd name="connsiteY0" fmla="*/ 64421 h 64420"/>
                <a:gd name="connsiteX1" fmla="*/ 64430 w 64430"/>
                <a:gd name="connsiteY1" fmla="*/ 29944 h 64420"/>
                <a:gd name="connsiteX2" fmla="*/ 33926 w 64430"/>
                <a:gd name="connsiteY2" fmla="*/ 0 h 64420"/>
                <a:gd name="connsiteX3" fmla="*/ 0 w 64430"/>
                <a:gd name="connsiteY3" fmla="*/ 33793 h 6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30" h="64420">
                  <a:moveTo>
                    <a:pt x="30542" y="64421"/>
                  </a:moveTo>
                  <a:lnTo>
                    <a:pt x="64430" y="29944"/>
                  </a:lnTo>
                  <a:lnTo>
                    <a:pt x="33926" y="0"/>
                  </a:lnTo>
                  <a:lnTo>
                    <a:pt x="0" y="3379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 297">
              <a:extLst>
                <a:ext uri="{FF2B5EF4-FFF2-40B4-BE49-F238E27FC236}">
                  <a16:creationId xmlns:a16="http://schemas.microsoft.com/office/drawing/2014/main" id="{5ABD3C96-94EA-844D-BB3A-9CD03CE2131A}"/>
                </a:ext>
              </a:extLst>
            </p:cNvPr>
            <p:cNvSpPr/>
            <p:nvPr/>
          </p:nvSpPr>
          <p:spPr>
            <a:xfrm>
              <a:off x="18961518" y="1452252"/>
              <a:ext cx="59022" cy="59298"/>
            </a:xfrm>
            <a:custGeom>
              <a:avLst/>
              <a:gdLst>
                <a:gd name="connsiteX0" fmla="*/ 0 w 59022"/>
                <a:gd name="connsiteY0" fmla="*/ 28347 h 59298"/>
                <a:gd name="connsiteX1" fmla="*/ 30856 w 59022"/>
                <a:gd name="connsiteY1" fmla="*/ 59299 h 59298"/>
                <a:gd name="connsiteX2" fmla="*/ 59023 w 59022"/>
                <a:gd name="connsiteY2" fmla="*/ 30657 h 59298"/>
                <a:gd name="connsiteX3" fmla="*/ 28452 w 59022"/>
                <a:gd name="connsiteY3" fmla="*/ 0 h 5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22" h="59298">
                  <a:moveTo>
                    <a:pt x="0" y="28347"/>
                  </a:moveTo>
                  <a:lnTo>
                    <a:pt x="30856" y="59299"/>
                  </a:lnTo>
                  <a:lnTo>
                    <a:pt x="59023" y="30657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 298">
              <a:extLst>
                <a:ext uri="{FF2B5EF4-FFF2-40B4-BE49-F238E27FC236}">
                  <a16:creationId xmlns:a16="http://schemas.microsoft.com/office/drawing/2014/main" id="{98DDB33E-D9BF-A642-BFCB-14EB28FBB6B4}"/>
                </a:ext>
              </a:extLst>
            </p:cNvPr>
            <p:cNvSpPr/>
            <p:nvPr/>
          </p:nvSpPr>
          <p:spPr>
            <a:xfrm>
              <a:off x="18648566" y="1451520"/>
              <a:ext cx="56438" cy="56115"/>
            </a:xfrm>
            <a:custGeom>
              <a:avLst/>
              <a:gdLst>
                <a:gd name="connsiteX0" fmla="*/ 28224 w 56438"/>
                <a:gd name="connsiteY0" fmla="*/ 0 h 56115"/>
                <a:gd name="connsiteX1" fmla="*/ 0 w 56438"/>
                <a:gd name="connsiteY1" fmla="*/ 28119 h 56115"/>
                <a:gd name="connsiteX2" fmla="*/ 28518 w 56438"/>
                <a:gd name="connsiteY2" fmla="*/ 56115 h 56115"/>
                <a:gd name="connsiteX3" fmla="*/ 56438 w 56438"/>
                <a:gd name="connsiteY3" fmla="*/ 28300 h 5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38" h="56115">
                  <a:moveTo>
                    <a:pt x="28224" y="0"/>
                  </a:moveTo>
                  <a:lnTo>
                    <a:pt x="0" y="28119"/>
                  </a:lnTo>
                  <a:lnTo>
                    <a:pt x="28518" y="56115"/>
                  </a:lnTo>
                  <a:lnTo>
                    <a:pt x="56438" y="2830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D0C63EB9-9931-5F4B-9A66-5C40B5DE4C29}"/>
                </a:ext>
              </a:extLst>
            </p:cNvPr>
            <p:cNvSpPr/>
            <p:nvPr/>
          </p:nvSpPr>
          <p:spPr>
            <a:xfrm>
              <a:off x="18898561" y="1514962"/>
              <a:ext cx="59669" cy="59944"/>
            </a:xfrm>
            <a:custGeom>
              <a:avLst/>
              <a:gdLst>
                <a:gd name="connsiteX0" fmla="*/ 0 w 59669"/>
                <a:gd name="connsiteY0" fmla="*/ 28347 h 59944"/>
                <a:gd name="connsiteX1" fmla="*/ 31512 w 59669"/>
                <a:gd name="connsiteY1" fmla="*/ 59945 h 59944"/>
                <a:gd name="connsiteX2" fmla="*/ 59669 w 59669"/>
                <a:gd name="connsiteY2" fmla="*/ 31312 h 59944"/>
                <a:gd name="connsiteX3" fmla="*/ 28452 w 59669"/>
                <a:gd name="connsiteY3" fmla="*/ 0 h 5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69" h="59944">
                  <a:moveTo>
                    <a:pt x="0" y="28347"/>
                  </a:moveTo>
                  <a:lnTo>
                    <a:pt x="31512" y="59945"/>
                  </a:lnTo>
                  <a:lnTo>
                    <a:pt x="59669" y="31312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 300">
              <a:extLst>
                <a:ext uri="{FF2B5EF4-FFF2-40B4-BE49-F238E27FC236}">
                  <a16:creationId xmlns:a16="http://schemas.microsoft.com/office/drawing/2014/main" id="{0B032D32-1D84-2F4B-9A2C-4D3A7C8C8DAD}"/>
                </a:ext>
              </a:extLst>
            </p:cNvPr>
            <p:cNvSpPr/>
            <p:nvPr/>
          </p:nvSpPr>
          <p:spPr>
            <a:xfrm>
              <a:off x="18867058" y="1545989"/>
              <a:ext cx="60353" cy="60628"/>
            </a:xfrm>
            <a:custGeom>
              <a:avLst/>
              <a:gdLst>
                <a:gd name="connsiteX0" fmla="*/ 0 w 60353"/>
                <a:gd name="connsiteY0" fmla="*/ 28699 h 60628"/>
                <a:gd name="connsiteX1" fmla="*/ 31844 w 60353"/>
                <a:gd name="connsiteY1" fmla="*/ 60629 h 60628"/>
                <a:gd name="connsiteX2" fmla="*/ 60353 w 60353"/>
                <a:gd name="connsiteY2" fmla="*/ 31635 h 60628"/>
                <a:gd name="connsiteX3" fmla="*/ 28803 w 60353"/>
                <a:gd name="connsiteY3" fmla="*/ 0 h 6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53" h="60628">
                  <a:moveTo>
                    <a:pt x="0" y="28699"/>
                  </a:moveTo>
                  <a:lnTo>
                    <a:pt x="31844" y="60629"/>
                  </a:lnTo>
                  <a:lnTo>
                    <a:pt x="60353" y="31635"/>
                  </a:lnTo>
                  <a:lnTo>
                    <a:pt x="28803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 301">
              <a:extLst>
                <a:ext uri="{FF2B5EF4-FFF2-40B4-BE49-F238E27FC236}">
                  <a16:creationId xmlns:a16="http://schemas.microsoft.com/office/drawing/2014/main" id="{AAE84F76-FCD5-0344-8F8E-E610D6D284F7}"/>
                </a:ext>
              </a:extLst>
            </p:cNvPr>
            <p:cNvSpPr/>
            <p:nvPr/>
          </p:nvSpPr>
          <p:spPr>
            <a:xfrm>
              <a:off x="18774652" y="1576626"/>
              <a:ext cx="55886" cy="55563"/>
            </a:xfrm>
            <a:custGeom>
              <a:avLst/>
              <a:gdLst>
                <a:gd name="connsiteX0" fmla="*/ 26893 w 55886"/>
                <a:gd name="connsiteY0" fmla="*/ 0 h 55563"/>
                <a:gd name="connsiteX1" fmla="*/ 0 w 55886"/>
                <a:gd name="connsiteY1" fmla="*/ 26798 h 55563"/>
                <a:gd name="connsiteX2" fmla="*/ 29288 w 55886"/>
                <a:gd name="connsiteY2" fmla="*/ 55564 h 55563"/>
                <a:gd name="connsiteX3" fmla="*/ 55887 w 55886"/>
                <a:gd name="connsiteY3" fmla="*/ 29070 h 5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6" h="55563">
                  <a:moveTo>
                    <a:pt x="26893" y="0"/>
                  </a:moveTo>
                  <a:lnTo>
                    <a:pt x="0" y="26798"/>
                  </a:lnTo>
                  <a:lnTo>
                    <a:pt x="29288" y="55564"/>
                  </a:lnTo>
                  <a:lnTo>
                    <a:pt x="55887" y="2907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4024A815-5E1D-8F42-9F8E-07FBEFB4A85A}"/>
                </a:ext>
              </a:extLst>
            </p:cNvPr>
            <p:cNvSpPr/>
            <p:nvPr/>
          </p:nvSpPr>
          <p:spPr>
            <a:xfrm>
              <a:off x="18617359" y="1420559"/>
              <a:ext cx="56751" cy="56419"/>
            </a:xfrm>
            <a:custGeom>
              <a:avLst/>
              <a:gdLst>
                <a:gd name="connsiteX0" fmla="*/ 28556 w 56751"/>
                <a:gd name="connsiteY0" fmla="*/ 0 h 56419"/>
                <a:gd name="connsiteX1" fmla="*/ 0 w 56751"/>
                <a:gd name="connsiteY1" fmla="*/ 28442 h 56419"/>
                <a:gd name="connsiteX2" fmla="*/ 28490 w 56751"/>
                <a:gd name="connsiteY2" fmla="*/ 56419 h 56419"/>
                <a:gd name="connsiteX3" fmla="*/ 56752 w 56751"/>
                <a:gd name="connsiteY3" fmla="*/ 28271 h 5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51" h="56419">
                  <a:moveTo>
                    <a:pt x="28556" y="0"/>
                  </a:moveTo>
                  <a:lnTo>
                    <a:pt x="0" y="28442"/>
                  </a:lnTo>
                  <a:lnTo>
                    <a:pt x="28490" y="56419"/>
                  </a:lnTo>
                  <a:lnTo>
                    <a:pt x="56752" y="2827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 303">
              <a:extLst>
                <a:ext uri="{FF2B5EF4-FFF2-40B4-BE49-F238E27FC236}">
                  <a16:creationId xmlns:a16="http://schemas.microsoft.com/office/drawing/2014/main" id="{ABD2AA8E-3849-ED46-B108-E75AEECCE535}"/>
                </a:ext>
              </a:extLst>
            </p:cNvPr>
            <p:cNvSpPr/>
            <p:nvPr/>
          </p:nvSpPr>
          <p:spPr>
            <a:xfrm>
              <a:off x="18867134" y="1291230"/>
              <a:ext cx="61085" cy="60736"/>
            </a:xfrm>
            <a:custGeom>
              <a:avLst/>
              <a:gdLst>
                <a:gd name="connsiteX0" fmla="*/ 28195 w 61085"/>
                <a:gd name="connsiteY0" fmla="*/ 60736 h 60736"/>
                <a:gd name="connsiteX1" fmla="*/ 61085 w 61085"/>
                <a:gd name="connsiteY1" fmla="*/ 27976 h 60736"/>
                <a:gd name="connsiteX2" fmla="*/ 32595 w 61085"/>
                <a:gd name="connsiteY2" fmla="*/ 0 h 60736"/>
                <a:gd name="connsiteX3" fmla="*/ 0 w 61085"/>
                <a:gd name="connsiteY3" fmla="*/ 32461 h 6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85" h="60736">
                  <a:moveTo>
                    <a:pt x="28195" y="60736"/>
                  </a:moveTo>
                  <a:lnTo>
                    <a:pt x="61085" y="27976"/>
                  </a:lnTo>
                  <a:lnTo>
                    <a:pt x="32595" y="0"/>
                  </a:lnTo>
                  <a:lnTo>
                    <a:pt x="0" y="3246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 304">
              <a:extLst>
                <a:ext uri="{FF2B5EF4-FFF2-40B4-BE49-F238E27FC236}">
                  <a16:creationId xmlns:a16="http://schemas.microsoft.com/office/drawing/2014/main" id="{40FBED8B-F345-A14A-AE07-609823EE4AD9}"/>
                </a:ext>
              </a:extLst>
            </p:cNvPr>
            <p:cNvSpPr/>
            <p:nvPr/>
          </p:nvSpPr>
          <p:spPr>
            <a:xfrm>
              <a:off x="18805356" y="1229932"/>
              <a:ext cx="60429" cy="60080"/>
            </a:xfrm>
            <a:custGeom>
              <a:avLst/>
              <a:gdLst>
                <a:gd name="connsiteX0" fmla="*/ 28195 w 60429"/>
                <a:gd name="connsiteY0" fmla="*/ 60081 h 60080"/>
                <a:gd name="connsiteX1" fmla="*/ 60429 w 60429"/>
                <a:gd name="connsiteY1" fmla="*/ 27976 h 60080"/>
                <a:gd name="connsiteX2" fmla="*/ 31930 w 60429"/>
                <a:gd name="connsiteY2" fmla="*/ 0 h 60080"/>
                <a:gd name="connsiteX3" fmla="*/ 0 w 60429"/>
                <a:gd name="connsiteY3" fmla="*/ 31806 h 6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29" h="60080">
                  <a:moveTo>
                    <a:pt x="28195" y="60081"/>
                  </a:moveTo>
                  <a:lnTo>
                    <a:pt x="60429" y="27976"/>
                  </a:lnTo>
                  <a:lnTo>
                    <a:pt x="31930" y="0"/>
                  </a:lnTo>
                  <a:lnTo>
                    <a:pt x="0" y="31806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6D668668-958C-4340-B765-79960590D306}"/>
                </a:ext>
              </a:extLst>
            </p:cNvPr>
            <p:cNvSpPr/>
            <p:nvPr/>
          </p:nvSpPr>
          <p:spPr>
            <a:xfrm>
              <a:off x="18898019" y="1321869"/>
              <a:ext cx="62643" cy="62284"/>
            </a:xfrm>
            <a:custGeom>
              <a:avLst/>
              <a:gdLst>
                <a:gd name="connsiteX0" fmla="*/ 29412 w 62643"/>
                <a:gd name="connsiteY0" fmla="*/ 62284 h 62284"/>
                <a:gd name="connsiteX1" fmla="*/ 62644 w 62643"/>
                <a:gd name="connsiteY1" fmla="*/ 29184 h 62284"/>
                <a:gd name="connsiteX2" fmla="*/ 32918 w 62643"/>
                <a:gd name="connsiteY2" fmla="*/ 0 h 62284"/>
                <a:gd name="connsiteX3" fmla="*/ 0 w 62643"/>
                <a:gd name="connsiteY3" fmla="*/ 32789 h 6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43" h="62284">
                  <a:moveTo>
                    <a:pt x="29412" y="62284"/>
                  </a:moveTo>
                  <a:lnTo>
                    <a:pt x="62644" y="29184"/>
                  </a:lnTo>
                  <a:lnTo>
                    <a:pt x="32918" y="0"/>
                  </a:lnTo>
                  <a:lnTo>
                    <a:pt x="0" y="3278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 306">
              <a:extLst>
                <a:ext uri="{FF2B5EF4-FFF2-40B4-BE49-F238E27FC236}">
                  <a16:creationId xmlns:a16="http://schemas.microsoft.com/office/drawing/2014/main" id="{C53AAEF5-F158-AD4D-8960-B7993AA5E91F}"/>
                </a:ext>
              </a:extLst>
            </p:cNvPr>
            <p:cNvSpPr/>
            <p:nvPr/>
          </p:nvSpPr>
          <p:spPr>
            <a:xfrm>
              <a:off x="18930111" y="1353715"/>
              <a:ext cx="61759" cy="61408"/>
            </a:xfrm>
            <a:custGeom>
              <a:avLst/>
              <a:gdLst>
                <a:gd name="connsiteX0" fmla="*/ 28195 w 61759"/>
                <a:gd name="connsiteY0" fmla="*/ 61408 h 61408"/>
                <a:gd name="connsiteX1" fmla="*/ 61760 w 61759"/>
                <a:gd name="connsiteY1" fmla="*/ 27977 h 61408"/>
                <a:gd name="connsiteX2" fmla="*/ 33260 w 61759"/>
                <a:gd name="connsiteY2" fmla="*/ 0 h 61408"/>
                <a:gd name="connsiteX3" fmla="*/ 0 w 61759"/>
                <a:gd name="connsiteY3" fmla="*/ 33127 h 61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59" h="61408">
                  <a:moveTo>
                    <a:pt x="28195" y="61408"/>
                  </a:moveTo>
                  <a:lnTo>
                    <a:pt x="61760" y="27977"/>
                  </a:lnTo>
                  <a:lnTo>
                    <a:pt x="33260" y="0"/>
                  </a:lnTo>
                  <a:lnTo>
                    <a:pt x="0" y="3312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 307">
              <a:extLst>
                <a:ext uri="{FF2B5EF4-FFF2-40B4-BE49-F238E27FC236}">
                  <a16:creationId xmlns:a16="http://schemas.microsoft.com/office/drawing/2014/main" id="{F91989C5-C652-D64E-A2F3-14765BCB6B6D}"/>
                </a:ext>
              </a:extLst>
            </p:cNvPr>
            <p:cNvSpPr/>
            <p:nvPr/>
          </p:nvSpPr>
          <p:spPr>
            <a:xfrm>
              <a:off x="18772827" y="1197329"/>
              <a:ext cx="61750" cy="61717"/>
            </a:xfrm>
            <a:custGeom>
              <a:avLst/>
              <a:gdLst>
                <a:gd name="connsiteX0" fmla="*/ 61750 w 61750"/>
                <a:gd name="connsiteY0" fmla="*/ 29940 h 61717"/>
                <a:gd name="connsiteX1" fmla="*/ 31255 w 61750"/>
                <a:gd name="connsiteY1" fmla="*/ 0 h 61717"/>
                <a:gd name="connsiteX2" fmla="*/ 0 w 61750"/>
                <a:gd name="connsiteY2" fmla="*/ 31785 h 61717"/>
                <a:gd name="connsiteX3" fmla="*/ 29849 w 61750"/>
                <a:gd name="connsiteY3" fmla="*/ 61717 h 61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50" h="61717">
                  <a:moveTo>
                    <a:pt x="61750" y="29940"/>
                  </a:moveTo>
                  <a:lnTo>
                    <a:pt x="31255" y="0"/>
                  </a:lnTo>
                  <a:lnTo>
                    <a:pt x="0" y="31785"/>
                  </a:lnTo>
                  <a:lnTo>
                    <a:pt x="29849" y="6171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426B0842-DC37-AB4E-AA78-6ED785F82B78}"/>
                </a:ext>
              </a:extLst>
            </p:cNvPr>
            <p:cNvSpPr/>
            <p:nvPr/>
          </p:nvSpPr>
          <p:spPr>
            <a:xfrm>
              <a:off x="18836231" y="1260570"/>
              <a:ext cx="60781" cy="60430"/>
            </a:xfrm>
            <a:custGeom>
              <a:avLst/>
              <a:gdLst>
                <a:gd name="connsiteX0" fmla="*/ 28224 w 60781"/>
                <a:gd name="connsiteY0" fmla="*/ 60430 h 60430"/>
                <a:gd name="connsiteX1" fmla="*/ 60781 w 60781"/>
                <a:gd name="connsiteY1" fmla="*/ 27998 h 60430"/>
                <a:gd name="connsiteX2" fmla="*/ 32263 w 60781"/>
                <a:gd name="connsiteY2" fmla="*/ 0 h 60430"/>
                <a:gd name="connsiteX3" fmla="*/ 0 w 60781"/>
                <a:gd name="connsiteY3" fmla="*/ 32134 h 6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81" h="60430">
                  <a:moveTo>
                    <a:pt x="28224" y="60430"/>
                  </a:moveTo>
                  <a:lnTo>
                    <a:pt x="60781" y="27998"/>
                  </a:lnTo>
                  <a:lnTo>
                    <a:pt x="32263" y="0"/>
                  </a:lnTo>
                  <a:lnTo>
                    <a:pt x="0" y="3213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 309">
              <a:extLst>
                <a:ext uri="{FF2B5EF4-FFF2-40B4-BE49-F238E27FC236}">
                  <a16:creationId xmlns:a16="http://schemas.microsoft.com/office/drawing/2014/main" id="{2A99333A-40CF-5044-99AC-E46DDFE6C34B}"/>
                </a:ext>
              </a:extLst>
            </p:cNvPr>
            <p:cNvSpPr/>
            <p:nvPr/>
          </p:nvSpPr>
          <p:spPr>
            <a:xfrm>
              <a:off x="18617691" y="1358241"/>
              <a:ext cx="56685" cy="56939"/>
            </a:xfrm>
            <a:custGeom>
              <a:avLst/>
              <a:gdLst>
                <a:gd name="connsiteX0" fmla="*/ 56685 w 56685"/>
                <a:gd name="connsiteY0" fmla="*/ 28602 h 56939"/>
                <a:gd name="connsiteX1" fmla="*/ 28167 w 56685"/>
                <a:gd name="connsiteY1" fmla="*/ 0 h 56939"/>
                <a:gd name="connsiteX2" fmla="*/ 0 w 56685"/>
                <a:gd name="connsiteY2" fmla="*/ 28640 h 56939"/>
                <a:gd name="connsiteX3" fmla="*/ 28233 w 56685"/>
                <a:gd name="connsiteY3" fmla="*/ 56940 h 5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85" h="56939">
                  <a:moveTo>
                    <a:pt x="56685" y="28602"/>
                  </a:moveTo>
                  <a:lnTo>
                    <a:pt x="28167" y="0"/>
                  </a:lnTo>
                  <a:lnTo>
                    <a:pt x="0" y="28640"/>
                  </a:lnTo>
                  <a:lnTo>
                    <a:pt x="28233" y="5694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 310">
              <a:extLst>
                <a:ext uri="{FF2B5EF4-FFF2-40B4-BE49-F238E27FC236}">
                  <a16:creationId xmlns:a16="http://schemas.microsoft.com/office/drawing/2014/main" id="{A08BD726-3AE8-AB48-B503-66AC69E8A9A4}"/>
                </a:ext>
              </a:extLst>
            </p:cNvPr>
            <p:cNvSpPr/>
            <p:nvPr/>
          </p:nvSpPr>
          <p:spPr>
            <a:xfrm>
              <a:off x="18648519" y="1326536"/>
              <a:ext cx="57359" cy="57626"/>
            </a:xfrm>
            <a:custGeom>
              <a:avLst/>
              <a:gdLst>
                <a:gd name="connsiteX0" fmla="*/ 57360 w 57359"/>
                <a:gd name="connsiteY0" fmla="*/ 28928 h 57626"/>
                <a:gd name="connsiteX1" fmla="*/ 28509 w 57359"/>
                <a:gd name="connsiteY1" fmla="*/ 0 h 57626"/>
                <a:gd name="connsiteX2" fmla="*/ 0 w 57359"/>
                <a:gd name="connsiteY2" fmla="*/ 28994 h 57626"/>
                <a:gd name="connsiteX3" fmla="*/ 28547 w 57359"/>
                <a:gd name="connsiteY3" fmla="*/ 57627 h 5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59" h="57626">
                  <a:moveTo>
                    <a:pt x="57360" y="28928"/>
                  </a:moveTo>
                  <a:lnTo>
                    <a:pt x="28509" y="0"/>
                  </a:lnTo>
                  <a:lnTo>
                    <a:pt x="0" y="28994"/>
                  </a:lnTo>
                  <a:lnTo>
                    <a:pt x="28547" y="5762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2AA912F5-D9E2-CA44-B955-F9D3216B0B08}"/>
                </a:ext>
              </a:extLst>
            </p:cNvPr>
            <p:cNvSpPr/>
            <p:nvPr/>
          </p:nvSpPr>
          <p:spPr>
            <a:xfrm>
              <a:off x="18586445" y="1389589"/>
              <a:ext cx="56780" cy="56751"/>
            </a:xfrm>
            <a:custGeom>
              <a:avLst/>
              <a:gdLst>
                <a:gd name="connsiteX0" fmla="*/ 28585 w 56780"/>
                <a:gd name="connsiteY0" fmla="*/ 0 h 56751"/>
                <a:gd name="connsiteX1" fmla="*/ 0 w 56780"/>
                <a:gd name="connsiteY1" fmla="*/ 29070 h 56751"/>
                <a:gd name="connsiteX2" fmla="*/ 28195 w 56780"/>
                <a:gd name="connsiteY2" fmla="*/ 56752 h 56751"/>
                <a:gd name="connsiteX3" fmla="*/ 56780 w 56780"/>
                <a:gd name="connsiteY3" fmla="*/ 28281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80" h="56751">
                  <a:moveTo>
                    <a:pt x="28585" y="0"/>
                  </a:moveTo>
                  <a:lnTo>
                    <a:pt x="0" y="29070"/>
                  </a:lnTo>
                  <a:lnTo>
                    <a:pt x="28195" y="56752"/>
                  </a:lnTo>
                  <a:lnTo>
                    <a:pt x="56780" y="2828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id="{E5FF96F3-472B-8642-A87A-07E327DCC685}"/>
                </a:ext>
              </a:extLst>
            </p:cNvPr>
            <p:cNvSpPr/>
            <p:nvPr/>
          </p:nvSpPr>
          <p:spPr>
            <a:xfrm>
              <a:off x="18741999" y="1231824"/>
              <a:ext cx="57977" cy="58248"/>
            </a:xfrm>
            <a:custGeom>
              <a:avLst/>
              <a:gdLst>
                <a:gd name="connsiteX0" fmla="*/ 57978 w 57977"/>
                <a:gd name="connsiteY0" fmla="*/ 29905 h 58248"/>
                <a:gd name="connsiteX1" fmla="*/ 28157 w 57977"/>
                <a:gd name="connsiteY1" fmla="*/ 0 h 58248"/>
                <a:gd name="connsiteX2" fmla="*/ 0 w 57977"/>
                <a:gd name="connsiteY2" fmla="*/ 28640 h 58248"/>
                <a:gd name="connsiteX3" fmla="*/ 29526 w 57977"/>
                <a:gd name="connsiteY3" fmla="*/ 58248 h 5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77" h="58248">
                  <a:moveTo>
                    <a:pt x="57978" y="29905"/>
                  </a:moveTo>
                  <a:lnTo>
                    <a:pt x="28157" y="0"/>
                  </a:lnTo>
                  <a:lnTo>
                    <a:pt x="0" y="28640"/>
                  </a:lnTo>
                  <a:lnTo>
                    <a:pt x="29526" y="5824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842BD166-408E-CE43-847D-BD74B18B0D67}"/>
                </a:ext>
              </a:extLst>
            </p:cNvPr>
            <p:cNvSpPr/>
            <p:nvPr/>
          </p:nvSpPr>
          <p:spPr>
            <a:xfrm>
              <a:off x="18710516" y="1263174"/>
              <a:ext cx="58319" cy="58581"/>
            </a:xfrm>
            <a:custGeom>
              <a:avLst/>
              <a:gdLst>
                <a:gd name="connsiteX0" fmla="*/ 58320 w 58319"/>
                <a:gd name="connsiteY0" fmla="*/ 29581 h 58581"/>
                <a:gd name="connsiteX1" fmla="*/ 28813 w 58319"/>
                <a:gd name="connsiteY1" fmla="*/ 0 h 58581"/>
                <a:gd name="connsiteX2" fmla="*/ 0 w 58319"/>
                <a:gd name="connsiteY2" fmla="*/ 29303 h 58581"/>
                <a:gd name="connsiteX3" fmla="*/ 29203 w 58319"/>
                <a:gd name="connsiteY3" fmla="*/ 58582 h 5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19" h="58581">
                  <a:moveTo>
                    <a:pt x="58320" y="29581"/>
                  </a:moveTo>
                  <a:lnTo>
                    <a:pt x="28813" y="0"/>
                  </a:lnTo>
                  <a:lnTo>
                    <a:pt x="0" y="29303"/>
                  </a:lnTo>
                  <a:lnTo>
                    <a:pt x="29203" y="5858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 314">
              <a:extLst>
                <a:ext uri="{FF2B5EF4-FFF2-40B4-BE49-F238E27FC236}">
                  <a16:creationId xmlns:a16="http://schemas.microsoft.com/office/drawing/2014/main" id="{BD33900F-56D0-6740-B649-33E2CCB7D17D}"/>
                </a:ext>
              </a:extLst>
            </p:cNvPr>
            <p:cNvSpPr/>
            <p:nvPr/>
          </p:nvSpPr>
          <p:spPr>
            <a:xfrm>
              <a:off x="18679698" y="1295187"/>
              <a:ext cx="57321" cy="57593"/>
            </a:xfrm>
            <a:custGeom>
              <a:avLst/>
              <a:gdLst>
                <a:gd name="connsiteX0" fmla="*/ 57322 w 57321"/>
                <a:gd name="connsiteY0" fmla="*/ 29250 h 57593"/>
                <a:gd name="connsiteX1" fmla="*/ 28157 w 57321"/>
                <a:gd name="connsiteY1" fmla="*/ 0 h 57593"/>
                <a:gd name="connsiteX2" fmla="*/ 0 w 57321"/>
                <a:gd name="connsiteY2" fmla="*/ 28638 h 57593"/>
                <a:gd name="connsiteX3" fmla="*/ 28870 w 57321"/>
                <a:gd name="connsiteY3" fmla="*/ 57594 h 5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21" h="57593">
                  <a:moveTo>
                    <a:pt x="57322" y="29250"/>
                  </a:moveTo>
                  <a:lnTo>
                    <a:pt x="28157" y="0"/>
                  </a:lnTo>
                  <a:lnTo>
                    <a:pt x="0" y="28638"/>
                  </a:lnTo>
                  <a:lnTo>
                    <a:pt x="28870" y="5759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 315">
              <a:extLst>
                <a:ext uri="{FF2B5EF4-FFF2-40B4-BE49-F238E27FC236}">
                  <a16:creationId xmlns:a16="http://schemas.microsoft.com/office/drawing/2014/main" id="{7867D93C-86D2-6746-A77C-A9552323EF76}"/>
                </a:ext>
              </a:extLst>
            </p:cNvPr>
            <p:cNvSpPr/>
            <p:nvPr/>
          </p:nvSpPr>
          <p:spPr>
            <a:xfrm>
              <a:off x="17968119" y="943017"/>
              <a:ext cx="57842" cy="57862"/>
            </a:xfrm>
            <a:custGeom>
              <a:avLst/>
              <a:gdLst>
                <a:gd name="connsiteX0" fmla="*/ 0 w 57842"/>
                <a:gd name="connsiteY0" fmla="*/ 28563 h 57862"/>
                <a:gd name="connsiteX1" fmla="*/ 29607 w 57842"/>
                <a:gd name="connsiteY1" fmla="*/ 57863 h 57862"/>
                <a:gd name="connsiteX2" fmla="*/ 57843 w 57842"/>
                <a:gd name="connsiteY2" fmla="*/ 29301 h 57862"/>
                <a:gd name="connsiteX3" fmla="*/ 28235 w 57842"/>
                <a:gd name="connsiteY3" fmla="*/ 0 h 5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42" h="57862">
                  <a:moveTo>
                    <a:pt x="0" y="28563"/>
                  </a:moveTo>
                  <a:lnTo>
                    <a:pt x="29607" y="57863"/>
                  </a:lnTo>
                  <a:lnTo>
                    <a:pt x="57843" y="29301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 316">
              <a:extLst>
                <a:ext uri="{FF2B5EF4-FFF2-40B4-BE49-F238E27FC236}">
                  <a16:creationId xmlns:a16="http://schemas.microsoft.com/office/drawing/2014/main" id="{E8CF8927-9BDA-9D40-9178-D56623DC3BB7}"/>
                </a:ext>
              </a:extLst>
            </p:cNvPr>
            <p:cNvSpPr/>
            <p:nvPr/>
          </p:nvSpPr>
          <p:spPr>
            <a:xfrm>
              <a:off x="17968890" y="1130994"/>
              <a:ext cx="56966" cy="57004"/>
            </a:xfrm>
            <a:custGeom>
              <a:avLst/>
              <a:gdLst>
                <a:gd name="connsiteX0" fmla="*/ 56967 w 56966"/>
                <a:gd name="connsiteY0" fmla="*/ 28088 h 57004"/>
                <a:gd name="connsiteX1" fmla="*/ 28585 w 56966"/>
                <a:gd name="connsiteY1" fmla="*/ 0 h 57004"/>
                <a:gd name="connsiteX2" fmla="*/ 0 w 56966"/>
                <a:gd name="connsiteY2" fmla="*/ 28917 h 57004"/>
                <a:gd name="connsiteX3" fmla="*/ 28382 w 56966"/>
                <a:gd name="connsiteY3" fmla="*/ 57005 h 5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66" h="57004">
                  <a:moveTo>
                    <a:pt x="56967" y="28088"/>
                  </a:moveTo>
                  <a:lnTo>
                    <a:pt x="28585" y="0"/>
                  </a:lnTo>
                  <a:lnTo>
                    <a:pt x="0" y="28917"/>
                  </a:lnTo>
                  <a:lnTo>
                    <a:pt x="28382" y="5700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 317">
              <a:extLst>
                <a:ext uri="{FF2B5EF4-FFF2-40B4-BE49-F238E27FC236}">
                  <a16:creationId xmlns:a16="http://schemas.microsoft.com/office/drawing/2014/main" id="{C77EB378-B85A-9C45-B743-F5546489C867}"/>
                </a:ext>
              </a:extLst>
            </p:cNvPr>
            <p:cNvSpPr/>
            <p:nvPr/>
          </p:nvSpPr>
          <p:spPr>
            <a:xfrm>
              <a:off x="18031054" y="1067801"/>
              <a:ext cx="57272" cy="57313"/>
            </a:xfrm>
            <a:custGeom>
              <a:avLst/>
              <a:gdLst>
                <a:gd name="connsiteX0" fmla="*/ 57272 w 57272"/>
                <a:gd name="connsiteY0" fmla="*/ 28088 h 57313"/>
                <a:gd name="connsiteX1" fmla="*/ 28890 w 57272"/>
                <a:gd name="connsiteY1" fmla="*/ 0 h 57313"/>
                <a:gd name="connsiteX2" fmla="*/ 0 w 57272"/>
                <a:gd name="connsiteY2" fmla="*/ 29225 h 57313"/>
                <a:gd name="connsiteX3" fmla="*/ 28383 w 57272"/>
                <a:gd name="connsiteY3" fmla="*/ 57313 h 5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72" h="57313">
                  <a:moveTo>
                    <a:pt x="57272" y="28088"/>
                  </a:moveTo>
                  <a:lnTo>
                    <a:pt x="28890" y="0"/>
                  </a:lnTo>
                  <a:lnTo>
                    <a:pt x="0" y="29225"/>
                  </a:lnTo>
                  <a:lnTo>
                    <a:pt x="28383" y="5731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 318">
              <a:extLst>
                <a:ext uri="{FF2B5EF4-FFF2-40B4-BE49-F238E27FC236}">
                  <a16:creationId xmlns:a16="http://schemas.microsoft.com/office/drawing/2014/main" id="{A56E5993-F3D9-6C4C-81B7-5CC3EADB35C3}"/>
                </a:ext>
              </a:extLst>
            </p:cNvPr>
            <p:cNvSpPr/>
            <p:nvPr/>
          </p:nvSpPr>
          <p:spPr>
            <a:xfrm>
              <a:off x="17937983" y="1162614"/>
              <a:ext cx="56617" cy="56650"/>
            </a:xfrm>
            <a:custGeom>
              <a:avLst/>
              <a:gdLst>
                <a:gd name="connsiteX0" fmla="*/ 56618 w 56617"/>
                <a:gd name="connsiteY0" fmla="*/ 28088 h 56650"/>
                <a:gd name="connsiteX1" fmla="*/ 28235 w 56617"/>
                <a:gd name="connsiteY1" fmla="*/ 0 h 56650"/>
                <a:gd name="connsiteX2" fmla="*/ 0 w 56617"/>
                <a:gd name="connsiteY2" fmla="*/ 28563 h 56650"/>
                <a:gd name="connsiteX3" fmla="*/ 28383 w 56617"/>
                <a:gd name="connsiteY3" fmla="*/ 5665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" h="56650">
                  <a:moveTo>
                    <a:pt x="56618" y="28088"/>
                  </a:moveTo>
                  <a:lnTo>
                    <a:pt x="28235" y="0"/>
                  </a:lnTo>
                  <a:lnTo>
                    <a:pt x="0" y="28563"/>
                  </a:lnTo>
                  <a:lnTo>
                    <a:pt x="28383" y="5665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 319">
              <a:extLst>
                <a:ext uri="{FF2B5EF4-FFF2-40B4-BE49-F238E27FC236}">
                  <a16:creationId xmlns:a16="http://schemas.microsoft.com/office/drawing/2014/main" id="{E09A0B8D-9A9A-034C-ABF6-4C53FEECBE6D}"/>
                </a:ext>
              </a:extLst>
            </p:cNvPr>
            <p:cNvSpPr/>
            <p:nvPr/>
          </p:nvSpPr>
          <p:spPr>
            <a:xfrm>
              <a:off x="18000427" y="974991"/>
              <a:ext cx="56617" cy="56650"/>
            </a:xfrm>
            <a:custGeom>
              <a:avLst/>
              <a:gdLst>
                <a:gd name="connsiteX0" fmla="*/ 0 w 56617"/>
                <a:gd name="connsiteY0" fmla="*/ 28563 h 56650"/>
                <a:gd name="connsiteX1" fmla="*/ 28383 w 56617"/>
                <a:gd name="connsiteY1" fmla="*/ 56651 h 56650"/>
                <a:gd name="connsiteX2" fmla="*/ 56618 w 56617"/>
                <a:gd name="connsiteY2" fmla="*/ 28088 h 56650"/>
                <a:gd name="connsiteX3" fmla="*/ 28236 w 56617"/>
                <a:gd name="connsiteY3" fmla="*/ 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" h="56650">
                  <a:moveTo>
                    <a:pt x="0" y="28563"/>
                  </a:moveTo>
                  <a:lnTo>
                    <a:pt x="28383" y="56651"/>
                  </a:lnTo>
                  <a:lnTo>
                    <a:pt x="56618" y="28088"/>
                  </a:lnTo>
                  <a:lnTo>
                    <a:pt x="28236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 320">
              <a:extLst>
                <a:ext uri="{FF2B5EF4-FFF2-40B4-BE49-F238E27FC236}">
                  <a16:creationId xmlns:a16="http://schemas.microsoft.com/office/drawing/2014/main" id="{4C82DC31-2BA5-D745-8A45-6B1B4761AE4A}"/>
                </a:ext>
              </a:extLst>
            </p:cNvPr>
            <p:cNvSpPr/>
            <p:nvPr/>
          </p:nvSpPr>
          <p:spPr>
            <a:xfrm>
              <a:off x="18062616" y="1036535"/>
              <a:ext cx="56617" cy="56650"/>
            </a:xfrm>
            <a:custGeom>
              <a:avLst/>
              <a:gdLst>
                <a:gd name="connsiteX0" fmla="*/ 56618 w 56617"/>
                <a:gd name="connsiteY0" fmla="*/ 28088 h 56650"/>
                <a:gd name="connsiteX1" fmla="*/ 28235 w 56617"/>
                <a:gd name="connsiteY1" fmla="*/ 0 h 56650"/>
                <a:gd name="connsiteX2" fmla="*/ 0 w 56617"/>
                <a:gd name="connsiteY2" fmla="*/ 28563 h 56650"/>
                <a:gd name="connsiteX3" fmla="*/ 28383 w 56617"/>
                <a:gd name="connsiteY3" fmla="*/ 5665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" h="56650">
                  <a:moveTo>
                    <a:pt x="56618" y="28088"/>
                  </a:moveTo>
                  <a:lnTo>
                    <a:pt x="28235" y="0"/>
                  </a:lnTo>
                  <a:lnTo>
                    <a:pt x="0" y="28563"/>
                  </a:lnTo>
                  <a:lnTo>
                    <a:pt x="28383" y="5665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C1170888-401C-CA4D-953B-C5BB41F29E22}"/>
                </a:ext>
              </a:extLst>
            </p:cNvPr>
            <p:cNvSpPr/>
            <p:nvPr/>
          </p:nvSpPr>
          <p:spPr>
            <a:xfrm>
              <a:off x="18031511" y="1005752"/>
              <a:ext cx="56638" cy="56671"/>
            </a:xfrm>
            <a:custGeom>
              <a:avLst/>
              <a:gdLst>
                <a:gd name="connsiteX0" fmla="*/ 0 w 56638"/>
                <a:gd name="connsiteY0" fmla="*/ 28563 h 56671"/>
                <a:gd name="connsiteX1" fmla="*/ 28403 w 56638"/>
                <a:gd name="connsiteY1" fmla="*/ 56672 h 56671"/>
                <a:gd name="connsiteX2" fmla="*/ 56639 w 56638"/>
                <a:gd name="connsiteY2" fmla="*/ 28109 h 56671"/>
                <a:gd name="connsiteX3" fmla="*/ 28235 w 56638"/>
                <a:gd name="connsiteY3" fmla="*/ 0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38" h="56671">
                  <a:moveTo>
                    <a:pt x="0" y="28563"/>
                  </a:moveTo>
                  <a:lnTo>
                    <a:pt x="28403" y="56672"/>
                  </a:lnTo>
                  <a:lnTo>
                    <a:pt x="56639" y="28109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 322">
              <a:extLst>
                <a:ext uri="{FF2B5EF4-FFF2-40B4-BE49-F238E27FC236}">
                  <a16:creationId xmlns:a16="http://schemas.microsoft.com/office/drawing/2014/main" id="{821F38FA-4A9D-E549-9742-9D79DA32923A}"/>
                </a:ext>
              </a:extLst>
            </p:cNvPr>
            <p:cNvSpPr/>
            <p:nvPr/>
          </p:nvSpPr>
          <p:spPr>
            <a:xfrm>
              <a:off x="18000148" y="1099729"/>
              <a:ext cx="56616" cy="56650"/>
            </a:xfrm>
            <a:custGeom>
              <a:avLst/>
              <a:gdLst>
                <a:gd name="connsiteX0" fmla="*/ 56617 w 56616"/>
                <a:gd name="connsiteY0" fmla="*/ 28088 h 56650"/>
                <a:gd name="connsiteX1" fmla="*/ 28234 w 56616"/>
                <a:gd name="connsiteY1" fmla="*/ 0 h 56650"/>
                <a:gd name="connsiteX2" fmla="*/ 0 w 56616"/>
                <a:gd name="connsiteY2" fmla="*/ 28562 h 56650"/>
                <a:gd name="connsiteX3" fmla="*/ 28382 w 56616"/>
                <a:gd name="connsiteY3" fmla="*/ 5665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6" h="56650">
                  <a:moveTo>
                    <a:pt x="56617" y="28088"/>
                  </a:moveTo>
                  <a:lnTo>
                    <a:pt x="28234" y="0"/>
                  </a:lnTo>
                  <a:lnTo>
                    <a:pt x="0" y="28562"/>
                  </a:lnTo>
                  <a:lnTo>
                    <a:pt x="28382" y="5665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E5CF4206-FE5F-2C4F-97E3-358ED05A8A20}"/>
                </a:ext>
              </a:extLst>
            </p:cNvPr>
            <p:cNvSpPr/>
            <p:nvPr/>
          </p:nvSpPr>
          <p:spPr>
            <a:xfrm>
              <a:off x="17780522" y="1006785"/>
              <a:ext cx="57414" cy="57439"/>
            </a:xfrm>
            <a:custGeom>
              <a:avLst/>
              <a:gdLst>
                <a:gd name="connsiteX0" fmla="*/ 0 w 57414"/>
                <a:gd name="connsiteY0" fmla="*/ 28562 h 57439"/>
                <a:gd name="connsiteX1" fmla="*/ 29179 w 57414"/>
                <a:gd name="connsiteY1" fmla="*/ 57440 h 57439"/>
                <a:gd name="connsiteX2" fmla="*/ 57414 w 57414"/>
                <a:gd name="connsiteY2" fmla="*/ 28877 h 57439"/>
                <a:gd name="connsiteX3" fmla="*/ 28234 w 57414"/>
                <a:gd name="connsiteY3" fmla="*/ 0 h 5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14" h="57439">
                  <a:moveTo>
                    <a:pt x="0" y="28562"/>
                  </a:moveTo>
                  <a:lnTo>
                    <a:pt x="29179" y="57440"/>
                  </a:lnTo>
                  <a:lnTo>
                    <a:pt x="57414" y="28877"/>
                  </a:lnTo>
                  <a:lnTo>
                    <a:pt x="28234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E4E58D8C-6B49-C64A-AC8C-BD158B5F366A}"/>
                </a:ext>
              </a:extLst>
            </p:cNvPr>
            <p:cNvSpPr/>
            <p:nvPr/>
          </p:nvSpPr>
          <p:spPr>
            <a:xfrm>
              <a:off x="17811428" y="975166"/>
              <a:ext cx="57764" cy="57793"/>
            </a:xfrm>
            <a:custGeom>
              <a:avLst/>
              <a:gdLst>
                <a:gd name="connsiteX0" fmla="*/ 0 w 57764"/>
                <a:gd name="connsiteY0" fmla="*/ 28917 h 57793"/>
                <a:gd name="connsiteX1" fmla="*/ 29179 w 57764"/>
                <a:gd name="connsiteY1" fmla="*/ 57793 h 57793"/>
                <a:gd name="connsiteX2" fmla="*/ 57765 w 57764"/>
                <a:gd name="connsiteY2" fmla="*/ 28877 h 57793"/>
                <a:gd name="connsiteX3" fmla="*/ 28585 w 57764"/>
                <a:gd name="connsiteY3" fmla="*/ 0 h 5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64" h="57793">
                  <a:moveTo>
                    <a:pt x="0" y="28917"/>
                  </a:moveTo>
                  <a:lnTo>
                    <a:pt x="29179" y="57793"/>
                  </a:lnTo>
                  <a:lnTo>
                    <a:pt x="57765" y="28877"/>
                  </a:lnTo>
                  <a:lnTo>
                    <a:pt x="2858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A82BC2D0-CD4C-E341-8BE3-EF2B26F25F74}"/>
                </a:ext>
              </a:extLst>
            </p:cNvPr>
            <p:cNvSpPr/>
            <p:nvPr/>
          </p:nvSpPr>
          <p:spPr>
            <a:xfrm>
              <a:off x="17812402" y="1038336"/>
              <a:ext cx="56616" cy="56650"/>
            </a:xfrm>
            <a:custGeom>
              <a:avLst/>
              <a:gdLst>
                <a:gd name="connsiteX0" fmla="*/ 56617 w 56616"/>
                <a:gd name="connsiteY0" fmla="*/ 28088 h 56650"/>
                <a:gd name="connsiteX1" fmla="*/ 28234 w 56616"/>
                <a:gd name="connsiteY1" fmla="*/ 0 h 56650"/>
                <a:gd name="connsiteX2" fmla="*/ 0 w 56616"/>
                <a:gd name="connsiteY2" fmla="*/ 28562 h 56650"/>
                <a:gd name="connsiteX3" fmla="*/ 28383 w 56616"/>
                <a:gd name="connsiteY3" fmla="*/ 5665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6" h="56650">
                  <a:moveTo>
                    <a:pt x="56617" y="28088"/>
                  </a:moveTo>
                  <a:lnTo>
                    <a:pt x="28234" y="0"/>
                  </a:lnTo>
                  <a:lnTo>
                    <a:pt x="0" y="28562"/>
                  </a:lnTo>
                  <a:lnTo>
                    <a:pt x="28383" y="5665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7E0D62CF-A9E9-A149-ACC7-FDF87175D4DF}"/>
                </a:ext>
              </a:extLst>
            </p:cNvPr>
            <p:cNvSpPr/>
            <p:nvPr/>
          </p:nvSpPr>
          <p:spPr>
            <a:xfrm>
              <a:off x="17906878" y="1131832"/>
              <a:ext cx="56638" cy="56670"/>
            </a:xfrm>
            <a:custGeom>
              <a:avLst/>
              <a:gdLst>
                <a:gd name="connsiteX0" fmla="*/ 56639 w 56638"/>
                <a:gd name="connsiteY0" fmla="*/ 28109 h 56670"/>
                <a:gd name="connsiteX1" fmla="*/ 28235 w 56638"/>
                <a:gd name="connsiteY1" fmla="*/ 0 h 56670"/>
                <a:gd name="connsiteX2" fmla="*/ 0 w 56638"/>
                <a:gd name="connsiteY2" fmla="*/ 28562 h 56670"/>
                <a:gd name="connsiteX3" fmla="*/ 28403 w 56638"/>
                <a:gd name="connsiteY3" fmla="*/ 56671 h 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38" h="56670">
                  <a:moveTo>
                    <a:pt x="56639" y="28109"/>
                  </a:moveTo>
                  <a:lnTo>
                    <a:pt x="28235" y="0"/>
                  </a:lnTo>
                  <a:lnTo>
                    <a:pt x="0" y="28562"/>
                  </a:lnTo>
                  <a:lnTo>
                    <a:pt x="28403" y="5667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 327">
              <a:extLst>
                <a:ext uri="{FF2B5EF4-FFF2-40B4-BE49-F238E27FC236}">
                  <a16:creationId xmlns:a16="http://schemas.microsoft.com/office/drawing/2014/main" id="{E17B8B6F-A84D-ED40-ABFB-8E9261E5DD1C}"/>
                </a:ext>
              </a:extLst>
            </p:cNvPr>
            <p:cNvSpPr/>
            <p:nvPr/>
          </p:nvSpPr>
          <p:spPr>
            <a:xfrm>
              <a:off x="17875795" y="1101070"/>
              <a:ext cx="56616" cy="56650"/>
            </a:xfrm>
            <a:custGeom>
              <a:avLst/>
              <a:gdLst>
                <a:gd name="connsiteX0" fmla="*/ 56617 w 56616"/>
                <a:gd name="connsiteY0" fmla="*/ 28088 h 56650"/>
                <a:gd name="connsiteX1" fmla="*/ 28234 w 56616"/>
                <a:gd name="connsiteY1" fmla="*/ 0 h 56650"/>
                <a:gd name="connsiteX2" fmla="*/ 0 w 56616"/>
                <a:gd name="connsiteY2" fmla="*/ 28562 h 56650"/>
                <a:gd name="connsiteX3" fmla="*/ 28382 w 56616"/>
                <a:gd name="connsiteY3" fmla="*/ 5665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6" h="56650">
                  <a:moveTo>
                    <a:pt x="56617" y="28088"/>
                  </a:moveTo>
                  <a:lnTo>
                    <a:pt x="28234" y="0"/>
                  </a:lnTo>
                  <a:lnTo>
                    <a:pt x="0" y="28562"/>
                  </a:lnTo>
                  <a:lnTo>
                    <a:pt x="28382" y="5665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 328">
              <a:extLst>
                <a:ext uri="{FF2B5EF4-FFF2-40B4-BE49-F238E27FC236}">
                  <a16:creationId xmlns:a16="http://schemas.microsoft.com/office/drawing/2014/main" id="{B654B819-A2AD-A441-9D0B-E3CB64601CDC}"/>
                </a:ext>
              </a:extLst>
            </p:cNvPr>
            <p:cNvSpPr/>
            <p:nvPr/>
          </p:nvSpPr>
          <p:spPr>
            <a:xfrm>
              <a:off x="17843486" y="1069097"/>
              <a:ext cx="57841" cy="57861"/>
            </a:xfrm>
            <a:custGeom>
              <a:avLst/>
              <a:gdLst>
                <a:gd name="connsiteX0" fmla="*/ 57842 w 57841"/>
                <a:gd name="connsiteY0" fmla="*/ 29300 h 57861"/>
                <a:gd name="connsiteX1" fmla="*/ 28235 w 57841"/>
                <a:gd name="connsiteY1" fmla="*/ 0 h 57861"/>
                <a:gd name="connsiteX2" fmla="*/ 0 w 57841"/>
                <a:gd name="connsiteY2" fmla="*/ 28562 h 57861"/>
                <a:gd name="connsiteX3" fmla="*/ 29607 w 57841"/>
                <a:gd name="connsiteY3" fmla="*/ 57862 h 57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41" h="57861">
                  <a:moveTo>
                    <a:pt x="57842" y="29300"/>
                  </a:moveTo>
                  <a:lnTo>
                    <a:pt x="28235" y="0"/>
                  </a:lnTo>
                  <a:lnTo>
                    <a:pt x="0" y="28562"/>
                  </a:lnTo>
                  <a:lnTo>
                    <a:pt x="29607" y="5786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 329">
              <a:extLst>
                <a:ext uri="{FF2B5EF4-FFF2-40B4-BE49-F238E27FC236}">
                  <a16:creationId xmlns:a16="http://schemas.microsoft.com/office/drawing/2014/main" id="{5497F58D-D91E-654F-A41C-AC6CC0279B20}"/>
                </a:ext>
              </a:extLst>
            </p:cNvPr>
            <p:cNvSpPr/>
            <p:nvPr/>
          </p:nvSpPr>
          <p:spPr>
            <a:xfrm>
              <a:off x="17968865" y="1006257"/>
              <a:ext cx="57272" cy="57313"/>
            </a:xfrm>
            <a:custGeom>
              <a:avLst/>
              <a:gdLst>
                <a:gd name="connsiteX0" fmla="*/ 0 w 57272"/>
                <a:gd name="connsiteY0" fmla="*/ 29225 h 57313"/>
                <a:gd name="connsiteX1" fmla="*/ 28383 w 57272"/>
                <a:gd name="connsiteY1" fmla="*/ 57313 h 57313"/>
                <a:gd name="connsiteX2" fmla="*/ 57272 w 57272"/>
                <a:gd name="connsiteY2" fmla="*/ 28088 h 57313"/>
                <a:gd name="connsiteX3" fmla="*/ 28891 w 57272"/>
                <a:gd name="connsiteY3" fmla="*/ 0 h 5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72" h="57313">
                  <a:moveTo>
                    <a:pt x="0" y="29225"/>
                  </a:moveTo>
                  <a:lnTo>
                    <a:pt x="28383" y="57313"/>
                  </a:lnTo>
                  <a:lnTo>
                    <a:pt x="57272" y="28088"/>
                  </a:lnTo>
                  <a:lnTo>
                    <a:pt x="2889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 330">
              <a:extLst>
                <a:ext uri="{FF2B5EF4-FFF2-40B4-BE49-F238E27FC236}">
                  <a16:creationId xmlns:a16="http://schemas.microsoft.com/office/drawing/2014/main" id="{49485594-AF11-7C4F-BDF9-6EED05177339}"/>
                </a:ext>
              </a:extLst>
            </p:cNvPr>
            <p:cNvSpPr/>
            <p:nvPr/>
          </p:nvSpPr>
          <p:spPr>
            <a:xfrm>
              <a:off x="17937036" y="912256"/>
              <a:ext cx="56616" cy="56650"/>
            </a:xfrm>
            <a:custGeom>
              <a:avLst/>
              <a:gdLst>
                <a:gd name="connsiteX0" fmla="*/ 0 w 56616"/>
                <a:gd name="connsiteY0" fmla="*/ 28563 h 56650"/>
                <a:gd name="connsiteX1" fmla="*/ 28382 w 56616"/>
                <a:gd name="connsiteY1" fmla="*/ 56651 h 56650"/>
                <a:gd name="connsiteX2" fmla="*/ 56617 w 56616"/>
                <a:gd name="connsiteY2" fmla="*/ 28088 h 56650"/>
                <a:gd name="connsiteX3" fmla="*/ 28235 w 56616"/>
                <a:gd name="connsiteY3" fmla="*/ 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6" h="56650">
                  <a:moveTo>
                    <a:pt x="0" y="28563"/>
                  </a:moveTo>
                  <a:lnTo>
                    <a:pt x="28382" y="56651"/>
                  </a:lnTo>
                  <a:lnTo>
                    <a:pt x="56617" y="28088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C044D1D5-3E3C-3443-AFD3-B1AE8E279C56}"/>
                </a:ext>
              </a:extLst>
            </p:cNvPr>
            <p:cNvSpPr/>
            <p:nvPr/>
          </p:nvSpPr>
          <p:spPr>
            <a:xfrm>
              <a:off x="17842685" y="943900"/>
              <a:ext cx="57414" cy="57438"/>
            </a:xfrm>
            <a:custGeom>
              <a:avLst/>
              <a:gdLst>
                <a:gd name="connsiteX0" fmla="*/ 0 w 57414"/>
                <a:gd name="connsiteY0" fmla="*/ 28562 h 57438"/>
                <a:gd name="connsiteX1" fmla="*/ 29179 w 57414"/>
                <a:gd name="connsiteY1" fmla="*/ 57439 h 57438"/>
                <a:gd name="connsiteX2" fmla="*/ 57414 w 57414"/>
                <a:gd name="connsiteY2" fmla="*/ 28877 h 57438"/>
                <a:gd name="connsiteX3" fmla="*/ 28235 w 57414"/>
                <a:gd name="connsiteY3" fmla="*/ 0 h 5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14" h="57438">
                  <a:moveTo>
                    <a:pt x="0" y="28562"/>
                  </a:moveTo>
                  <a:lnTo>
                    <a:pt x="29179" y="57439"/>
                  </a:lnTo>
                  <a:lnTo>
                    <a:pt x="57414" y="28877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972333FF-7F47-8347-9751-F3B99BCA107F}"/>
                </a:ext>
              </a:extLst>
            </p:cNvPr>
            <p:cNvSpPr/>
            <p:nvPr/>
          </p:nvSpPr>
          <p:spPr>
            <a:xfrm>
              <a:off x="17999949" y="1037018"/>
              <a:ext cx="57293" cy="57334"/>
            </a:xfrm>
            <a:custGeom>
              <a:avLst/>
              <a:gdLst>
                <a:gd name="connsiteX0" fmla="*/ 57293 w 57293"/>
                <a:gd name="connsiteY0" fmla="*/ 28110 h 57334"/>
                <a:gd name="connsiteX1" fmla="*/ 28890 w 57293"/>
                <a:gd name="connsiteY1" fmla="*/ 0 h 57334"/>
                <a:gd name="connsiteX2" fmla="*/ 0 w 57293"/>
                <a:gd name="connsiteY2" fmla="*/ 29225 h 57334"/>
                <a:gd name="connsiteX3" fmla="*/ 28403 w 57293"/>
                <a:gd name="connsiteY3" fmla="*/ 57334 h 5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3" h="57334">
                  <a:moveTo>
                    <a:pt x="57293" y="28110"/>
                  </a:moveTo>
                  <a:lnTo>
                    <a:pt x="28890" y="0"/>
                  </a:lnTo>
                  <a:lnTo>
                    <a:pt x="0" y="29225"/>
                  </a:lnTo>
                  <a:lnTo>
                    <a:pt x="28403" y="5733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03603C40-D133-0646-91AA-C0541A874912}"/>
                </a:ext>
              </a:extLst>
            </p:cNvPr>
            <p:cNvSpPr/>
            <p:nvPr/>
          </p:nvSpPr>
          <p:spPr>
            <a:xfrm>
              <a:off x="17936062" y="843977"/>
              <a:ext cx="62508" cy="62902"/>
            </a:xfrm>
            <a:custGeom>
              <a:avLst/>
              <a:gdLst>
                <a:gd name="connsiteX0" fmla="*/ 29180 w 62508"/>
                <a:gd name="connsiteY0" fmla="*/ 62902 h 62902"/>
                <a:gd name="connsiteX1" fmla="*/ 62509 w 62508"/>
                <a:gd name="connsiteY1" fmla="*/ 29186 h 62902"/>
                <a:gd name="connsiteX2" fmla="*/ 33636 w 62508"/>
                <a:gd name="connsiteY2" fmla="*/ 0 h 62902"/>
                <a:gd name="connsiteX3" fmla="*/ 0 w 62508"/>
                <a:gd name="connsiteY3" fmla="*/ 34025 h 6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08" h="62902">
                  <a:moveTo>
                    <a:pt x="29180" y="62902"/>
                  </a:moveTo>
                  <a:lnTo>
                    <a:pt x="62509" y="29186"/>
                  </a:lnTo>
                  <a:lnTo>
                    <a:pt x="33636" y="0"/>
                  </a:lnTo>
                  <a:lnTo>
                    <a:pt x="0" y="3402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8854D3EA-D374-AA42-B24D-79C14FD91E03}"/>
                </a:ext>
              </a:extLst>
            </p:cNvPr>
            <p:cNvSpPr/>
            <p:nvPr/>
          </p:nvSpPr>
          <p:spPr>
            <a:xfrm>
              <a:off x="17969043" y="1068947"/>
              <a:ext cx="56637" cy="56670"/>
            </a:xfrm>
            <a:custGeom>
              <a:avLst/>
              <a:gdLst>
                <a:gd name="connsiteX0" fmla="*/ 56638 w 56637"/>
                <a:gd name="connsiteY0" fmla="*/ 28109 h 56670"/>
                <a:gd name="connsiteX1" fmla="*/ 28234 w 56637"/>
                <a:gd name="connsiteY1" fmla="*/ 0 h 56670"/>
                <a:gd name="connsiteX2" fmla="*/ 0 w 56637"/>
                <a:gd name="connsiteY2" fmla="*/ 28562 h 56670"/>
                <a:gd name="connsiteX3" fmla="*/ 28403 w 56637"/>
                <a:gd name="connsiteY3" fmla="*/ 56671 h 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37" h="56670">
                  <a:moveTo>
                    <a:pt x="56638" y="28109"/>
                  </a:moveTo>
                  <a:lnTo>
                    <a:pt x="28234" y="0"/>
                  </a:lnTo>
                  <a:lnTo>
                    <a:pt x="0" y="28562"/>
                  </a:lnTo>
                  <a:lnTo>
                    <a:pt x="28403" y="5667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 335">
              <a:extLst>
                <a:ext uri="{FF2B5EF4-FFF2-40B4-BE49-F238E27FC236}">
                  <a16:creationId xmlns:a16="http://schemas.microsoft.com/office/drawing/2014/main" id="{A3078919-E4DB-EA40-97F8-93890C2A64F7}"/>
                </a:ext>
              </a:extLst>
            </p:cNvPr>
            <p:cNvSpPr/>
            <p:nvPr/>
          </p:nvSpPr>
          <p:spPr>
            <a:xfrm>
              <a:off x="17937958" y="1038185"/>
              <a:ext cx="56616" cy="56650"/>
            </a:xfrm>
            <a:custGeom>
              <a:avLst/>
              <a:gdLst>
                <a:gd name="connsiteX0" fmla="*/ 56617 w 56616"/>
                <a:gd name="connsiteY0" fmla="*/ 28088 h 56650"/>
                <a:gd name="connsiteX1" fmla="*/ 28235 w 56616"/>
                <a:gd name="connsiteY1" fmla="*/ 0 h 56650"/>
                <a:gd name="connsiteX2" fmla="*/ 0 w 56616"/>
                <a:gd name="connsiteY2" fmla="*/ 28563 h 56650"/>
                <a:gd name="connsiteX3" fmla="*/ 28383 w 56616"/>
                <a:gd name="connsiteY3" fmla="*/ 56651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6" h="56650">
                  <a:moveTo>
                    <a:pt x="56617" y="28088"/>
                  </a:moveTo>
                  <a:lnTo>
                    <a:pt x="28235" y="0"/>
                  </a:lnTo>
                  <a:lnTo>
                    <a:pt x="0" y="28563"/>
                  </a:lnTo>
                  <a:lnTo>
                    <a:pt x="28383" y="5665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 336">
              <a:extLst>
                <a:ext uri="{FF2B5EF4-FFF2-40B4-BE49-F238E27FC236}">
                  <a16:creationId xmlns:a16="http://schemas.microsoft.com/office/drawing/2014/main" id="{2B4F6ECF-D05D-8949-B5A3-96BDAC1CD841}"/>
                </a:ext>
              </a:extLst>
            </p:cNvPr>
            <p:cNvSpPr/>
            <p:nvPr/>
          </p:nvSpPr>
          <p:spPr>
            <a:xfrm>
              <a:off x="17905650" y="1006212"/>
              <a:ext cx="57841" cy="57861"/>
            </a:xfrm>
            <a:custGeom>
              <a:avLst/>
              <a:gdLst>
                <a:gd name="connsiteX0" fmla="*/ 0 w 57841"/>
                <a:gd name="connsiteY0" fmla="*/ 28562 h 57861"/>
                <a:gd name="connsiteX1" fmla="*/ 29606 w 57841"/>
                <a:gd name="connsiteY1" fmla="*/ 57862 h 57861"/>
                <a:gd name="connsiteX2" fmla="*/ 57842 w 57841"/>
                <a:gd name="connsiteY2" fmla="*/ 29300 h 57861"/>
                <a:gd name="connsiteX3" fmla="*/ 28234 w 57841"/>
                <a:gd name="connsiteY3" fmla="*/ 0 h 57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41" h="57861">
                  <a:moveTo>
                    <a:pt x="0" y="28562"/>
                  </a:moveTo>
                  <a:lnTo>
                    <a:pt x="29606" y="57862"/>
                  </a:lnTo>
                  <a:lnTo>
                    <a:pt x="57842" y="29300"/>
                  </a:lnTo>
                  <a:lnTo>
                    <a:pt x="28234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 337">
              <a:extLst>
                <a:ext uri="{FF2B5EF4-FFF2-40B4-BE49-F238E27FC236}">
                  <a16:creationId xmlns:a16="http://schemas.microsoft.com/office/drawing/2014/main" id="{730D63FC-247A-364B-8A24-5C4F7B1F65A8}"/>
                </a:ext>
              </a:extLst>
            </p:cNvPr>
            <p:cNvSpPr/>
            <p:nvPr/>
          </p:nvSpPr>
          <p:spPr>
            <a:xfrm>
              <a:off x="17936557" y="974284"/>
              <a:ext cx="58497" cy="58524"/>
            </a:xfrm>
            <a:custGeom>
              <a:avLst/>
              <a:gdLst>
                <a:gd name="connsiteX0" fmla="*/ 0 w 58497"/>
                <a:gd name="connsiteY0" fmla="*/ 29224 h 58524"/>
                <a:gd name="connsiteX1" fmla="*/ 29607 w 58497"/>
                <a:gd name="connsiteY1" fmla="*/ 58525 h 58524"/>
                <a:gd name="connsiteX2" fmla="*/ 58497 w 58497"/>
                <a:gd name="connsiteY2" fmla="*/ 29300 h 58524"/>
                <a:gd name="connsiteX3" fmla="*/ 28890 w 58497"/>
                <a:gd name="connsiteY3" fmla="*/ 0 h 5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97" h="58524">
                  <a:moveTo>
                    <a:pt x="0" y="29224"/>
                  </a:moveTo>
                  <a:lnTo>
                    <a:pt x="29607" y="58525"/>
                  </a:lnTo>
                  <a:lnTo>
                    <a:pt x="58497" y="29300"/>
                  </a:lnTo>
                  <a:lnTo>
                    <a:pt x="28890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 338">
              <a:extLst>
                <a:ext uri="{FF2B5EF4-FFF2-40B4-BE49-F238E27FC236}">
                  <a16:creationId xmlns:a16="http://schemas.microsoft.com/office/drawing/2014/main" id="{98BA2D52-A5D5-264F-8CF6-25FCF7F0EBF5}"/>
                </a:ext>
              </a:extLst>
            </p:cNvPr>
            <p:cNvSpPr/>
            <p:nvPr/>
          </p:nvSpPr>
          <p:spPr>
            <a:xfrm>
              <a:off x="17843309" y="1006715"/>
              <a:ext cx="56967" cy="57004"/>
            </a:xfrm>
            <a:custGeom>
              <a:avLst/>
              <a:gdLst>
                <a:gd name="connsiteX0" fmla="*/ 0 w 56967"/>
                <a:gd name="connsiteY0" fmla="*/ 28917 h 57004"/>
                <a:gd name="connsiteX1" fmla="*/ 28383 w 56967"/>
                <a:gd name="connsiteY1" fmla="*/ 57005 h 57004"/>
                <a:gd name="connsiteX2" fmla="*/ 56967 w 56967"/>
                <a:gd name="connsiteY2" fmla="*/ 28088 h 57004"/>
                <a:gd name="connsiteX3" fmla="*/ 28585 w 56967"/>
                <a:gd name="connsiteY3" fmla="*/ 0 h 5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67" h="57004">
                  <a:moveTo>
                    <a:pt x="0" y="28917"/>
                  </a:moveTo>
                  <a:lnTo>
                    <a:pt x="28383" y="57005"/>
                  </a:lnTo>
                  <a:lnTo>
                    <a:pt x="56967" y="28088"/>
                  </a:lnTo>
                  <a:lnTo>
                    <a:pt x="2858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 339">
              <a:extLst>
                <a:ext uri="{FF2B5EF4-FFF2-40B4-BE49-F238E27FC236}">
                  <a16:creationId xmlns:a16="http://schemas.microsoft.com/office/drawing/2014/main" id="{49EC5EC8-1CDC-DE47-9EAE-7DBD2A959AA8}"/>
                </a:ext>
              </a:extLst>
            </p:cNvPr>
            <p:cNvSpPr/>
            <p:nvPr/>
          </p:nvSpPr>
          <p:spPr>
            <a:xfrm>
              <a:off x="17937785" y="1100211"/>
              <a:ext cx="56988" cy="57026"/>
            </a:xfrm>
            <a:custGeom>
              <a:avLst/>
              <a:gdLst>
                <a:gd name="connsiteX0" fmla="*/ 56988 w 56988"/>
                <a:gd name="connsiteY0" fmla="*/ 28109 h 57026"/>
                <a:gd name="connsiteX1" fmla="*/ 28585 w 56988"/>
                <a:gd name="connsiteY1" fmla="*/ 0 h 57026"/>
                <a:gd name="connsiteX2" fmla="*/ 0 w 56988"/>
                <a:gd name="connsiteY2" fmla="*/ 28917 h 57026"/>
                <a:gd name="connsiteX3" fmla="*/ 28403 w 56988"/>
                <a:gd name="connsiteY3" fmla="*/ 57026 h 5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88" h="57026">
                  <a:moveTo>
                    <a:pt x="56988" y="28109"/>
                  </a:moveTo>
                  <a:lnTo>
                    <a:pt x="28585" y="0"/>
                  </a:lnTo>
                  <a:lnTo>
                    <a:pt x="0" y="28917"/>
                  </a:lnTo>
                  <a:lnTo>
                    <a:pt x="28403" y="57026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 340">
              <a:extLst>
                <a:ext uri="{FF2B5EF4-FFF2-40B4-BE49-F238E27FC236}">
                  <a16:creationId xmlns:a16="http://schemas.microsoft.com/office/drawing/2014/main" id="{3D9C8162-8725-7140-A57B-CAEAE9E76B67}"/>
                </a:ext>
              </a:extLst>
            </p:cNvPr>
            <p:cNvSpPr/>
            <p:nvPr/>
          </p:nvSpPr>
          <p:spPr>
            <a:xfrm>
              <a:off x="17905473" y="943522"/>
              <a:ext cx="57271" cy="57313"/>
            </a:xfrm>
            <a:custGeom>
              <a:avLst/>
              <a:gdLst>
                <a:gd name="connsiteX0" fmla="*/ 0 w 57271"/>
                <a:gd name="connsiteY0" fmla="*/ 29225 h 57313"/>
                <a:gd name="connsiteX1" fmla="*/ 28382 w 57271"/>
                <a:gd name="connsiteY1" fmla="*/ 57313 h 57313"/>
                <a:gd name="connsiteX2" fmla="*/ 57272 w 57271"/>
                <a:gd name="connsiteY2" fmla="*/ 28088 h 57313"/>
                <a:gd name="connsiteX3" fmla="*/ 28890 w 57271"/>
                <a:gd name="connsiteY3" fmla="*/ 0 h 5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71" h="57313">
                  <a:moveTo>
                    <a:pt x="0" y="29225"/>
                  </a:moveTo>
                  <a:lnTo>
                    <a:pt x="28382" y="57313"/>
                  </a:lnTo>
                  <a:lnTo>
                    <a:pt x="57272" y="28088"/>
                  </a:lnTo>
                  <a:lnTo>
                    <a:pt x="28890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E09EA5EE-978E-554B-902E-3F9D7643216A}"/>
                </a:ext>
              </a:extLst>
            </p:cNvPr>
            <p:cNvSpPr/>
            <p:nvPr/>
          </p:nvSpPr>
          <p:spPr>
            <a:xfrm>
              <a:off x="17874566" y="975451"/>
              <a:ext cx="56617" cy="56650"/>
            </a:xfrm>
            <a:custGeom>
              <a:avLst/>
              <a:gdLst>
                <a:gd name="connsiteX0" fmla="*/ 0 w 56617"/>
                <a:gd name="connsiteY0" fmla="*/ 28562 h 56650"/>
                <a:gd name="connsiteX1" fmla="*/ 28383 w 56617"/>
                <a:gd name="connsiteY1" fmla="*/ 56650 h 56650"/>
                <a:gd name="connsiteX2" fmla="*/ 56618 w 56617"/>
                <a:gd name="connsiteY2" fmla="*/ 28087 h 56650"/>
                <a:gd name="connsiteX3" fmla="*/ 28235 w 56617"/>
                <a:gd name="connsiteY3" fmla="*/ 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" h="56650">
                  <a:moveTo>
                    <a:pt x="0" y="28562"/>
                  </a:moveTo>
                  <a:lnTo>
                    <a:pt x="28383" y="56650"/>
                  </a:lnTo>
                  <a:lnTo>
                    <a:pt x="56618" y="28087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2E18EFC6-499B-0B49-8461-37DF781F1D2C}"/>
                </a:ext>
              </a:extLst>
            </p:cNvPr>
            <p:cNvSpPr/>
            <p:nvPr/>
          </p:nvSpPr>
          <p:spPr>
            <a:xfrm>
              <a:off x="17906701" y="1069450"/>
              <a:ext cx="56967" cy="57004"/>
            </a:xfrm>
            <a:custGeom>
              <a:avLst/>
              <a:gdLst>
                <a:gd name="connsiteX0" fmla="*/ 56967 w 56967"/>
                <a:gd name="connsiteY0" fmla="*/ 28088 h 57004"/>
                <a:gd name="connsiteX1" fmla="*/ 28585 w 56967"/>
                <a:gd name="connsiteY1" fmla="*/ 0 h 57004"/>
                <a:gd name="connsiteX2" fmla="*/ 0 w 56967"/>
                <a:gd name="connsiteY2" fmla="*/ 28917 h 57004"/>
                <a:gd name="connsiteX3" fmla="*/ 28382 w 56967"/>
                <a:gd name="connsiteY3" fmla="*/ 57005 h 5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67" h="57004">
                  <a:moveTo>
                    <a:pt x="56967" y="28088"/>
                  </a:moveTo>
                  <a:lnTo>
                    <a:pt x="28585" y="0"/>
                  </a:lnTo>
                  <a:lnTo>
                    <a:pt x="0" y="28917"/>
                  </a:lnTo>
                  <a:lnTo>
                    <a:pt x="28382" y="5700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A4710A3C-D048-624C-AAEF-B6CD70F3D126}"/>
                </a:ext>
              </a:extLst>
            </p:cNvPr>
            <p:cNvSpPr/>
            <p:nvPr/>
          </p:nvSpPr>
          <p:spPr>
            <a:xfrm>
              <a:off x="17874393" y="1037477"/>
              <a:ext cx="58191" cy="58217"/>
            </a:xfrm>
            <a:custGeom>
              <a:avLst/>
              <a:gdLst>
                <a:gd name="connsiteX0" fmla="*/ 58191 w 58191"/>
                <a:gd name="connsiteY0" fmla="*/ 29301 h 58217"/>
                <a:gd name="connsiteX1" fmla="*/ 28585 w 58191"/>
                <a:gd name="connsiteY1" fmla="*/ 0 h 58217"/>
                <a:gd name="connsiteX2" fmla="*/ 0 w 58191"/>
                <a:gd name="connsiteY2" fmla="*/ 28918 h 58217"/>
                <a:gd name="connsiteX3" fmla="*/ 29607 w 58191"/>
                <a:gd name="connsiteY3" fmla="*/ 58217 h 5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91" h="58217">
                  <a:moveTo>
                    <a:pt x="58191" y="29301"/>
                  </a:moveTo>
                  <a:lnTo>
                    <a:pt x="28585" y="0"/>
                  </a:lnTo>
                  <a:lnTo>
                    <a:pt x="0" y="28918"/>
                  </a:lnTo>
                  <a:lnTo>
                    <a:pt x="29607" y="5821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109427A9-3F4B-CD4A-9A48-7D67D3962F1F}"/>
                </a:ext>
              </a:extLst>
            </p:cNvPr>
            <p:cNvSpPr/>
            <p:nvPr/>
          </p:nvSpPr>
          <p:spPr>
            <a:xfrm>
              <a:off x="17873592" y="911972"/>
              <a:ext cx="58069" cy="58102"/>
            </a:xfrm>
            <a:custGeom>
              <a:avLst/>
              <a:gdLst>
                <a:gd name="connsiteX0" fmla="*/ 0 w 58069"/>
                <a:gd name="connsiteY0" fmla="*/ 29225 h 58102"/>
                <a:gd name="connsiteX1" fmla="*/ 29180 w 58069"/>
                <a:gd name="connsiteY1" fmla="*/ 58102 h 58102"/>
                <a:gd name="connsiteX2" fmla="*/ 58070 w 58069"/>
                <a:gd name="connsiteY2" fmla="*/ 28877 h 58102"/>
                <a:gd name="connsiteX3" fmla="*/ 28890 w 58069"/>
                <a:gd name="connsiteY3" fmla="*/ 0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69" h="58102">
                  <a:moveTo>
                    <a:pt x="0" y="29225"/>
                  </a:moveTo>
                  <a:lnTo>
                    <a:pt x="29180" y="58102"/>
                  </a:lnTo>
                  <a:lnTo>
                    <a:pt x="58070" y="28877"/>
                  </a:lnTo>
                  <a:lnTo>
                    <a:pt x="28890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 345">
              <a:extLst>
                <a:ext uri="{FF2B5EF4-FFF2-40B4-BE49-F238E27FC236}">
                  <a16:creationId xmlns:a16="http://schemas.microsoft.com/office/drawing/2014/main" id="{4818AB0A-2A9F-AC47-BF0C-AF009D530662}"/>
                </a:ext>
              </a:extLst>
            </p:cNvPr>
            <p:cNvSpPr/>
            <p:nvPr/>
          </p:nvSpPr>
          <p:spPr>
            <a:xfrm>
              <a:off x="17783010" y="1069600"/>
              <a:ext cx="55102" cy="55419"/>
            </a:xfrm>
            <a:custGeom>
              <a:avLst/>
              <a:gdLst>
                <a:gd name="connsiteX0" fmla="*/ 26720 w 55102"/>
                <a:gd name="connsiteY0" fmla="*/ 0 h 55419"/>
                <a:gd name="connsiteX1" fmla="*/ 0 w 55102"/>
                <a:gd name="connsiteY1" fmla="*/ 27030 h 55419"/>
                <a:gd name="connsiteX2" fmla="*/ 28085 w 55102"/>
                <a:gd name="connsiteY2" fmla="*/ 55419 h 55419"/>
                <a:gd name="connsiteX3" fmla="*/ 55103 w 55102"/>
                <a:gd name="connsiteY3" fmla="*/ 28088 h 5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02" h="55419">
                  <a:moveTo>
                    <a:pt x="26720" y="0"/>
                  </a:moveTo>
                  <a:lnTo>
                    <a:pt x="0" y="27030"/>
                  </a:lnTo>
                  <a:lnTo>
                    <a:pt x="28085" y="55419"/>
                  </a:lnTo>
                  <a:lnTo>
                    <a:pt x="55103" y="2808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 346">
              <a:extLst>
                <a:ext uri="{FF2B5EF4-FFF2-40B4-BE49-F238E27FC236}">
                  <a16:creationId xmlns:a16="http://schemas.microsoft.com/office/drawing/2014/main" id="{AB3A7FCC-01AF-5F41-AA35-F3C870E2DF53}"/>
                </a:ext>
              </a:extLst>
            </p:cNvPr>
            <p:cNvSpPr/>
            <p:nvPr/>
          </p:nvSpPr>
          <p:spPr>
            <a:xfrm>
              <a:off x="17745445" y="972366"/>
              <a:ext cx="60608" cy="60307"/>
            </a:xfrm>
            <a:custGeom>
              <a:avLst/>
              <a:gdLst>
                <a:gd name="connsiteX0" fmla="*/ 60609 w 60608"/>
                <a:gd name="connsiteY0" fmla="*/ 31746 h 60307"/>
                <a:gd name="connsiteX1" fmla="*/ 28531 w 60608"/>
                <a:gd name="connsiteY1" fmla="*/ 0 h 60307"/>
                <a:gd name="connsiteX2" fmla="*/ 0 w 60608"/>
                <a:gd name="connsiteY2" fmla="*/ 28268 h 60307"/>
                <a:gd name="connsiteX3" fmla="*/ 32375 w 60608"/>
                <a:gd name="connsiteY3" fmla="*/ 60308 h 6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08" h="60307">
                  <a:moveTo>
                    <a:pt x="60609" y="31746"/>
                  </a:moveTo>
                  <a:lnTo>
                    <a:pt x="28531" y="0"/>
                  </a:lnTo>
                  <a:lnTo>
                    <a:pt x="0" y="28268"/>
                  </a:lnTo>
                  <a:lnTo>
                    <a:pt x="32375" y="6030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 347">
              <a:extLst>
                <a:ext uri="{FF2B5EF4-FFF2-40B4-BE49-F238E27FC236}">
                  <a16:creationId xmlns:a16="http://schemas.microsoft.com/office/drawing/2014/main" id="{B79C9A3F-00CE-9847-8F13-D79A82DD223F}"/>
                </a:ext>
              </a:extLst>
            </p:cNvPr>
            <p:cNvSpPr/>
            <p:nvPr/>
          </p:nvSpPr>
          <p:spPr>
            <a:xfrm>
              <a:off x="17716457" y="1003311"/>
              <a:ext cx="58690" cy="58729"/>
            </a:xfrm>
            <a:custGeom>
              <a:avLst/>
              <a:gdLst>
                <a:gd name="connsiteX0" fmla="*/ 26287 w 58690"/>
                <a:gd name="connsiteY0" fmla="*/ 0 h 58729"/>
                <a:gd name="connsiteX1" fmla="*/ 0 w 58690"/>
                <a:gd name="connsiteY1" fmla="*/ 26045 h 58729"/>
                <a:gd name="connsiteX2" fmla="*/ 32333 w 58690"/>
                <a:gd name="connsiteY2" fmla="*/ 58729 h 58729"/>
                <a:gd name="connsiteX3" fmla="*/ 58690 w 58690"/>
                <a:gd name="connsiteY3" fmla="*/ 32067 h 5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90" h="58729">
                  <a:moveTo>
                    <a:pt x="26287" y="0"/>
                  </a:moveTo>
                  <a:lnTo>
                    <a:pt x="0" y="26045"/>
                  </a:lnTo>
                  <a:lnTo>
                    <a:pt x="32333" y="58729"/>
                  </a:lnTo>
                  <a:lnTo>
                    <a:pt x="58690" y="3206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05143329-5749-FF4B-8884-3C17AC1629D3}"/>
                </a:ext>
              </a:extLst>
            </p:cNvPr>
            <p:cNvSpPr/>
            <p:nvPr/>
          </p:nvSpPr>
          <p:spPr>
            <a:xfrm>
              <a:off x="17905154" y="880706"/>
              <a:ext cx="57415" cy="57438"/>
            </a:xfrm>
            <a:custGeom>
              <a:avLst/>
              <a:gdLst>
                <a:gd name="connsiteX0" fmla="*/ 0 w 57415"/>
                <a:gd name="connsiteY0" fmla="*/ 28563 h 57438"/>
                <a:gd name="connsiteX1" fmla="*/ 29180 w 57415"/>
                <a:gd name="connsiteY1" fmla="*/ 57439 h 57438"/>
                <a:gd name="connsiteX2" fmla="*/ 57415 w 57415"/>
                <a:gd name="connsiteY2" fmla="*/ 28877 h 57438"/>
                <a:gd name="connsiteX3" fmla="*/ 28235 w 57415"/>
                <a:gd name="connsiteY3" fmla="*/ 0 h 5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15" h="57438">
                  <a:moveTo>
                    <a:pt x="0" y="28563"/>
                  </a:moveTo>
                  <a:lnTo>
                    <a:pt x="29180" y="57439"/>
                  </a:lnTo>
                  <a:lnTo>
                    <a:pt x="57415" y="28877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CB0E973F-18D7-DD4B-889E-5CD3E173F0BD}"/>
                </a:ext>
              </a:extLst>
            </p:cNvPr>
            <p:cNvSpPr/>
            <p:nvPr/>
          </p:nvSpPr>
          <p:spPr>
            <a:xfrm>
              <a:off x="17813768" y="1100362"/>
              <a:ext cx="56652" cy="56974"/>
            </a:xfrm>
            <a:custGeom>
              <a:avLst/>
              <a:gdLst>
                <a:gd name="connsiteX0" fmla="*/ 27046 w 56652"/>
                <a:gd name="connsiteY0" fmla="*/ 0 h 56974"/>
                <a:gd name="connsiteX1" fmla="*/ 0 w 56652"/>
                <a:gd name="connsiteY1" fmla="*/ 27360 h 56974"/>
                <a:gd name="connsiteX2" fmla="*/ 29296 w 56652"/>
                <a:gd name="connsiteY2" fmla="*/ 56974 h 56974"/>
                <a:gd name="connsiteX3" fmla="*/ 56653 w 56652"/>
                <a:gd name="connsiteY3" fmla="*/ 29300 h 5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52" h="56974">
                  <a:moveTo>
                    <a:pt x="27046" y="0"/>
                  </a:moveTo>
                  <a:lnTo>
                    <a:pt x="0" y="27360"/>
                  </a:lnTo>
                  <a:lnTo>
                    <a:pt x="29296" y="56974"/>
                  </a:lnTo>
                  <a:lnTo>
                    <a:pt x="56653" y="2930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04122D09-EBAB-5C48-ABD9-F197230FBF37}"/>
                </a:ext>
              </a:extLst>
            </p:cNvPr>
            <p:cNvSpPr/>
            <p:nvPr/>
          </p:nvSpPr>
          <p:spPr>
            <a:xfrm>
              <a:off x="17845737" y="1132335"/>
              <a:ext cx="55768" cy="56093"/>
            </a:xfrm>
            <a:custGeom>
              <a:avLst/>
              <a:gdLst>
                <a:gd name="connsiteX0" fmla="*/ 27386 w 55768"/>
                <a:gd name="connsiteY0" fmla="*/ 0 h 56093"/>
                <a:gd name="connsiteX1" fmla="*/ 0 w 55768"/>
                <a:gd name="connsiteY1" fmla="*/ 27703 h 56093"/>
                <a:gd name="connsiteX2" fmla="*/ 28084 w 55768"/>
                <a:gd name="connsiteY2" fmla="*/ 56093 h 56093"/>
                <a:gd name="connsiteX3" fmla="*/ 55768 w 55768"/>
                <a:gd name="connsiteY3" fmla="*/ 28088 h 56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8" h="56093">
                  <a:moveTo>
                    <a:pt x="27386" y="0"/>
                  </a:moveTo>
                  <a:lnTo>
                    <a:pt x="0" y="27703"/>
                  </a:lnTo>
                  <a:lnTo>
                    <a:pt x="28084" y="56093"/>
                  </a:lnTo>
                  <a:lnTo>
                    <a:pt x="55768" y="2808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0366093A-6D03-9549-8DF3-88CC32513221}"/>
                </a:ext>
              </a:extLst>
            </p:cNvPr>
            <p:cNvSpPr/>
            <p:nvPr/>
          </p:nvSpPr>
          <p:spPr>
            <a:xfrm>
              <a:off x="17839493" y="878527"/>
              <a:ext cx="60287" cy="59996"/>
            </a:xfrm>
            <a:custGeom>
              <a:avLst/>
              <a:gdLst>
                <a:gd name="connsiteX0" fmla="*/ 60288 w 60287"/>
                <a:gd name="connsiteY0" fmla="*/ 30772 h 59996"/>
                <a:gd name="connsiteX1" fmla="*/ 29194 w 60287"/>
                <a:gd name="connsiteY1" fmla="*/ 0 h 59996"/>
                <a:gd name="connsiteX2" fmla="*/ 0 w 60287"/>
                <a:gd name="connsiteY2" fmla="*/ 28925 h 59996"/>
                <a:gd name="connsiteX3" fmla="*/ 31397 w 60287"/>
                <a:gd name="connsiteY3" fmla="*/ 59996 h 5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87" h="59996">
                  <a:moveTo>
                    <a:pt x="60288" y="30772"/>
                  </a:moveTo>
                  <a:lnTo>
                    <a:pt x="29194" y="0"/>
                  </a:lnTo>
                  <a:lnTo>
                    <a:pt x="0" y="28925"/>
                  </a:lnTo>
                  <a:lnTo>
                    <a:pt x="31397" y="59996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BD321916-D5E0-3143-B3E3-D70D48A605B7}"/>
                </a:ext>
              </a:extLst>
            </p:cNvPr>
            <p:cNvSpPr/>
            <p:nvPr/>
          </p:nvSpPr>
          <p:spPr>
            <a:xfrm>
              <a:off x="17902620" y="810884"/>
              <a:ext cx="64404" cy="64445"/>
            </a:xfrm>
            <a:custGeom>
              <a:avLst/>
              <a:gdLst>
                <a:gd name="connsiteX0" fmla="*/ 0 w 64404"/>
                <a:gd name="connsiteY0" fmla="*/ 34023 h 64445"/>
                <a:gd name="connsiteX1" fmla="*/ 30740 w 64404"/>
                <a:gd name="connsiteY1" fmla="*/ 64445 h 64445"/>
                <a:gd name="connsiteX2" fmla="*/ 64404 w 64404"/>
                <a:gd name="connsiteY2" fmla="*/ 30391 h 64445"/>
                <a:gd name="connsiteX3" fmla="*/ 34339 w 64404"/>
                <a:gd name="connsiteY3" fmla="*/ 0 h 64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04" h="64445">
                  <a:moveTo>
                    <a:pt x="0" y="34023"/>
                  </a:moveTo>
                  <a:lnTo>
                    <a:pt x="30740" y="64445"/>
                  </a:lnTo>
                  <a:lnTo>
                    <a:pt x="64404" y="30391"/>
                  </a:lnTo>
                  <a:lnTo>
                    <a:pt x="34339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AD83A875-8769-5B47-B11C-3E0163F00707}"/>
                </a:ext>
              </a:extLst>
            </p:cNvPr>
            <p:cNvSpPr/>
            <p:nvPr/>
          </p:nvSpPr>
          <p:spPr>
            <a:xfrm>
              <a:off x="17871387" y="847583"/>
              <a:ext cx="59301" cy="59012"/>
            </a:xfrm>
            <a:custGeom>
              <a:avLst/>
              <a:gdLst>
                <a:gd name="connsiteX0" fmla="*/ 59301 w 59301"/>
                <a:gd name="connsiteY0" fmla="*/ 30449 h 59012"/>
                <a:gd name="connsiteX1" fmla="*/ 28533 w 59301"/>
                <a:gd name="connsiteY1" fmla="*/ 0 h 59012"/>
                <a:gd name="connsiteX2" fmla="*/ 0 w 59301"/>
                <a:gd name="connsiteY2" fmla="*/ 28269 h 59012"/>
                <a:gd name="connsiteX3" fmla="*/ 31065 w 59301"/>
                <a:gd name="connsiteY3" fmla="*/ 59012 h 5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301" h="59012">
                  <a:moveTo>
                    <a:pt x="59301" y="30449"/>
                  </a:moveTo>
                  <a:lnTo>
                    <a:pt x="28533" y="0"/>
                  </a:lnTo>
                  <a:lnTo>
                    <a:pt x="0" y="28269"/>
                  </a:lnTo>
                  <a:lnTo>
                    <a:pt x="31065" y="5901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1FE34595-2333-C543-8A1B-84958A4FA77D}"/>
                </a:ext>
              </a:extLst>
            </p:cNvPr>
            <p:cNvSpPr/>
            <p:nvPr/>
          </p:nvSpPr>
          <p:spPr>
            <a:xfrm>
              <a:off x="17876494" y="1163097"/>
              <a:ext cx="56115" cy="56443"/>
            </a:xfrm>
            <a:custGeom>
              <a:avLst/>
              <a:gdLst>
                <a:gd name="connsiteX0" fmla="*/ 27712 w 56115"/>
                <a:gd name="connsiteY0" fmla="*/ 0 h 56443"/>
                <a:gd name="connsiteX1" fmla="*/ 0 w 56115"/>
                <a:gd name="connsiteY1" fmla="*/ 28033 h 56443"/>
                <a:gd name="connsiteX2" fmla="*/ 28105 w 56115"/>
                <a:gd name="connsiteY2" fmla="*/ 56444 h 56443"/>
                <a:gd name="connsiteX3" fmla="*/ 56115 w 56115"/>
                <a:gd name="connsiteY3" fmla="*/ 28109 h 5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15" h="56443">
                  <a:moveTo>
                    <a:pt x="27712" y="0"/>
                  </a:moveTo>
                  <a:lnTo>
                    <a:pt x="0" y="28033"/>
                  </a:lnTo>
                  <a:lnTo>
                    <a:pt x="28105" y="56444"/>
                  </a:lnTo>
                  <a:lnTo>
                    <a:pt x="56115" y="2810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 355">
              <a:extLst>
                <a:ext uri="{FF2B5EF4-FFF2-40B4-BE49-F238E27FC236}">
                  <a16:creationId xmlns:a16="http://schemas.microsoft.com/office/drawing/2014/main" id="{779244D2-93E3-954E-8117-1BC2E2A515D6}"/>
                </a:ext>
              </a:extLst>
            </p:cNvPr>
            <p:cNvSpPr/>
            <p:nvPr/>
          </p:nvSpPr>
          <p:spPr>
            <a:xfrm>
              <a:off x="17808262" y="910127"/>
              <a:ext cx="59957" cy="59661"/>
            </a:xfrm>
            <a:custGeom>
              <a:avLst/>
              <a:gdLst>
                <a:gd name="connsiteX0" fmla="*/ 59957 w 59957"/>
                <a:gd name="connsiteY0" fmla="*/ 31099 h 59661"/>
                <a:gd name="connsiteX1" fmla="*/ 28532 w 59957"/>
                <a:gd name="connsiteY1" fmla="*/ 0 h 59661"/>
                <a:gd name="connsiteX2" fmla="*/ 0 w 59957"/>
                <a:gd name="connsiteY2" fmla="*/ 28268 h 59661"/>
                <a:gd name="connsiteX3" fmla="*/ 31722 w 59957"/>
                <a:gd name="connsiteY3" fmla="*/ 59662 h 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957" h="59661">
                  <a:moveTo>
                    <a:pt x="59957" y="31099"/>
                  </a:moveTo>
                  <a:lnTo>
                    <a:pt x="28532" y="0"/>
                  </a:lnTo>
                  <a:lnTo>
                    <a:pt x="0" y="28268"/>
                  </a:lnTo>
                  <a:lnTo>
                    <a:pt x="31722" y="5966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 356">
              <a:extLst>
                <a:ext uri="{FF2B5EF4-FFF2-40B4-BE49-F238E27FC236}">
                  <a16:creationId xmlns:a16="http://schemas.microsoft.com/office/drawing/2014/main" id="{DDFC393D-0A82-F349-96A6-9BB7FE964BB7}"/>
                </a:ext>
              </a:extLst>
            </p:cNvPr>
            <p:cNvSpPr/>
            <p:nvPr/>
          </p:nvSpPr>
          <p:spPr>
            <a:xfrm>
              <a:off x="17776677" y="941072"/>
              <a:ext cx="60634" cy="60337"/>
            </a:xfrm>
            <a:custGeom>
              <a:avLst/>
              <a:gdLst>
                <a:gd name="connsiteX0" fmla="*/ 60635 w 60634"/>
                <a:gd name="connsiteY0" fmla="*/ 31420 h 60337"/>
                <a:gd name="connsiteX1" fmla="*/ 28885 w 60634"/>
                <a:gd name="connsiteY1" fmla="*/ 0 h 60337"/>
                <a:gd name="connsiteX2" fmla="*/ 0 w 60634"/>
                <a:gd name="connsiteY2" fmla="*/ 28619 h 60337"/>
                <a:gd name="connsiteX3" fmla="*/ 32050 w 60634"/>
                <a:gd name="connsiteY3" fmla="*/ 60337 h 6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4" h="60337">
                  <a:moveTo>
                    <a:pt x="60635" y="31420"/>
                  </a:moveTo>
                  <a:lnTo>
                    <a:pt x="28885" y="0"/>
                  </a:lnTo>
                  <a:lnTo>
                    <a:pt x="0" y="28619"/>
                  </a:lnTo>
                  <a:lnTo>
                    <a:pt x="32050" y="6033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 357">
              <a:extLst>
                <a:ext uri="{FF2B5EF4-FFF2-40B4-BE49-F238E27FC236}">
                  <a16:creationId xmlns:a16="http://schemas.microsoft.com/office/drawing/2014/main" id="{1760F5D5-4E38-FF42-BC24-9F13AE887E55}"/>
                </a:ext>
              </a:extLst>
            </p:cNvPr>
            <p:cNvSpPr/>
            <p:nvPr/>
          </p:nvSpPr>
          <p:spPr>
            <a:xfrm>
              <a:off x="17751464" y="1038051"/>
              <a:ext cx="55564" cy="55878"/>
            </a:xfrm>
            <a:custGeom>
              <a:avLst/>
              <a:gdLst>
                <a:gd name="connsiteX0" fmla="*/ 26386 w 55564"/>
                <a:gd name="connsiteY0" fmla="*/ 0 h 55878"/>
                <a:gd name="connsiteX1" fmla="*/ 0 w 55564"/>
                <a:gd name="connsiteY1" fmla="*/ 26692 h 55878"/>
                <a:gd name="connsiteX2" fmla="*/ 28873 w 55564"/>
                <a:gd name="connsiteY2" fmla="*/ 55878 h 55878"/>
                <a:gd name="connsiteX3" fmla="*/ 55565 w 55564"/>
                <a:gd name="connsiteY3" fmla="*/ 28877 h 55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564" h="55878">
                  <a:moveTo>
                    <a:pt x="26386" y="0"/>
                  </a:moveTo>
                  <a:lnTo>
                    <a:pt x="0" y="26692"/>
                  </a:lnTo>
                  <a:lnTo>
                    <a:pt x="28873" y="55878"/>
                  </a:lnTo>
                  <a:lnTo>
                    <a:pt x="55565" y="2887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 358">
              <a:extLst>
                <a:ext uri="{FF2B5EF4-FFF2-40B4-BE49-F238E27FC236}">
                  <a16:creationId xmlns:a16="http://schemas.microsoft.com/office/drawing/2014/main" id="{BC96E1B3-A080-FE4A-B2D2-9A58E1390501}"/>
                </a:ext>
              </a:extLst>
            </p:cNvPr>
            <p:cNvSpPr/>
            <p:nvPr/>
          </p:nvSpPr>
          <p:spPr>
            <a:xfrm>
              <a:off x="17907272" y="1193879"/>
              <a:ext cx="56421" cy="56752"/>
            </a:xfrm>
            <a:custGeom>
              <a:avLst/>
              <a:gdLst>
                <a:gd name="connsiteX0" fmla="*/ 28039 w 56421"/>
                <a:gd name="connsiteY0" fmla="*/ 0 h 56752"/>
                <a:gd name="connsiteX1" fmla="*/ 0 w 56421"/>
                <a:gd name="connsiteY1" fmla="*/ 28364 h 56752"/>
                <a:gd name="connsiteX2" fmla="*/ 28085 w 56421"/>
                <a:gd name="connsiteY2" fmla="*/ 56753 h 56752"/>
                <a:gd name="connsiteX3" fmla="*/ 56421 w 56421"/>
                <a:gd name="connsiteY3" fmla="*/ 28088 h 5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21" h="56752">
                  <a:moveTo>
                    <a:pt x="28039" y="0"/>
                  </a:moveTo>
                  <a:lnTo>
                    <a:pt x="0" y="28364"/>
                  </a:lnTo>
                  <a:lnTo>
                    <a:pt x="28085" y="56753"/>
                  </a:lnTo>
                  <a:lnTo>
                    <a:pt x="56421" y="2808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 359">
              <a:extLst>
                <a:ext uri="{FF2B5EF4-FFF2-40B4-BE49-F238E27FC236}">
                  <a16:creationId xmlns:a16="http://schemas.microsoft.com/office/drawing/2014/main" id="{AC877689-D9C3-BB46-8D49-5F2F6C5AB552}"/>
                </a:ext>
              </a:extLst>
            </p:cNvPr>
            <p:cNvSpPr/>
            <p:nvPr/>
          </p:nvSpPr>
          <p:spPr>
            <a:xfrm>
              <a:off x="18031334" y="939274"/>
              <a:ext cx="60719" cy="61101"/>
            </a:xfrm>
            <a:custGeom>
              <a:avLst/>
              <a:gdLst>
                <a:gd name="connsiteX0" fmla="*/ 28383 w 60719"/>
                <a:gd name="connsiteY0" fmla="*/ 61101 h 61101"/>
                <a:gd name="connsiteX1" fmla="*/ 60719 w 60719"/>
                <a:gd name="connsiteY1" fmla="*/ 28390 h 61101"/>
                <a:gd name="connsiteX2" fmla="*/ 32635 w 60719"/>
                <a:gd name="connsiteY2" fmla="*/ 0 h 61101"/>
                <a:gd name="connsiteX3" fmla="*/ 0 w 60719"/>
                <a:gd name="connsiteY3" fmla="*/ 33013 h 6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19" h="61101">
                  <a:moveTo>
                    <a:pt x="28383" y="61101"/>
                  </a:moveTo>
                  <a:lnTo>
                    <a:pt x="60719" y="28390"/>
                  </a:lnTo>
                  <a:lnTo>
                    <a:pt x="32635" y="0"/>
                  </a:lnTo>
                  <a:lnTo>
                    <a:pt x="0" y="3301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 360">
              <a:extLst>
                <a:ext uri="{FF2B5EF4-FFF2-40B4-BE49-F238E27FC236}">
                  <a16:creationId xmlns:a16="http://schemas.microsoft.com/office/drawing/2014/main" id="{EC317F7A-5440-B947-B3A8-392DF94F51B9}"/>
                </a:ext>
              </a:extLst>
            </p:cNvPr>
            <p:cNvSpPr/>
            <p:nvPr/>
          </p:nvSpPr>
          <p:spPr>
            <a:xfrm>
              <a:off x="18093524" y="1001478"/>
              <a:ext cx="60066" cy="60440"/>
            </a:xfrm>
            <a:custGeom>
              <a:avLst/>
              <a:gdLst>
                <a:gd name="connsiteX0" fmla="*/ 28383 w 60066"/>
                <a:gd name="connsiteY0" fmla="*/ 60441 h 60440"/>
                <a:gd name="connsiteX1" fmla="*/ 60066 w 60066"/>
                <a:gd name="connsiteY1" fmla="*/ 28389 h 60440"/>
                <a:gd name="connsiteX2" fmla="*/ 31982 w 60066"/>
                <a:gd name="connsiteY2" fmla="*/ 0 h 60440"/>
                <a:gd name="connsiteX3" fmla="*/ 0 w 60066"/>
                <a:gd name="connsiteY3" fmla="*/ 32353 h 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66" h="60440">
                  <a:moveTo>
                    <a:pt x="28383" y="60441"/>
                  </a:moveTo>
                  <a:lnTo>
                    <a:pt x="60066" y="28389"/>
                  </a:lnTo>
                  <a:lnTo>
                    <a:pt x="31982" y="0"/>
                  </a:lnTo>
                  <a:lnTo>
                    <a:pt x="0" y="3235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8ECE4E66-0349-1C4A-9AF9-EB6C98D23DD6}"/>
                </a:ext>
              </a:extLst>
            </p:cNvPr>
            <p:cNvSpPr/>
            <p:nvPr/>
          </p:nvSpPr>
          <p:spPr>
            <a:xfrm>
              <a:off x="17999026" y="906958"/>
              <a:ext cx="62270" cy="62655"/>
            </a:xfrm>
            <a:custGeom>
              <a:avLst/>
              <a:gdLst>
                <a:gd name="connsiteX0" fmla="*/ 29607 w 62270"/>
                <a:gd name="connsiteY0" fmla="*/ 62656 h 62655"/>
                <a:gd name="connsiteX1" fmla="*/ 62270 w 62270"/>
                <a:gd name="connsiteY1" fmla="*/ 29614 h 62655"/>
                <a:gd name="connsiteX2" fmla="*/ 32974 w 62270"/>
                <a:gd name="connsiteY2" fmla="*/ 0 h 62655"/>
                <a:gd name="connsiteX3" fmla="*/ 0 w 62270"/>
                <a:gd name="connsiteY3" fmla="*/ 33356 h 6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70" h="62655">
                  <a:moveTo>
                    <a:pt x="29607" y="62656"/>
                  </a:moveTo>
                  <a:lnTo>
                    <a:pt x="62270" y="29614"/>
                  </a:lnTo>
                  <a:lnTo>
                    <a:pt x="32974" y="0"/>
                  </a:lnTo>
                  <a:lnTo>
                    <a:pt x="0" y="33356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FA02DF42-16F8-F044-80F0-84A2C96B303C}"/>
                </a:ext>
              </a:extLst>
            </p:cNvPr>
            <p:cNvSpPr/>
            <p:nvPr/>
          </p:nvSpPr>
          <p:spPr>
            <a:xfrm>
              <a:off x="17967943" y="875866"/>
              <a:ext cx="61384" cy="61774"/>
            </a:xfrm>
            <a:custGeom>
              <a:avLst/>
              <a:gdLst>
                <a:gd name="connsiteX0" fmla="*/ 28382 w 61384"/>
                <a:gd name="connsiteY0" fmla="*/ 61775 h 61774"/>
                <a:gd name="connsiteX1" fmla="*/ 61384 w 61384"/>
                <a:gd name="connsiteY1" fmla="*/ 28389 h 61774"/>
                <a:gd name="connsiteX2" fmla="*/ 33300 w 61384"/>
                <a:gd name="connsiteY2" fmla="*/ 0 h 61774"/>
                <a:gd name="connsiteX3" fmla="*/ 0 w 61384"/>
                <a:gd name="connsiteY3" fmla="*/ 33687 h 6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84" h="61774">
                  <a:moveTo>
                    <a:pt x="28382" y="61775"/>
                  </a:moveTo>
                  <a:lnTo>
                    <a:pt x="61384" y="28389"/>
                  </a:lnTo>
                  <a:lnTo>
                    <a:pt x="33300" y="0"/>
                  </a:lnTo>
                  <a:lnTo>
                    <a:pt x="0" y="3368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4469D774-8DA1-784E-8587-7E2F4A31D493}"/>
                </a:ext>
              </a:extLst>
            </p:cNvPr>
            <p:cNvSpPr/>
            <p:nvPr/>
          </p:nvSpPr>
          <p:spPr>
            <a:xfrm>
              <a:off x="18124607" y="1032570"/>
              <a:ext cx="61712" cy="61756"/>
            </a:xfrm>
            <a:custGeom>
              <a:avLst/>
              <a:gdLst>
                <a:gd name="connsiteX0" fmla="*/ 30046 w 61712"/>
                <a:gd name="connsiteY0" fmla="*/ 61757 h 61756"/>
                <a:gd name="connsiteX1" fmla="*/ 61712 w 61712"/>
                <a:gd name="connsiteY1" fmla="*/ 30382 h 61756"/>
                <a:gd name="connsiteX2" fmla="*/ 31656 w 61712"/>
                <a:gd name="connsiteY2" fmla="*/ 0 h 61756"/>
                <a:gd name="connsiteX3" fmla="*/ 0 w 61712"/>
                <a:gd name="connsiteY3" fmla="*/ 32023 h 6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12" h="61756">
                  <a:moveTo>
                    <a:pt x="30046" y="61757"/>
                  </a:moveTo>
                  <a:lnTo>
                    <a:pt x="61712" y="30382"/>
                  </a:lnTo>
                  <a:lnTo>
                    <a:pt x="31656" y="0"/>
                  </a:lnTo>
                  <a:lnTo>
                    <a:pt x="0" y="3202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A0F5AD7B-6852-8F4B-BD13-124053C7E9C3}"/>
                </a:ext>
              </a:extLst>
            </p:cNvPr>
            <p:cNvSpPr/>
            <p:nvPr/>
          </p:nvSpPr>
          <p:spPr>
            <a:xfrm>
              <a:off x="18062419" y="970366"/>
              <a:ext cx="60414" cy="60792"/>
            </a:xfrm>
            <a:custGeom>
              <a:avLst/>
              <a:gdLst>
                <a:gd name="connsiteX0" fmla="*/ 28403 w 60414"/>
                <a:gd name="connsiteY0" fmla="*/ 60792 h 60792"/>
                <a:gd name="connsiteX1" fmla="*/ 60414 w 60414"/>
                <a:gd name="connsiteY1" fmla="*/ 28411 h 60792"/>
                <a:gd name="connsiteX2" fmla="*/ 32308 w 60414"/>
                <a:gd name="connsiteY2" fmla="*/ 0 h 60792"/>
                <a:gd name="connsiteX3" fmla="*/ 0 w 60414"/>
                <a:gd name="connsiteY3" fmla="*/ 32684 h 6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14" h="60792">
                  <a:moveTo>
                    <a:pt x="28403" y="60792"/>
                  </a:moveTo>
                  <a:lnTo>
                    <a:pt x="60414" y="28411"/>
                  </a:lnTo>
                  <a:lnTo>
                    <a:pt x="32308" y="0"/>
                  </a:lnTo>
                  <a:lnTo>
                    <a:pt x="0" y="3268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 365">
              <a:extLst>
                <a:ext uri="{FF2B5EF4-FFF2-40B4-BE49-F238E27FC236}">
                  <a16:creationId xmlns:a16="http://schemas.microsoft.com/office/drawing/2014/main" id="{2DB26BB5-0BC7-6142-9229-23FA1C079C05}"/>
                </a:ext>
              </a:extLst>
            </p:cNvPr>
            <p:cNvSpPr/>
            <p:nvPr/>
          </p:nvSpPr>
          <p:spPr>
            <a:xfrm>
              <a:off x="17969067" y="1193376"/>
              <a:ext cx="56942" cy="56679"/>
            </a:xfrm>
            <a:custGeom>
              <a:avLst/>
              <a:gdLst>
                <a:gd name="connsiteX0" fmla="*/ 0 w 56942"/>
                <a:gd name="connsiteY0" fmla="*/ 28562 h 56679"/>
                <a:gd name="connsiteX1" fmla="*/ 28412 w 56942"/>
                <a:gd name="connsiteY1" fmla="*/ 56679 h 56679"/>
                <a:gd name="connsiteX2" fmla="*/ 56943 w 56942"/>
                <a:gd name="connsiteY2" fmla="*/ 28410 h 56679"/>
                <a:gd name="connsiteX3" fmla="*/ 28234 w 56942"/>
                <a:gd name="connsiteY3" fmla="*/ 0 h 5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42" h="56679">
                  <a:moveTo>
                    <a:pt x="0" y="28562"/>
                  </a:moveTo>
                  <a:lnTo>
                    <a:pt x="28412" y="56679"/>
                  </a:lnTo>
                  <a:lnTo>
                    <a:pt x="56943" y="28410"/>
                  </a:lnTo>
                  <a:lnTo>
                    <a:pt x="28234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 366">
              <a:extLst>
                <a:ext uri="{FF2B5EF4-FFF2-40B4-BE49-F238E27FC236}">
                  <a16:creationId xmlns:a16="http://schemas.microsoft.com/office/drawing/2014/main" id="{CB317046-6887-5041-80D8-3F5489706191}"/>
                </a:ext>
              </a:extLst>
            </p:cNvPr>
            <p:cNvSpPr/>
            <p:nvPr/>
          </p:nvSpPr>
          <p:spPr>
            <a:xfrm>
              <a:off x="17999974" y="1161755"/>
              <a:ext cx="57622" cy="57355"/>
            </a:xfrm>
            <a:custGeom>
              <a:avLst/>
              <a:gdLst>
                <a:gd name="connsiteX0" fmla="*/ 0 w 57622"/>
                <a:gd name="connsiteY0" fmla="*/ 28917 h 57355"/>
                <a:gd name="connsiteX1" fmla="*/ 28737 w 57622"/>
                <a:gd name="connsiteY1" fmla="*/ 57355 h 57355"/>
                <a:gd name="connsiteX2" fmla="*/ 57622 w 57622"/>
                <a:gd name="connsiteY2" fmla="*/ 28736 h 57355"/>
                <a:gd name="connsiteX3" fmla="*/ 28585 w 57622"/>
                <a:gd name="connsiteY3" fmla="*/ 0 h 5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22" h="57355">
                  <a:moveTo>
                    <a:pt x="0" y="28917"/>
                  </a:moveTo>
                  <a:lnTo>
                    <a:pt x="28737" y="57355"/>
                  </a:lnTo>
                  <a:lnTo>
                    <a:pt x="57622" y="28736"/>
                  </a:lnTo>
                  <a:lnTo>
                    <a:pt x="2858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 367">
              <a:extLst>
                <a:ext uri="{FF2B5EF4-FFF2-40B4-BE49-F238E27FC236}">
                  <a16:creationId xmlns:a16="http://schemas.microsoft.com/office/drawing/2014/main" id="{28F9135E-5099-1B43-9447-A68676D02FF5}"/>
                </a:ext>
              </a:extLst>
            </p:cNvPr>
            <p:cNvSpPr/>
            <p:nvPr/>
          </p:nvSpPr>
          <p:spPr>
            <a:xfrm>
              <a:off x="17938031" y="1224640"/>
              <a:ext cx="56747" cy="56784"/>
            </a:xfrm>
            <a:custGeom>
              <a:avLst/>
              <a:gdLst>
                <a:gd name="connsiteX0" fmla="*/ 0 w 56747"/>
                <a:gd name="connsiteY0" fmla="*/ 28694 h 56784"/>
                <a:gd name="connsiteX1" fmla="*/ 27788 w 56747"/>
                <a:gd name="connsiteY1" fmla="*/ 56784 h 56784"/>
                <a:gd name="connsiteX2" fmla="*/ 56748 w 56747"/>
                <a:gd name="connsiteY2" fmla="*/ 28090 h 56784"/>
                <a:gd name="connsiteX3" fmla="*/ 28364 w 56747"/>
                <a:gd name="connsiteY3" fmla="*/ 0 h 5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47" h="56784">
                  <a:moveTo>
                    <a:pt x="0" y="28694"/>
                  </a:moveTo>
                  <a:lnTo>
                    <a:pt x="27788" y="56784"/>
                  </a:lnTo>
                  <a:lnTo>
                    <a:pt x="56748" y="28090"/>
                  </a:lnTo>
                  <a:lnTo>
                    <a:pt x="28364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 368">
              <a:extLst>
                <a:ext uri="{FF2B5EF4-FFF2-40B4-BE49-F238E27FC236}">
                  <a16:creationId xmlns:a16="http://schemas.microsoft.com/office/drawing/2014/main" id="{F182BE14-2632-3445-8319-D0238CF08C43}"/>
                </a:ext>
              </a:extLst>
            </p:cNvPr>
            <p:cNvSpPr/>
            <p:nvPr/>
          </p:nvSpPr>
          <p:spPr>
            <a:xfrm>
              <a:off x="18093700" y="1067296"/>
              <a:ext cx="58253" cy="57975"/>
            </a:xfrm>
            <a:custGeom>
              <a:avLst/>
              <a:gdLst>
                <a:gd name="connsiteX0" fmla="*/ 0 w 58253"/>
                <a:gd name="connsiteY0" fmla="*/ 28563 h 57975"/>
                <a:gd name="connsiteX1" fmla="*/ 29721 w 58253"/>
                <a:gd name="connsiteY1" fmla="*/ 57976 h 57975"/>
                <a:gd name="connsiteX2" fmla="*/ 58253 w 58253"/>
                <a:gd name="connsiteY2" fmla="*/ 29706 h 57975"/>
                <a:gd name="connsiteX3" fmla="*/ 28236 w 58253"/>
                <a:gd name="connsiteY3" fmla="*/ 0 h 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53" h="57975">
                  <a:moveTo>
                    <a:pt x="0" y="28563"/>
                  </a:moveTo>
                  <a:lnTo>
                    <a:pt x="29721" y="57976"/>
                  </a:lnTo>
                  <a:lnTo>
                    <a:pt x="58253" y="29706"/>
                  </a:lnTo>
                  <a:lnTo>
                    <a:pt x="28236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 369">
              <a:extLst>
                <a:ext uri="{FF2B5EF4-FFF2-40B4-BE49-F238E27FC236}">
                  <a16:creationId xmlns:a16="http://schemas.microsoft.com/office/drawing/2014/main" id="{89AC8DA8-FE2D-0A4F-AADA-2B22251CBBEC}"/>
                </a:ext>
              </a:extLst>
            </p:cNvPr>
            <p:cNvSpPr/>
            <p:nvPr/>
          </p:nvSpPr>
          <p:spPr>
            <a:xfrm>
              <a:off x="18062137" y="1098562"/>
              <a:ext cx="58583" cy="58310"/>
            </a:xfrm>
            <a:custGeom>
              <a:avLst/>
              <a:gdLst>
                <a:gd name="connsiteX0" fmla="*/ 0 w 58583"/>
                <a:gd name="connsiteY0" fmla="*/ 29225 h 58310"/>
                <a:gd name="connsiteX1" fmla="*/ 29390 w 58583"/>
                <a:gd name="connsiteY1" fmla="*/ 58310 h 58310"/>
                <a:gd name="connsiteX2" fmla="*/ 58584 w 58583"/>
                <a:gd name="connsiteY2" fmla="*/ 29385 h 58310"/>
                <a:gd name="connsiteX3" fmla="*/ 28891 w 58583"/>
                <a:gd name="connsiteY3" fmla="*/ 0 h 5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83" h="58310">
                  <a:moveTo>
                    <a:pt x="0" y="29225"/>
                  </a:moveTo>
                  <a:lnTo>
                    <a:pt x="29390" y="58310"/>
                  </a:lnTo>
                  <a:lnTo>
                    <a:pt x="58584" y="29385"/>
                  </a:lnTo>
                  <a:lnTo>
                    <a:pt x="2889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 370">
              <a:extLst>
                <a:ext uri="{FF2B5EF4-FFF2-40B4-BE49-F238E27FC236}">
                  <a16:creationId xmlns:a16="http://schemas.microsoft.com/office/drawing/2014/main" id="{43648197-04E1-1948-900C-D8358EF3B985}"/>
                </a:ext>
              </a:extLst>
            </p:cNvPr>
            <p:cNvSpPr/>
            <p:nvPr/>
          </p:nvSpPr>
          <p:spPr>
            <a:xfrm>
              <a:off x="18031231" y="1130490"/>
              <a:ext cx="57596" cy="57326"/>
            </a:xfrm>
            <a:custGeom>
              <a:avLst/>
              <a:gdLst>
                <a:gd name="connsiteX0" fmla="*/ 0 w 57596"/>
                <a:gd name="connsiteY0" fmla="*/ 28563 h 57326"/>
                <a:gd name="connsiteX1" fmla="*/ 29065 w 57596"/>
                <a:gd name="connsiteY1" fmla="*/ 57327 h 57326"/>
                <a:gd name="connsiteX2" fmla="*/ 57597 w 57596"/>
                <a:gd name="connsiteY2" fmla="*/ 29057 h 57326"/>
                <a:gd name="connsiteX3" fmla="*/ 28235 w 57596"/>
                <a:gd name="connsiteY3" fmla="*/ 0 h 5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596" h="57326">
                  <a:moveTo>
                    <a:pt x="0" y="28563"/>
                  </a:moveTo>
                  <a:lnTo>
                    <a:pt x="29065" y="57327"/>
                  </a:lnTo>
                  <a:lnTo>
                    <a:pt x="57597" y="29057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 371">
              <a:extLst>
                <a:ext uri="{FF2B5EF4-FFF2-40B4-BE49-F238E27FC236}">
                  <a16:creationId xmlns:a16="http://schemas.microsoft.com/office/drawing/2014/main" id="{77221254-603F-C64B-AA81-4F3D5355FD59}"/>
                </a:ext>
              </a:extLst>
            </p:cNvPr>
            <p:cNvSpPr/>
            <p:nvPr/>
          </p:nvSpPr>
          <p:spPr>
            <a:xfrm>
              <a:off x="18210939" y="701443"/>
              <a:ext cx="57842" cy="57862"/>
            </a:xfrm>
            <a:custGeom>
              <a:avLst/>
              <a:gdLst>
                <a:gd name="connsiteX0" fmla="*/ 0 w 57842"/>
                <a:gd name="connsiteY0" fmla="*/ 28562 h 57862"/>
                <a:gd name="connsiteX1" fmla="*/ 29607 w 57842"/>
                <a:gd name="connsiteY1" fmla="*/ 57863 h 57862"/>
                <a:gd name="connsiteX2" fmla="*/ 57843 w 57842"/>
                <a:gd name="connsiteY2" fmla="*/ 29300 h 57862"/>
                <a:gd name="connsiteX3" fmla="*/ 28236 w 57842"/>
                <a:gd name="connsiteY3" fmla="*/ 0 h 5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42" h="57862">
                  <a:moveTo>
                    <a:pt x="0" y="28562"/>
                  </a:moveTo>
                  <a:lnTo>
                    <a:pt x="29607" y="57863"/>
                  </a:lnTo>
                  <a:lnTo>
                    <a:pt x="57843" y="29300"/>
                  </a:lnTo>
                  <a:lnTo>
                    <a:pt x="28236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 372">
              <a:extLst>
                <a:ext uri="{FF2B5EF4-FFF2-40B4-BE49-F238E27FC236}">
                  <a16:creationId xmlns:a16="http://schemas.microsoft.com/office/drawing/2014/main" id="{0700ECFA-E3B0-5044-BBE6-9F6D900C66F4}"/>
                </a:ext>
              </a:extLst>
            </p:cNvPr>
            <p:cNvSpPr/>
            <p:nvPr/>
          </p:nvSpPr>
          <p:spPr>
            <a:xfrm>
              <a:off x="18211710" y="889419"/>
              <a:ext cx="56967" cy="57004"/>
            </a:xfrm>
            <a:custGeom>
              <a:avLst/>
              <a:gdLst>
                <a:gd name="connsiteX0" fmla="*/ 56967 w 56967"/>
                <a:gd name="connsiteY0" fmla="*/ 28088 h 57004"/>
                <a:gd name="connsiteX1" fmla="*/ 28585 w 56967"/>
                <a:gd name="connsiteY1" fmla="*/ 0 h 57004"/>
                <a:gd name="connsiteX2" fmla="*/ 0 w 56967"/>
                <a:gd name="connsiteY2" fmla="*/ 28917 h 57004"/>
                <a:gd name="connsiteX3" fmla="*/ 28383 w 56967"/>
                <a:gd name="connsiteY3" fmla="*/ 57004 h 5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67" h="57004">
                  <a:moveTo>
                    <a:pt x="56967" y="28088"/>
                  </a:moveTo>
                  <a:lnTo>
                    <a:pt x="28585" y="0"/>
                  </a:lnTo>
                  <a:lnTo>
                    <a:pt x="0" y="28917"/>
                  </a:lnTo>
                  <a:lnTo>
                    <a:pt x="28383" y="5700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 373">
              <a:extLst>
                <a:ext uri="{FF2B5EF4-FFF2-40B4-BE49-F238E27FC236}">
                  <a16:creationId xmlns:a16="http://schemas.microsoft.com/office/drawing/2014/main" id="{CB9A2F62-1BC1-E347-A9F0-90370EF2BA19}"/>
                </a:ext>
              </a:extLst>
            </p:cNvPr>
            <p:cNvSpPr/>
            <p:nvPr/>
          </p:nvSpPr>
          <p:spPr>
            <a:xfrm>
              <a:off x="18273874" y="826226"/>
              <a:ext cx="57274" cy="57313"/>
            </a:xfrm>
            <a:custGeom>
              <a:avLst/>
              <a:gdLst>
                <a:gd name="connsiteX0" fmla="*/ 57274 w 57274"/>
                <a:gd name="connsiteY0" fmla="*/ 28088 h 57313"/>
                <a:gd name="connsiteX1" fmla="*/ 28889 w 57274"/>
                <a:gd name="connsiteY1" fmla="*/ 0 h 57313"/>
                <a:gd name="connsiteX2" fmla="*/ 0 w 57274"/>
                <a:gd name="connsiteY2" fmla="*/ 29225 h 57313"/>
                <a:gd name="connsiteX3" fmla="*/ 28385 w 57274"/>
                <a:gd name="connsiteY3" fmla="*/ 57313 h 5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74" h="57313">
                  <a:moveTo>
                    <a:pt x="57274" y="28088"/>
                  </a:moveTo>
                  <a:lnTo>
                    <a:pt x="28889" y="0"/>
                  </a:lnTo>
                  <a:lnTo>
                    <a:pt x="0" y="29225"/>
                  </a:lnTo>
                  <a:lnTo>
                    <a:pt x="28385" y="5731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 374">
              <a:extLst>
                <a:ext uri="{FF2B5EF4-FFF2-40B4-BE49-F238E27FC236}">
                  <a16:creationId xmlns:a16="http://schemas.microsoft.com/office/drawing/2014/main" id="{61B90BA3-8709-5C48-8178-67779215609E}"/>
                </a:ext>
              </a:extLst>
            </p:cNvPr>
            <p:cNvSpPr/>
            <p:nvPr/>
          </p:nvSpPr>
          <p:spPr>
            <a:xfrm>
              <a:off x="18180803" y="921039"/>
              <a:ext cx="56617" cy="56650"/>
            </a:xfrm>
            <a:custGeom>
              <a:avLst/>
              <a:gdLst>
                <a:gd name="connsiteX0" fmla="*/ 56618 w 56617"/>
                <a:gd name="connsiteY0" fmla="*/ 28088 h 56650"/>
                <a:gd name="connsiteX1" fmla="*/ 28235 w 56617"/>
                <a:gd name="connsiteY1" fmla="*/ 0 h 56650"/>
                <a:gd name="connsiteX2" fmla="*/ 0 w 56617"/>
                <a:gd name="connsiteY2" fmla="*/ 28563 h 56650"/>
                <a:gd name="connsiteX3" fmla="*/ 28383 w 56617"/>
                <a:gd name="connsiteY3" fmla="*/ 56651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" h="56650">
                  <a:moveTo>
                    <a:pt x="56618" y="28088"/>
                  </a:moveTo>
                  <a:lnTo>
                    <a:pt x="28235" y="0"/>
                  </a:lnTo>
                  <a:lnTo>
                    <a:pt x="0" y="28563"/>
                  </a:lnTo>
                  <a:lnTo>
                    <a:pt x="28383" y="5665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 375">
              <a:extLst>
                <a:ext uri="{FF2B5EF4-FFF2-40B4-BE49-F238E27FC236}">
                  <a16:creationId xmlns:a16="http://schemas.microsoft.com/office/drawing/2014/main" id="{98E593D4-99FC-E047-8146-D193EC0EE62D}"/>
                </a:ext>
              </a:extLst>
            </p:cNvPr>
            <p:cNvSpPr/>
            <p:nvPr/>
          </p:nvSpPr>
          <p:spPr>
            <a:xfrm>
              <a:off x="18243248" y="733416"/>
              <a:ext cx="56616" cy="56650"/>
            </a:xfrm>
            <a:custGeom>
              <a:avLst/>
              <a:gdLst>
                <a:gd name="connsiteX0" fmla="*/ 0 w 56616"/>
                <a:gd name="connsiteY0" fmla="*/ 28563 h 56650"/>
                <a:gd name="connsiteX1" fmla="*/ 28383 w 56616"/>
                <a:gd name="connsiteY1" fmla="*/ 56651 h 56650"/>
                <a:gd name="connsiteX2" fmla="*/ 56617 w 56616"/>
                <a:gd name="connsiteY2" fmla="*/ 28088 h 56650"/>
                <a:gd name="connsiteX3" fmla="*/ 28231 w 56616"/>
                <a:gd name="connsiteY3" fmla="*/ 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6" h="56650">
                  <a:moveTo>
                    <a:pt x="0" y="28563"/>
                  </a:moveTo>
                  <a:lnTo>
                    <a:pt x="28383" y="56651"/>
                  </a:lnTo>
                  <a:lnTo>
                    <a:pt x="56617" y="28088"/>
                  </a:lnTo>
                  <a:lnTo>
                    <a:pt x="2823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 376">
              <a:extLst>
                <a:ext uri="{FF2B5EF4-FFF2-40B4-BE49-F238E27FC236}">
                  <a16:creationId xmlns:a16="http://schemas.microsoft.com/office/drawing/2014/main" id="{D7DC7623-B943-5F44-9D73-A5C72BA14A8E}"/>
                </a:ext>
              </a:extLst>
            </p:cNvPr>
            <p:cNvSpPr/>
            <p:nvPr/>
          </p:nvSpPr>
          <p:spPr>
            <a:xfrm>
              <a:off x="18305433" y="794960"/>
              <a:ext cx="56618" cy="56650"/>
            </a:xfrm>
            <a:custGeom>
              <a:avLst/>
              <a:gdLst>
                <a:gd name="connsiteX0" fmla="*/ 56619 w 56618"/>
                <a:gd name="connsiteY0" fmla="*/ 28088 h 56650"/>
                <a:gd name="connsiteX1" fmla="*/ 28233 w 56618"/>
                <a:gd name="connsiteY1" fmla="*/ 0 h 56650"/>
                <a:gd name="connsiteX2" fmla="*/ 0 w 56618"/>
                <a:gd name="connsiteY2" fmla="*/ 28563 h 56650"/>
                <a:gd name="connsiteX3" fmla="*/ 28385 w 56618"/>
                <a:gd name="connsiteY3" fmla="*/ 56651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8" h="56650">
                  <a:moveTo>
                    <a:pt x="56619" y="28088"/>
                  </a:moveTo>
                  <a:lnTo>
                    <a:pt x="28233" y="0"/>
                  </a:lnTo>
                  <a:lnTo>
                    <a:pt x="0" y="28563"/>
                  </a:lnTo>
                  <a:lnTo>
                    <a:pt x="28385" y="5665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 377">
              <a:extLst>
                <a:ext uri="{FF2B5EF4-FFF2-40B4-BE49-F238E27FC236}">
                  <a16:creationId xmlns:a16="http://schemas.microsoft.com/office/drawing/2014/main" id="{7DA7CC04-F1D8-9D45-9D95-6B0F23B486D4}"/>
                </a:ext>
              </a:extLst>
            </p:cNvPr>
            <p:cNvSpPr/>
            <p:nvPr/>
          </p:nvSpPr>
          <p:spPr>
            <a:xfrm>
              <a:off x="18274330" y="764177"/>
              <a:ext cx="56637" cy="56671"/>
            </a:xfrm>
            <a:custGeom>
              <a:avLst/>
              <a:gdLst>
                <a:gd name="connsiteX0" fmla="*/ 0 w 56637"/>
                <a:gd name="connsiteY0" fmla="*/ 28563 h 56671"/>
                <a:gd name="connsiteX1" fmla="*/ 28404 w 56637"/>
                <a:gd name="connsiteY1" fmla="*/ 56672 h 56671"/>
                <a:gd name="connsiteX2" fmla="*/ 56638 w 56637"/>
                <a:gd name="connsiteY2" fmla="*/ 28110 h 56671"/>
                <a:gd name="connsiteX3" fmla="*/ 28233 w 56637"/>
                <a:gd name="connsiteY3" fmla="*/ 0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37" h="56671">
                  <a:moveTo>
                    <a:pt x="0" y="28563"/>
                  </a:moveTo>
                  <a:lnTo>
                    <a:pt x="28404" y="56672"/>
                  </a:lnTo>
                  <a:lnTo>
                    <a:pt x="56638" y="28110"/>
                  </a:lnTo>
                  <a:lnTo>
                    <a:pt x="28233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 378">
              <a:extLst>
                <a:ext uri="{FF2B5EF4-FFF2-40B4-BE49-F238E27FC236}">
                  <a16:creationId xmlns:a16="http://schemas.microsoft.com/office/drawing/2014/main" id="{39E810D8-4E00-1547-BA6F-9C433CCEF1B7}"/>
                </a:ext>
              </a:extLst>
            </p:cNvPr>
            <p:cNvSpPr/>
            <p:nvPr/>
          </p:nvSpPr>
          <p:spPr>
            <a:xfrm>
              <a:off x="18242967" y="858154"/>
              <a:ext cx="56612" cy="56650"/>
            </a:xfrm>
            <a:custGeom>
              <a:avLst/>
              <a:gdLst>
                <a:gd name="connsiteX0" fmla="*/ 56612 w 56612"/>
                <a:gd name="connsiteY0" fmla="*/ 28088 h 56650"/>
                <a:gd name="connsiteX1" fmla="*/ 28236 w 56612"/>
                <a:gd name="connsiteY1" fmla="*/ 0 h 56650"/>
                <a:gd name="connsiteX2" fmla="*/ 0 w 56612"/>
                <a:gd name="connsiteY2" fmla="*/ 28563 h 56650"/>
                <a:gd name="connsiteX3" fmla="*/ 28379 w 56612"/>
                <a:gd name="connsiteY3" fmla="*/ 56651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2" h="56650">
                  <a:moveTo>
                    <a:pt x="56612" y="28088"/>
                  </a:moveTo>
                  <a:lnTo>
                    <a:pt x="28236" y="0"/>
                  </a:lnTo>
                  <a:lnTo>
                    <a:pt x="0" y="28563"/>
                  </a:lnTo>
                  <a:lnTo>
                    <a:pt x="28379" y="5665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 379">
              <a:extLst>
                <a:ext uri="{FF2B5EF4-FFF2-40B4-BE49-F238E27FC236}">
                  <a16:creationId xmlns:a16="http://schemas.microsoft.com/office/drawing/2014/main" id="{EA39EDD4-E114-DC46-8B93-12E3485EBA1C}"/>
                </a:ext>
              </a:extLst>
            </p:cNvPr>
            <p:cNvSpPr/>
            <p:nvPr/>
          </p:nvSpPr>
          <p:spPr>
            <a:xfrm>
              <a:off x="18023341" y="765211"/>
              <a:ext cx="57414" cy="57438"/>
            </a:xfrm>
            <a:custGeom>
              <a:avLst/>
              <a:gdLst>
                <a:gd name="connsiteX0" fmla="*/ 0 w 57414"/>
                <a:gd name="connsiteY0" fmla="*/ 28562 h 57438"/>
                <a:gd name="connsiteX1" fmla="*/ 29179 w 57414"/>
                <a:gd name="connsiteY1" fmla="*/ 57439 h 57438"/>
                <a:gd name="connsiteX2" fmla="*/ 57414 w 57414"/>
                <a:gd name="connsiteY2" fmla="*/ 28877 h 57438"/>
                <a:gd name="connsiteX3" fmla="*/ 28234 w 57414"/>
                <a:gd name="connsiteY3" fmla="*/ 0 h 5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14" h="57438">
                  <a:moveTo>
                    <a:pt x="0" y="28562"/>
                  </a:moveTo>
                  <a:lnTo>
                    <a:pt x="29179" y="57439"/>
                  </a:lnTo>
                  <a:lnTo>
                    <a:pt x="57414" y="28877"/>
                  </a:lnTo>
                  <a:lnTo>
                    <a:pt x="28234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 380">
              <a:extLst>
                <a:ext uri="{FF2B5EF4-FFF2-40B4-BE49-F238E27FC236}">
                  <a16:creationId xmlns:a16="http://schemas.microsoft.com/office/drawing/2014/main" id="{E4999973-2FDE-E249-A0A5-B825844C6DC0}"/>
                </a:ext>
              </a:extLst>
            </p:cNvPr>
            <p:cNvSpPr/>
            <p:nvPr/>
          </p:nvSpPr>
          <p:spPr>
            <a:xfrm>
              <a:off x="18054248" y="733591"/>
              <a:ext cx="57764" cy="57793"/>
            </a:xfrm>
            <a:custGeom>
              <a:avLst/>
              <a:gdLst>
                <a:gd name="connsiteX0" fmla="*/ 0 w 57764"/>
                <a:gd name="connsiteY0" fmla="*/ 28917 h 57793"/>
                <a:gd name="connsiteX1" fmla="*/ 29180 w 57764"/>
                <a:gd name="connsiteY1" fmla="*/ 57793 h 57793"/>
                <a:gd name="connsiteX2" fmla="*/ 57765 w 57764"/>
                <a:gd name="connsiteY2" fmla="*/ 28877 h 57793"/>
                <a:gd name="connsiteX3" fmla="*/ 28586 w 57764"/>
                <a:gd name="connsiteY3" fmla="*/ 0 h 5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64" h="57793">
                  <a:moveTo>
                    <a:pt x="0" y="28917"/>
                  </a:moveTo>
                  <a:lnTo>
                    <a:pt x="29180" y="57793"/>
                  </a:lnTo>
                  <a:lnTo>
                    <a:pt x="57765" y="28877"/>
                  </a:lnTo>
                  <a:lnTo>
                    <a:pt x="28586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 381">
              <a:extLst>
                <a:ext uri="{FF2B5EF4-FFF2-40B4-BE49-F238E27FC236}">
                  <a16:creationId xmlns:a16="http://schemas.microsoft.com/office/drawing/2014/main" id="{BC30DA4C-3FE7-DE4E-8D46-9AA5F83BA5FA}"/>
                </a:ext>
              </a:extLst>
            </p:cNvPr>
            <p:cNvSpPr/>
            <p:nvPr/>
          </p:nvSpPr>
          <p:spPr>
            <a:xfrm>
              <a:off x="18055222" y="796761"/>
              <a:ext cx="56616" cy="56650"/>
            </a:xfrm>
            <a:custGeom>
              <a:avLst/>
              <a:gdLst>
                <a:gd name="connsiteX0" fmla="*/ 0 w 56616"/>
                <a:gd name="connsiteY0" fmla="*/ 28562 h 56650"/>
                <a:gd name="connsiteX1" fmla="*/ 28383 w 56616"/>
                <a:gd name="connsiteY1" fmla="*/ 56650 h 56650"/>
                <a:gd name="connsiteX2" fmla="*/ 56617 w 56616"/>
                <a:gd name="connsiteY2" fmla="*/ 28088 h 56650"/>
                <a:gd name="connsiteX3" fmla="*/ 28235 w 56616"/>
                <a:gd name="connsiteY3" fmla="*/ 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6" h="56650">
                  <a:moveTo>
                    <a:pt x="0" y="28562"/>
                  </a:moveTo>
                  <a:lnTo>
                    <a:pt x="28383" y="56650"/>
                  </a:lnTo>
                  <a:lnTo>
                    <a:pt x="56617" y="28088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 382">
              <a:extLst>
                <a:ext uri="{FF2B5EF4-FFF2-40B4-BE49-F238E27FC236}">
                  <a16:creationId xmlns:a16="http://schemas.microsoft.com/office/drawing/2014/main" id="{8EC853B1-2167-2249-A5AA-C1255FF90C02}"/>
                </a:ext>
              </a:extLst>
            </p:cNvPr>
            <p:cNvSpPr/>
            <p:nvPr/>
          </p:nvSpPr>
          <p:spPr>
            <a:xfrm>
              <a:off x="18149699" y="890257"/>
              <a:ext cx="56637" cy="56670"/>
            </a:xfrm>
            <a:custGeom>
              <a:avLst/>
              <a:gdLst>
                <a:gd name="connsiteX0" fmla="*/ 56638 w 56637"/>
                <a:gd name="connsiteY0" fmla="*/ 28109 h 56670"/>
                <a:gd name="connsiteX1" fmla="*/ 28234 w 56637"/>
                <a:gd name="connsiteY1" fmla="*/ 0 h 56670"/>
                <a:gd name="connsiteX2" fmla="*/ 0 w 56637"/>
                <a:gd name="connsiteY2" fmla="*/ 28562 h 56670"/>
                <a:gd name="connsiteX3" fmla="*/ 28403 w 56637"/>
                <a:gd name="connsiteY3" fmla="*/ 56671 h 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37" h="56670">
                  <a:moveTo>
                    <a:pt x="56638" y="28109"/>
                  </a:moveTo>
                  <a:lnTo>
                    <a:pt x="28234" y="0"/>
                  </a:lnTo>
                  <a:lnTo>
                    <a:pt x="0" y="28562"/>
                  </a:lnTo>
                  <a:lnTo>
                    <a:pt x="28403" y="5667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 383">
              <a:extLst>
                <a:ext uri="{FF2B5EF4-FFF2-40B4-BE49-F238E27FC236}">
                  <a16:creationId xmlns:a16="http://schemas.microsoft.com/office/drawing/2014/main" id="{42FA6F84-3108-F843-BCC0-0C28B2F5D308}"/>
                </a:ext>
              </a:extLst>
            </p:cNvPr>
            <p:cNvSpPr/>
            <p:nvPr/>
          </p:nvSpPr>
          <p:spPr>
            <a:xfrm>
              <a:off x="18118614" y="859496"/>
              <a:ext cx="56616" cy="56650"/>
            </a:xfrm>
            <a:custGeom>
              <a:avLst/>
              <a:gdLst>
                <a:gd name="connsiteX0" fmla="*/ 56617 w 56616"/>
                <a:gd name="connsiteY0" fmla="*/ 28088 h 56650"/>
                <a:gd name="connsiteX1" fmla="*/ 28235 w 56616"/>
                <a:gd name="connsiteY1" fmla="*/ 0 h 56650"/>
                <a:gd name="connsiteX2" fmla="*/ 0 w 56616"/>
                <a:gd name="connsiteY2" fmla="*/ 28562 h 56650"/>
                <a:gd name="connsiteX3" fmla="*/ 28383 w 56616"/>
                <a:gd name="connsiteY3" fmla="*/ 5665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6" h="56650">
                  <a:moveTo>
                    <a:pt x="56617" y="28088"/>
                  </a:moveTo>
                  <a:lnTo>
                    <a:pt x="28235" y="0"/>
                  </a:lnTo>
                  <a:lnTo>
                    <a:pt x="0" y="28562"/>
                  </a:lnTo>
                  <a:lnTo>
                    <a:pt x="28383" y="5665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 384">
              <a:extLst>
                <a:ext uri="{FF2B5EF4-FFF2-40B4-BE49-F238E27FC236}">
                  <a16:creationId xmlns:a16="http://schemas.microsoft.com/office/drawing/2014/main" id="{44F8709F-CE0E-C44D-B4EA-4FBB7CBBB626}"/>
                </a:ext>
              </a:extLst>
            </p:cNvPr>
            <p:cNvSpPr/>
            <p:nvPr/>
          </p:nvSpPr>
          <p:spPr>
            <a:xfrm>
              <a:off x="18086306" y="827522"/>
              <a:ext cx="57841" cy="57862"/>
            </a:xfrm>
            <a:custGeom>
              <a:avLst/>
              <a:gdLst>
                <a:gd name="connsiteX0" fmla="*/ 57842 w 57841"/>
                <a:gd name="connsiteY0" fmla="*/ 29300 h 57862"/>
                <a:gd name="connsiteX1" fmla="*/ 28234 w 57841"/>
                <a:gd name="connsiteY1" fmla="*/ 0 h 57862"/>
                <a:gd name="connsiteX2" fmla="*/ 0 w 57841"/>
                <a:gd name="connsiteY2" fmla="*/ 28562 h 57862"/>
                <a:gd name="connsiteX3" fmla="*/ 29607 w 57841"/>
                <a:gd name="connsiteY3" fmla="*/ 57863 h 5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41" h="57862">
                  <a:moveTo>
                    <a:pt x="57842" y="29300"/>
                  </a:moveTo>
                  <a:lnTo>
                    <a:pt x="28234" y="0"/>
                  </a:lnTo>
                  <a:lnTo>
                    <a:pt x="0" y="28562"/>
                  </a:lnTo>
                  <a:lnTo>
                    <a:pt x="29607" y="5786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 385">
              <a:extLst>
                <a:ext uri="{FF2B5EF4-FFF2-40B4-BE49-F238E27FC236}">
                  <a16:creationId xmlns:a16="http://schemas.microsoft.com/office/drawing/2014/main" id="{3CD9E435-BF93-964F-BFCD-0017893E8D49}"/>
                </a:ext>
              </a:extLst>
            </p:cNvPr>
            <p:cNvSpPr/>
            <p:nvPr/>
          </p:nvSpPr>
          <p:spPr>
            <a:xfrm>
              <a:off x="18211686" y="764682"/>
              <a:ext cx="57271" cy="57313"/>
            </a:xfrm>
            <a:custGeom>
              <a:avLst/>
              <a:gdLst>
                <a:gd name="connsiteX0" fmla="*/ 0 w 57271"/>
                <a:gd name="connsiteY0" fmla="*/ 29225 h 57313"/>
                <a:gd name="connsiteX1" fmla="*/ 28382 w 57271"/>
                <a:gd name="connsiteY1" fmla="*/ 57313 h 57313"/>
                <a:gd name="connsiteX2" fmla="*/ 57271 w 57271"/>
                <a:gd name="connsiteY2" fmla="*/ 28088 h 57313"/>
                <a:gd name="connsiteX3" fmla="*/ 28890 w 57271"/>
                <a:gd name="connsiteY3" fmla="*/ 0 h 5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71" h="57313">
                  <a:moveTo>
                    <a:pt x="0" y="29225"/>
                  </a:moveTo>
                  <a:lnTo>
                    <a:pt x="28382" y="57313"/>
                  </a:lnTo>
                  <a:lnTo>
                    <a:pt x="57271" y="28088"/>
                  </a:lnTo>
                  <a:lnTo>
                    <a:pt x="28890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 386">
              <a:extLst>
                <a:ext uri="{FF2B5EF4-FFF2-40B4-BE49-F238E27FC236}">
                  <a16:creationId xmlns:a16="http://schemas.microsoft.com/office/drawing/2014/main" id="{7490B7CF-FF70-3B4E-8EFC-B255F59F908C}"/>
                </a:ext>
              </a:extLst>
            </p:cNvPr>
            <p:cNvSpPr/>
            <p:nvPr/>
          </p:nvSpPr>
          <p:spPr>
            <a:xfrm>
              <a:off x="18179855" y="670681"/>
              <a:ext cx="56617" cy="56650"/>
            </a:xfrm>
            <a:custGeom>
              <a:avLst/>
              <a:gdLst>
                <a:gd name="connsiteX0" fmla="*/ 0 w 56617"/>
                <a:gd name="connsiteY0" fmla="*/ 28563 h 56650"/>
                <a:gd name="connsiteX1" fmla="*/ 28383 w 56617"/>
                <a:gd name="connsiteY1" fmla="*/ 56651 h 56650"/>
                <a:gd name="connsiteX2" fmla="*/ 56618 w 56617"/>
                <a:gd name="connsiteY2" fmla="*/ 28088 h 56650"/>
                <a:gd name="connsiteX3" fmla="*/ 28235 w 56617"/>
                <a:gd name="connsiteY3" fmla="*/ 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" h="56650">
                  <a:moveTo>
                    <a:pt x="0" y="28563"/>
                  </a:moveTo>
                  <a:lnTo>
                    <a:pt x="28383" y="56651"/>
                  </a:lnTo>
                  <a:lnTo>
                    <a:pt x="56618" y="28088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 387">
              <a:extLst>
                <a:ext uri="{FF2B5EF4-FFF2-40B4-BE49-F238E27FC236}">
                  <a16:creationId xmlns:a16="http://schemas.microsoft.com/office/drawing/2014/main" id="{79D494E0-F630-1646-BCCB-5D994E4A8A5E}"/>
                </a:ext>
              </a:extLst>
            </p:cNvPr>
            <p:cNvSpPr/>
            <p:nvPr/>
          </p:nvSpPr>
          <p:spPr>
            <a:xfrm>
              <a:off x="18085505" y="702325"/>
              <a:ext cx="57414" cy="57439"/>
            </a:xfrm>
            <a:custGeom>
              <a:avLst/>
              <a:gdLst>
                <a:gd name="connsiteX0" fmla="*/ 0 w 57414"/>
                <a:gd name="connsiteY0" fmla="*/ 28563 h 57439"/>
                <a:gd name="connsiteX1" fmla="*/ 29180 w 57414"/>
                <a:gd name="connsiteY1" fmla="*/ 57440 h 57439"/>
                <a:gd name="connsiteX2" fmla="*/ 57414 w 57414"/>
                <a:gd name="connsiteY2" fmla="*/ 28877 h 57439"/>
                <a:gd name="connsiteX3" fmla="*/ 28235 w 57414"/>
                <a:gd name="connsiteY3" fmla="*/ 0 h 5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14" h="57439">
                  <a:moveTo>
                    <a:pt x="0" y="28563"/>
                  </a:moveTo>
                  <a:lnTo>
                    <a:pt x="29180" y="57440"/>
                  </a:lnTo>
                  <a:lnTo>
                    <a:pt x="57414" y="28877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 388">
              <a:extLst>
                <a:ext uri="{FF2B5EF4-FFF2-40B4-BE49-F238E27FC236}">
                  <a16:creationId xmlns:a16="http://schemas.microsoft.com/office/drawing/2014/main" id="{1315DE50-AD5A-604D-9E27-E041C701FFC5}"/>
                </a:ext>
              </a:extLst>
            </p:cNvPr>
            <p:cNvSpPr/>
            <p:nvPr/>
          </p:nvSpPr>
          <p:spPr>
            <a:xfrm>
              <a:off x="18242769" y="795444"/>
              <a:ext cx="57295" cy="57334"/>
            </a:xfrm>
            <a:custGeom>
              <a:avLst/>
              <a:gdLst>
                <a:gd name="connsiteX0" fmla="*/ 57295 w 57295"/>
                <a:gd name="connsiteY0" fmla="*/ 28109 h 57334"/>
                <a:gd name="connsiteX1" fmla="*/ 28891 w 57295"/>
                <a:gd name="connsiteY1" fmla="*/ 0 h 57334"/>
                <a:gd name="connsiteX2" fmla="*/ 0 w 57295"/>
                <a:gd name="connsiteY2" fmla="*/ 29225 h 57334"/>
                <a:gd name="connsiteX3" fmla="*/ 28406 w 57295"/>
                <a:gd name="connsiteY3" fmla="*/ 57334 h 5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5" h="57334">
                  <a:moveTo>
                    <a:pt x="57295" y="28109"/>
                  </a:moveTo>
                  <a:lnTo>
                    <a:pt x="28891" y="0"/>
                  </a:lnTo>
                  <a:lnTo>
                    <a:pt x="0" y="29225"/>
                  </a:lnTo>
                  <a:lnTo>
                    <a:pt x="28406" y="5733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 389">
              <a:extLst>
                <a:ext uri="{FF2B5EF4-FFF2-40B4-BE49-F238E27FC236}">
                  <a16:creationId xmlns:a16="http://schemas.microsoft.com/office/drawing/2014/main" id="{58FE6B4D-2E94-774C-B2E6-1B2C55588018}"/>
                </a:ext>
              </a:extLst>
            </p:cNvPr>
            <p:cNvSpPr/>
            <p:nvPr/>
          </p:nvSpPr>
          <p:spPr>
            <a:xfrm>
              <a:off x="18178882" y="602403"/>
              <a:ext cx="62507" cy="62902"/>
            </a:xfrm>
            <a:custGeom>
              <a:avLst/>
              <a:gdLst>
                <a:gd name="connsiteX0" fmla="*/ 29179 w 62507"/>
                <a:gd name="connsiteY0" fmla="*/ 62902 h 62902"/>
                <a:gd name="connsiteX1" fmla="*/ 62508 w 62507"/>
                <a:gd name="connsiteY1" fmla="*/ 29186 h 62902"/>
                <a:gd name="connsiteX2" fmla="*/ 33635 w 62507"/>
                <a:gd name="connsiteY2" fmla="*/ 0 h 62902"/>
                <a:gd name="connsiteX3" fmla="*/ 0 w 62507"/>
                <a:gd name="connsiteY3" fmla="*/ 34025 h 6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07" h="62902">
                  <a:moveTo>
                    <a:pt x="29179" y="62902"/>
                  </a:moveTo>
                  <a:lnTo>
                    <a:pt x="62508" y="29186"/>
                  </a:lnTo>
                  <a:lnTo>
                    <a:pt x="33635" y="0"/>
                  </a:lnTo>
                  <a:lnTo>
                    <a:pt x="0" y="3402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 390">
              <a:extLst>
                <a:ext uri="{FF2B5EF4-FFF2-40B4-BE49-F238E27FC236}">
                  <a16:creationId xmlns:a16="http://schemas.microsoft.com/office/drawing/2014/main" id="{82AAD51C-A3B7-3547-BA1B-2133A489996C}"/>
                </a:ext>
              </a:extLst>
            </p:cNvPr>
            <p:cNvSpPr/>
            <p:nvPr/>
          </p:nvSpPr>
          <p:spPr>
            <a:xfrm>
              <a:off x="18211862" y="827372"/>
              <a:ext cx="56638" cy="56670"/>
            </a:xfrm>
            <a:custGeom>
              <a:avLst/>
              <a:gdLst>
                <a:gd name="connsiteX0" fmla="*/ 56639 w 56638"/>
                <a:gd name="connsiteY0" fmla="*/ 28109 h 56670"/>
                <a:gd name="connsiteX1" fmla="*/ 28234 w 56638"/>
                <a:gd name="connsiteY1" fmla="*/ 0 h 56670"/>
                <a:gd name="connsiteX2" fmla="*/ 0 w 56638"/>
                <a:gd name="connsiteY2" fmla="*/ 28562 h 56670"/>
                <a:gd name="connsiteX3" fmla="*/ 28403 w 56638"/>
                <a:gd name="connsiteY3" fmla="*/ 56671 h 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38" h="56670">
                  <a:moveTo>
                    <a:pt x="56639" y="28109"/>
                  </a:moveTo>
                  <a:lnTo>
                    <a:pt x="28234" y="0"/>
                  </a:lnTo>
                  <a:lnTo>
                    <a:pt x="0" y="28562"/>
                  </a:lnTo>
                  <a:lnTo>
                    <a:pt x="28403" y="5667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 391">
              <a:extLst>
                <a:ext uri="{FF2B5EF4-FFF2-40B4-BE49-F238E27FC236}">
                  <a16:creationId xmlns:a16="http://schemas.microsoft.com/office/drawing/2014/main" id="{4151A68C-0B88-794B-9A35-B4704C16950D}"/>
                </a:ext>
              </a:extLst>
            </p:cNvPr>
            <p:cNvSpPr/>
            <p:nvPr/>
          </p:nvSpPr>
          <p:spPr>
            <a:xfrm>
              <a:off x="18180778" y="796611"/>
              <a:ext cx="56617" cy="56650"/>
            </a:xfrm>
            <a:custGeom>
              <a:avLst/>
              <a:gdLst>
                <a:gd name="connsiteX0" fmla="*/ 56618 w 56617"/>
                <a:gd name="connsiteY0" fmla="*/ 28088 h 56650"/>
                <a:gd name="connsiteX1" fmla="*/ 28235 w 56617"/>
                <a:gd name="connsiteY1" fmla="*/ 0 h 56650"/>
                <a:gd name="connsiteX2" fmla="*/ 0 w 56617"/>
                <a:gd name="connsiteY2" fmla="*/ 28562 h 56650"/>
                <a:gd name="connsiteX3" fmla="*/ 28383 w 56617"/>
                <a:gd name="connsiteY3" fmla="*/ 5665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" h="56650">
                  <a:moveTo>
                    <a:pt x="56618" y="28088"/>
                  </a:moveTo>
                  <a:lnTo>
                    <a:pt x="28235" y="0"/>
                  </a:lnTo>
                  <a:lnTo>
                    <a:pt x="0" y="28562"/>
                  </a:lnTo>
                  <a:lnTo>
                    <a:pt x="28383" y="5665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 392">
              <a:extLst>
                <a:ext uri="{FF2B5EF4-FFF2-40B4-BE49-F238E27FC236}">
                  <a16:creationId xmlns:a16="http://schemas.microsoft.com/office/drawing/2014/main" id="{82E4A508-0BCC-FF4F-AA62-CEBC01474CBA}"/>
                </a:ext>
              </a:extLst>
            </p:cNvPr>
            <p:cNvSpPr/>
            <p:nvPr/>
          </p:nvSpPr>
          <p:spPr>
            <a:xfrm>
              <a:off x="18148470" y="764637"/>
              <a:ext cx="57841" cy="57862"/>
            </a:xfrm>
            <a:custGeom>
              <a:avLst/>
              <a:gdLst>
                <a:gd name="connsiteX0" fmla="*/ 0 w 57841"/>
                <a:gd name="connsiteY0" fmla="*/ 28562 h 57862"/>
                <a:gd name="connsiteX1" fmla="*/ 29607 w 57841"/>
                <a:gd name="connsiteY1" fmla="*/ 57863 h 57862"/>
                <a:gd name="connsiteX2" fmla="*/ 57842 w 57841"/>
                <a:gd name="connsiteY2" fmla="*/ 29300 h 57862"/>
                <a:gd name="connsiteX3" fmla="*/ 28235 w 57841"/>
                <a:gd name="connsiteY3" fmla="*/ 0 h 5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41" h="57862">
                  <a:moveTo>
                    <a:pt x="0" y="28562"/>
                  </a:moveTo>
                  <a:lnTo>
                    <a:pt x="29607" y="57863"/>
                  </a:lnTo>
                  <a:lnTo>
                    <a:pt x="57842" y="29300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 393">
              <a:extLst>
                <a:ext uri="{FF2B5EF4-FFF2-40B4-BE49-F238E27FC236}">
                  <a16:creationId xmlns:a16="http://schemas.microsoft.com/office/drawing/2014/main" id="{6BCF14EE-21B7-5F4C-BEDF-71F8446E0A47}"/>
                </a:ext>
              </a:extLst>
            </p:cNvPr>
            <p:cNvSpPr/>
            <p:nvPr/>
          </p:nvSpPr>
          <p:spPr>
            <a:xfrm>
              <a:off x="18179376" y="732709"/>
              <a:ext cx="58497" cy="58524"/>
            </a:xfrm>
            <a:custGeom>
              <a:avLst/>
              <a:gdLst>
                <a:gd name="connsiteX0" fmla="*/ 0 w 58497"/>
                <a:gd name="connsiteY0" fmla="*/ 29225 h 58524"/>
                <a:gd name="connsiteX1" fmla="*/ 29607 w 58497"/>
                <a:gd name="connsiteY1" fmla="*/ 58525 h 58524"/>
                <a:gd name="connsiteX2" fmla="*/ 58497 w 58497"/>
                <a:gd name="connsiteY2" fmla="*/ 29300 h 58524"/>
                <a:gd name="connsiteX3" fmla="*/ 28891 w 58497"/>
                <a:gd name="connsiteY3" fmla="*/ 0 h 5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97" h="58524">
                  <a:moveTo>
                    <a:pt x="0" y="29225"/>
                  </a:moveTo>
                  <a:lnTo>
                    <a:pt x="29607" y="58525"/>
                  </a:lnTo>
                  <a:lnTo>
                    <a:pt x="58497" y="29300"/>
                  </a:lnTo>
                  <a:lnTo>
                    <a:pt x="2889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 394">
              <a:extLst>
                <a:ext uri="{FF2B5EF4-FFF2-40B4-BE49-F238E27FC236}">
                  <a16:creationId xmlns:a16="http://schemas.microsoft.com/office/drawing/2014/main" id="{0EB992C4-1F5B-2847-BF4E-3203AF0E3F92}"/>
                </a:ext>
              </a:extLst>
            </p:cNvPr>
            <p:cNvSpPr/>
            <p:nvPr/>
          </p:nvSpPr>
          <p:spPr>
            <a:xfrm>
              <a:off x="18086129" y="765141"/>
              <a:ext cx="56968" cy="57004"/>
            </a:xfrm>
            <a:custGeom>
              <a:avLst/>
              <a:gdLst>
                <a:gd name="connsiteX0" fmla="*/ 0 w 56968"/>
                <a:gd name="connsiteY0" fmla="*/ 28917 h 57004"/>
                <a:gd name="connsiteX1" fmla="*/ 28383 w 56968"/>
                <a:gd name="connsiteY1" fmla="*/ 57005 h 57004"/>
                <a:gd name="connsiteX2" fmla="*/ 56968 w 56968"/>
                <a:gd name="connsiteY2" fmla="*/ 28088 h 57004"/>
                <a:gd name="connsiteX3" fmla="*/ 28586 w 56968"/>
                <a:gd name="connsiteY3" fmla="*/ 0 h 5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68" h="57004">
                  <a:moveTo>
                    <a:pt x="0" y="28917"/>
                  </a:moveTo>
                  <a:lnTo>
                    <a:pt x="28383" y="57005"/>
                  </a:lnTo>
                  <a:lnTo>
                    <a:pt x="56968" y="28088"/>
                  </a:lnTo>
                  <a:lnTo>
                    <a:pt x="28586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 395">
              <a:extLst>
                <a:ext uri="{FF2B5EF4-FFF2-40B4-BE49-F238E27FC236}">
                  <a16:creationId xmlns:a16="http://schemas.microsoft.com/office/drawing/2014/main" id="{A0ABE6B5-23F9-A84E-BAA9-7ACBAEB15500}"/>
                </a:ext>
              </a:extLst>
            </p:cNvPr>
            <p:cNvSpPr/>
            <p:nvPr/>
          </p:nvSpPr>
          <p:spPr>
            <a:xfrm>
              <a:off x="18180605" y="858637"/>
              <a:ext cx="56988" cy="57025"/>
            </a:xfrm>
            <a:custGeom>
              <a:avLst/>
              <a:gdLst>
                <a:gd name="connsiteX0" fmla="*/ 56988 w 56988"/>
                <a:gd name="connsiteY0" fmla="*/ 28109 h 57025"/>
                <a:gd name="connsiteX1" fmla="*/ 28585 w 56988"/>
                <a:gd name="connsiteY1" fmla="*/ 0 h 57025"/>
                <a:gd name="connsiteX2" fmla="*/ 0 w 56988"/>
                <a:gd name="connsiteY2" fmla="*/ 28917 h 57025"/>
                <a:gd name="connsiteX3" fmla="*/ 28403 w 56988"/>
                <a:gd name="connsiteY3" fmla="*/ 57025 h 5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88" h="57025">
                  <a:moveTo>
                    <a:pt x="56988" y="28109"/>
                  </a:moveTo>
                  <a:lnTo>
                    <a:pt x="28585" y="0"/>
                  </a:lnTo>
                  <a:lnTo>
                    <a:pt x="0" y="28917"/>
                  </a:lnTo>
                  <a:lnTo>
                    <a:pt x="28403" y="5702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 396">
              <a:extLst>
                <a:ext uri="{FF2B5EF4-FFF2-40B4-BE49-F238E27FC236}">
                  <a16:creationId xmlns:a16="http://schemas.microsoft.com/office/drawing/2014/main" id="{3D9C06DA-4234-BE4E-80AE-607415F99DA3}"/>
                </a:ext>
              </a:extLst>
            </p:cNvPr>
            <p:cNvSpPr/>
            <p:nvPr/>
          </p:nvSpPr>
          <p:spPr>
            <a:xfrm>
              <a:off x="18148293" y="701948"/>
              <a:ext cx="57272" cy="57312"/>
            </a:xfrm>
            <a:custGeom>
              <a:avLst/>
              <a:gdLst>
                <a:gd name="connsiteX0" fmla="*/ 0 w 57272"/>
                <a:gd name="connsiteY0" fmla="*/ 29224 h 57312"/>
                <a:gd name="connsiteX1" fmla="*/ 28383 w 57272"/>
                <a:gd name="connsiteY1" fmla="*/ 57312 h 57312"/>
                <a:gd name="connsiteX2" fmla="*/ 57272 w 57272"/>
                <a:gd name="connsiteY2" fmla="*/ 28088 h 57312"/>
                <a:gd name="connsiteX3" fmla="*/ 28890 w 57272"/>
                <a:gd name="connsiteY3" fmla="*/ 0 h 5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72" h="57312">
                  <a:moveTo>
                    <a:pt x="0" y="29224"/>
                  </a:moveTo>
                  <a:lnTo>
                    <a:pt x="28383" y="57312"/>
                  </a:lnTo>
                  <a:lnTo>
                    <a:pt x="57272" y="28088"/>
                  </a:lnTo>
                  <a:lnTo>
                    <a:pt x="28890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 397">
              <a:extLst>
                <a:ext uri="{FF2B5EF4-FFF2-40B4-BE49-F238E27FC236}">
                  <a16:creationId xmlns:a16="http://schemas.microsoft.com/office/drawing/2014/main" id="{79C0B83E-F006-FF41-8A4B-B6938A830857}"/>
                </a:ext>
              </a:extLst>
            </p:cNvPr>
            <p:cNvSpPr/>
            <p:nvPr/>
          </p:nvSpPr>
          <p:spPr>
            <a:xfrm>
              <a:off x="18117386" y="733876"/>
              <a:ext cx="56617" cy="56650"/>
            </a:xfrm>
            <a:custGeom>
              <a:avLst/>
              <a:gdLst>
                <a:gd name="connsiteX0" fmla="*/ 0 w 56617"/>
                <a:gd name="connsiteY0" fmla="*/ 28562 h 56650"/>
                <a:gd name="connsiteX1" fmla="*/ 28383 w 56617"/>
                <a:gd name="connsiteY1" fmla="*/ 56650 h 56650"/>
                <a:gd name="connsiteX2" fmla="*/ 56618 w 56617"/>
                <a:gd name="connsiteY2" fmla="*/ 28088 h 56650"/>
                <a:gd name="connsiteX3" fmla="*/ 28235 w 56617"/>
                <a:gd name="connsiteY3" fmla="*/ 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" h="56650">
                  <a:moveTo>
                    <a:pt x="0" y="28562"/>
                  </a:moveTo>
                  <a:lnTo>
                    <a:pt x="28383" y="56650"/>
                  </a:lnTo>
                  <a:lnTo>
                    <a:pt x="56618" y="28088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 398">
              <a:extLst>
                <a:ext uri="{FF2B5EF4-FFF2-40B4-BE49-F238E27FC236}">
                  <a16:creationId xmlns:a16="http://schemas.microsoft.com/office/drawing/2014/main" id="{679839CE-C38A-3E4C-86D2-269DB8A22C7C}"/>
                </a:ext>
              </a:extLst>
            </p:cNvPr>
            <p:cNvSpPr/>
            <p:nvPr/>
          </p:nvSpPr>
          <p:spPr>
            <a:xfrm>
              <a:off x="18149521" y="827875"/>
              <a:ext cx="56967" cy="57004"/>
            </a:xfrm>
            <a:custGeom>
              <a:avLst/>
              <a:gdLst>
                <a:gd name="connsiteX0" fmla="*/ 56967 w 56967"/>
                <a:gd name="connsiteY0" fmla="*/ 28088 h 57004"/>
                <a:gd name="connsiteX1" fmla="*/ 28585 w 56967"/>
                <a:gd name="connsiteY1" fmla="*/ 0 h 57004"/>
                <a:gd name="connsiteX2" fmla="*/ 0 w 56967"/>
                <a:gd name="connsiteY2" fmla="*/ 28917 h 57004"/>
                <a:gd name="connsiteX3" fmla="*/ 28383 w 56967"/>
                <a:gd name="connsiteY3" fmla="*/ 57004 h 5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67" h="57004">
                  <a:moveTo>
                    <a:pt x="56967" y="28088"/>
                  </a:moveTo>
                  <a:lnTo>
                    <a:pt x="28585" y="0"/>
                  </a:lnTo>
                  <a:lnTo>
                    <a:pt x="0" y="28917"/>
                  </a:lnTo>
                  <a:lnTo>
                    <a:pt x="28383" y="5700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 399">
              <a:extLst>
                <a:ext uri="{FF2B5EF4-FFF2-40B4-BE49-F238E27FC236}">
                  <a16:creationId xmlns:a16="http://schemas.microsoft.com/office/drawing/2014/main" id="{DC301807-0DD7-294B-9E8B-9166C4BCB026}"/>
                </a:ext>
              </a:extLst>
            </p:cNvPr>
            <p:cNvSpPr/>
            <p:nvPr/>
          </p:nvSpPr>
          <p:spPr>
            <a:xfrm>
              <a:off x="18117213" y="795903"/>
              <a:ext cx="58192" cy="58216"/>
            </a:xfrm>
            <a:custGeom>
              <a:avLst/>
              <a:gdLst>
                <a:gd name="connsiteX0" fmla="*/ 0 w 58192"/>
                <a:gd name="connsiteY0" fmla="*/ 28917 h 58216"/>
                <a:gd name="connsiteX1" fmla="*/ 29606 w 58192"/>
                <a:gd name="connsiteY1" fmla="*/ 58216 h 58216"/>
                <a:gd name="connsiteX2" fmla="*/ 58192 w 58192"/>
                <a:gd name="connsiteY2" fmla="*/ 29300 h 58216"/>
                <a:gd name="connsiteX3" fmla="*/ 28585 w 58192"/>
                <a:gd name="connsiteY3" fmla="*/ 0 h 5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92" h="58216">
                  <a:moveTo>
                    <a:pt x="0" y="28917"/>
                  </a:moveTo>
                  <a:lnTo>
                    <a:pt x="29606" y="58216"/>
                  </a:lnTo>
                  <a:lnTo>
                    <a:pt x="58192" y="29300"/>
                  </a:lnTo>
                  <a:lnTo>
                    <a:pt x="2858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 400">
              <a:extLst>
                <a:ext uri="{FF2B5EF4-FFF2-40B4-BE49-F238E27FC236}">
                  <a16:creationId xmlns:a16="http://schemas.microsoft.com/office/drawing/2014/main" id="{7EEA61C2-D13F-3843-84D5-980D5A40DCA8}"/>
                </a:ext>
              </a:extLst>
            </p:cNvPr>
            <p:cNvSpPr/>
            <p:nvPr/>
          </p:nvSpPr>
          <p:spPr>
            <a:xfrm>
              <a:off x="18116413" y="670397"/>
              <a:ext cx="58068" cy="58102"/>
            </a:xfrm>
            <a:custGeom>
              <a:avLst/>
              <a:gdLst>
                <a:gd name="connsiteX0" fmla="*/ 0 w 58068"/>
                <a:gd name="connsiteY0" fmla="*/ 29225 h 58102"/>
                <a:gd name="connsiteX1" fmla="*/ 29179 w 58068"/>
                <a:gd name="connsiteY1" fmla="*/ 58102 h 58102"/>
                <a:gd name="connsiteX2" fmla="*/ 58069 w 58068"/>
                <a:gd name="connsiteY2" fmla="*/ 28877 h 58102"/>
                <a:gd name="connsiteX3" fmla="*/ 28890 w 58068"/>
                <a:gd name="connsiteY3" fmla="*/ 0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68" h="58102">
                  <a:moveTo>
                    <a:pt x="0" y="29225"/>
                  </a:moveTo>
                  <a:lnTo>
                    <a:pt x="29179" y="58102"/>
                  </a:lnTo>
                  <a:lnTo>
                    <a:pt x="58069" y="28877"/>
                  </a:lnTo>
                  <a:lnTo>
                    <a:pt x="28890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 401">
              <a:extLst>
                <a:ext uri="{FF2B5EF4-FFF2-40B4-BE49-F238E27FC236}">
                  <a16:creationId xmlns:a16="http://schemas.microsoft.com/office/drawing/2014/main" id="{6EDEB232-3A84-C34C-B025-A97673A237AF}"/>
                </a:ext>
              </a:extLst>
            </p:cNvPr>
            <p:cNvSpPr/>
            <p:nvPr/>
          </p:nvSpPr>
          <p:spPr>
            <a:xfrm>
              <a:off x="18025830" y="828026"/>
              <a:ext cx="55102" cy="55419"/>
            </a:xfrm>
            <a:custGeom>
              <a:avLst/>
              <a:gdLst>
                <a:gd name="connsiteX0" fmla="*/ 26719 w 55102"/>
                <a:gd name="connsiteY0" fmla="*/ 0 h 55419"/>
                <a:gd name="connsiteX1" fmla="*/ 0 w 55102"/>
                <a:gd name="connsiteY1" fmla="*/ 27030 h 55419"/>
                <a:gd name="connsiteX2" fmla="*/ 28084 w 55102"/>
                <a:gd name="connsiteY2" fmla="*/ 55419 h 55419"/>
                <a:gd name="connsiteX3" fmla="*/ 55102 w 55102"/>
                <a:gd name="connsiteY3" fmla="*/ 28088 h 5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02" h="55419">
                  <a:moveTo>
                    <a:pt x="26719" y="0"/>
                  </a:moveTo>
                  <a:lnTo>
                    <a:pt x="0" y="27030"/>
                  </a:lnTo>
                  <a:lnTo>
                    <a:pt x="28084" y="55419"/>
                  </a:lnTo>
                  <a:lnTo>
                    <a:pt x="55102" y="2808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 402">
              <a:extLst>
                <a:ext uri="{FF2B5EF4-FFF2-40B4-BE49-F238E27FC236}">
                  <a16:creationId xmlns:a16="http://schemas.microsoft.com/office/drawing/2014/main" id="{8F63EBC6-E226-EB49-B99D-051B4ACF4221}"/>
                </a:ext>
              </a:extLst>
            </p:cNvPr>
            <p:cNvSpPr/>
            <p:nvPr/>
          </p:nvSpPr>
          <p:spPr>
            <a:xfrm>
              <a:off x="17988265" y="730791"/>
              <a:ext cx="60609" cy="60307"/>
            </a:xfrm>
            <a:custGeom>
              <a:avLst/>
              <a:gdLst>
                <a:gd name="connsiteX0" fmla="*/ 60610 w 60609"/>
                <a:gd name="connsiteY0" fmla="*/ 31746 h 60307"/>
                <a:gd name="connsiteX1" fmla="*/ 28532 w 60609"/>
                <a:gd name="connsiteY1" fmla="*/ 0 h 60307"/>
                <a:gd name="connsiteX2" fmla="*/ 0 w 60609"/>
                <a:gd name="connsiteY2" fmla="*/ 28269 h 60307"/>
                <a:gd name="connsiteX3" fmla="*/ 32375 w 60609"/>
                <a:gd name="connsiteY3" fmla="*/ 60308 h 6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09" h="60307">
                  <a:moveTo>
                    <a:pt x="60610" y="31746"/>
                  </a:moveTo>
                  <a:lnTo>
                    <a:pt x="28532" y="0"/>
                  </a:lnTo>
                  <a:lnTo>
                    <a:pt x="0" y="28269"/>
                  </a:lnTo>
                  <a:lnTo>
                    <a:pt x="32375" y="6030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 403">
              <a:extLst>
                <a:ext uri="{FF2B5EF4-FFF2-40B4-BE49-F238E27FC236}">
                  <a16:creationId xmlns:a16="http://schemas.microsoft.com/office/drawing/2014/main" id="{DC3BB524-B07D-6E4A-A4D5-C0F58466D362}"/>
                </a:ext>
              </a:extLst>
            </p:cNvPr>
            <p:cNvSpPr/>
            <p:nvPr/>
          </p:nvSpPr>
          <p:spPr>
            <a:xfrm>
              <a:off x="17959277" y="761736"/>
              <a:ext cx="58690" cy="58729"/>
            </a:xfrm>
            <a:custGeom>
              <a:avLst/>
              <a:gdLst>
                <a:gd name="connsiteX0" fmla="*/ 32334 w 58690"/>
                <a:gd name="connsiteY0" fmla="*/ 58729 h 58729"/>
                <a:gd name="connsiteX1" fmla="*/ 58690 w 58690"/>
                <a:gd name="connsiteY1" fmla="*/ 32067 h 58729"/>
                <a:gd name="connsiteX2" fmla="*/ 26288 w 58690"/>
                <a:gd name="connsiteY2" fmla="*/ 0 h 58729"/>
                <a:gd name="connsiteX3" fmla="*/ 0 w 58690"/>
                <a:gd name="connsiteY3" fmla="*/ 26045 h 5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90" h="58729">
                  <a:moveTo>
                    <a:pt x="32334" y="58729"/>
                  </a:moveTo>
                  <a:lnTo>
                    <a:pt x="58690" y="32067"/>
                  </a:lnTo>
                  <a:lnTo>
                    <a:pt x="26288" y="0"/>
                  </a:lnTo>
                  <a:lnTo>
                    <a:pt x="0" y="2604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 404">
              <a:extLst>
                <a:ext uri="{FF2B5EF4-FFF2-40B4-BE49-F238E27FC236}">
                  <a16:creationId xmlns:a16="http://schemas.microsoft.com/office/drawing/2014/main" id="{BC507FAC-3EE4-B341-835B-3BAA627ED7AC}"/>
                </a:ext>
              </a:extLst>
            </p:cNvPr>
            <p:cNvSpPr/>
            <p:nvPr/>
          </p:nvSpPr>
          <p:spPr>
            <a:xfrm>
              <a:off x="18147975" y="639131"/>
              <a:ext cx="57414" cy="57439"/>
            </a:xfrm>
            <a:custGeom>
              <a:avLst/>
              <a:gdLst>
                <a:gd name="connsiteX0" fmla="*/ 0 w 57414"/>
                <a:gd name="connsiteY0" fmla="*/ 28563 h 57439"/>
                <a:gd name="connsiteX1" fmla="*/ 29179 w 57414"/>
                <a:gd name="connsiteY1" fmla="*/ 57440 h 57439"/>
                <a:gd name="connsiteX2" fmla="*/ 57414 w 57414"/>
                <a:gd name="connsiteY2" fmla="*/ 28877 h 57439"/>
                <a:gd name="connsiteX3" fmla="*/ 28235 w 57414"/>
                <a:gd name="connsiteY3" fmla="*/ 0 h 5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14" h="57439">
                  <a:moveTo>
                    <a:pt x="0" y="28563"/>
                  </a:moveTo>
                  <a:lnTo>
                    <a:pt x="29179" y="57440"/>
                  </a:lnTo>
                  <a:lnTo>
                    <a:pt x="57414" y="28877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 405">
              <a:extLst>
                <a:ext uri="{FF2B5EF4-FFF2-40B4-BE49-F238E27FC236}">
                  <a16:creationId xmlns:a16="http://schemas.microsoft.com/office/drawing/2014/main" id="{20898C8A-8F08-1C4F-910D-51165EAC9900}"/>
                </a:ext>
              </a:extLst>
            </p:cNvPr>
            <p:cNvSpPr/>
            <p:nvPr/>
          </p:nvSpPr>
          <p:spPr>
            <a:xfrm>
              <a:off x="18056588" y="858788"/>
              <a:ext cx="56652" cy="56974"/>
            </a:xfrm>
            <a:custGeom>
              <a:avLst/>
              <a:gdLst>
                <a:gd name="connsiteX0" fmla="*/ 27046 w 56652"/>
                <a:gd name="connsiteY0" fmla="*/ 0 h 56974"/>
                <a:gd name="connsiteX1" fmla="*/ 0 w 56652"/>
                <a:gd name="connsiteY1" fmla="*/ 27360 h 56974"/>
                <a:gd name="connsiteX2" fmla="*/ 29296 w 56652"/>
                <a:gd name="connsiteY2" fmla="*/ 56974 h 56974"/>
                <a:gd name="connsiteX3" fmla="*/ 56653 w 56652"/>
                <a:gd name="connsiteY3" fmla="*/ 29300 h 5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52" h="56974">
                  <a:moveTo>
                    <a:pt x="27046" y="0"/>
                  </a:moveTo>
                  <a:lnTo>
                    <a:pt x="0" y="27360"/>
                  </a:lnTo>
                  <a:lnTo>
                    <a:pt x="29296" y="56974"/>
                  </a:lnTo>
                  <a:lnTo>
                    <a:pt x="56653" y="2930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 406">
              <a:extLst>
                <a:ext uri="{FF2B5EF4-FFF2-40B4-BE49-F238E27FC236}">
                  <a16:creationId xmlns:a16="http://schemas.microsoft.com/office/drawing/2014/main" id="{28C18B3E-C095-7448-9775-098FD07D26E9}"/>
                </a:ext>
              </a:extLst>
            </p:cNvPr>
            <p:cNvSpPr/>
            <p:nvPr/>
          </p:nvSpPr>
          <p:spPr>
            <a:xfrm>
              <a:off x="18088557" y="890760"/>
              <a:ext cx="55768" cy="56093"/>
            </a:xfrm>
            <a:custGeom>
              <a:avLst/>
              <a:gdLst>
                <a:gd name="connsiteX0" fmla="*/ 27386 w 55768"/>
                <a:gd name="connsiteY0" fmla="*/ 0 h 56093"/>
                <a:gd name="connsiteX1" fmla="*/ 0 w 55768"/>
                <a:gd name="connsiteY1" fmla="*/ 27704 h 56093"/>
                <a:gd name="connsiteX2" fmla="*/ 28084 w 55768"/>
                <a:gd name="connsiteY2" fmla="*/ 56093 h 56093"/>
                <a:gd name="connsiteX3" fmla="*/ 55768 w 55768"/>
                <a:gd name="connsiteY3" fmla="*/ 28088 h 56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8" h="56093">
                  <a:moveTo>
                    <a:pt x="27386" y="0"/>
                  </a:moveTo>
                  <a:lnTo>
                    <a:pt x="0" y="27704"/>
                  </a:lnTo>
                  <a:lnTo>
                    <a:pt x="28084" y="56093"/>
                  </a:lnTo>
                  <a:lnTo>
                    <a:pt x="55768" y="2808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 407">
              <a:extLst>
                <a:ext uri="{FF2B5EF4-FFF2-40B4-BE49-F238E27FC236}">
                  <a16:creationId xmlns:a16="http://schemas.microsoft.com/office/drawing/2014/main" id="{B5335790-D97E-BE43-B9F4-D3FC249FD06B}"/>
                </a:ext>
              </a:extLst>
            </p:cNvPr>
            <p:cNvSpPr/>
            <p:nvPr/>
          </p:nvSpPr>
          <p:spPr>
            <a:xfrm>
              <a:off x="18082314" y="636952"/>
              <a:ext cx="60286" cy="59996"/>
            </a:xfrm>
            <a:custGeom>
              <a:avLst/>
              <a:gdLst>
                <a:gd name="connsiteX0" fmla="*/ 60287 w 60286"/>
                <a:gd name="connsiteY0" fmla="*/ 30772 h 59996"/>
                <a:gd name="connsiteX1" fmla="*/ 29193 w 60286"/>
                <a:gd name="connsiteY1" fmla="*/ 0 h 59996"/>
                <a:gd name="connsiteX2" fmla="*/ 0 w 60286"/>
                <a:gd name="connsiteY2" fmla="*/ 28925 h 59996"/>
                <a:gd name="connsiteX3" fmla="*/ 31397 w 60286"/>
                <a:gd name="connsiteY3" fmla="*/ 59997 h 5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86" h="59996">
                  <a:moveTo>
                    <a:pt x="60287" y="30772"/>
                  </a:moveTo>
                  <a:lnTo>
                    <a:pt x="29193" y="0"/>
                  </a:lnTo>
                  <a:lnTo>
                    <a:pt x="0" y="28925"/>
                  </a:lnTo>
                  <a:lnTo>
                    <a:pt x="31397" y="5999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 408">
              <a:extLst>
                <a:ext uri="{FF2B5EF4-FFF2-40B4-BE49-F238E27FC236}">
                  <a16:creationId xmlns:a16="http://schemas.microsoft.com/office/drawing/2014/main" id="{CAC82B72-BA29-FD43-9EBC-369A7419EB94}"/>
                </a:ext>
              </a:extLst>
            </p:cNvPr>
            <p:cNvSpPr/>
            <p:nvPr/>
          </p:nvSpPr>
          <p:spPr>
            <a:xfrm>
              <a:off x="18145439" y="569309"/>
              <a:ext cx="64404" cy="64445"/>
            </a:xfrm>
            <a:custGeom>
              <a:avLst/>
              <a:gdLst>
                <a:gd name="connsiteX0" fmla="*/ 64404 w 64404"/>
                <a:gd name="connsiteY0" fmla="*/ 30391 h 64445"/>
                <a:gd name="connsiteX1" fmla="*/ 34340 w 64404"/>
                <a:gd name="connsiteY1" fmla="*/ 0 h 64445"/>
                <a:gd name="connsiteX2" fmla="*/ 0 w 64404"/>
                <a:gd name="connsiteY2" fmla="*/ 34023 h 64445"/>
                <a:gd name="connsiteX3" fmla="*/ 30741 w 64404"/>
                <a:gd name="connsiteY3" fmla="*/ 64445 h 64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04" h="64445">
                  <a:moveTo>
                    <a:pt x="64404" y="30391"/>
                  </a:moveTo>
                  <a:lnTo>
                    <a:pt x="34340" y="0"/>
                  </a:lnTo>
                  <a:lnTo>
                    <a:pt x="0" y="34023"/>
                  </a:lnTo>
                  <a:lnTo>
                    <a:pt x="30741" y="6444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 409">
              <a:extLst>
                <a:ext uri="{FF2B5EF4-FFF2-40B4-BE49-F238E27FC236}">
                  <a16:creationId xmlns:a16="http://schemas.microsoft.com/office/drawing/2014/main" id="{DDA3DD10-E8A9-5448-859F-55E31846B63D}"/>
                </a:ext>
              </a:extLst>
            </p:cNvPr>
            <p:cNvSpPr/>
            <p:nvPr/>
          </p:nvSpPr>
          <p:spPr>
            <a:xfrm>
              <a:off x="18114207" y="606008"/>
              <a:ext cx="59301" cy="59012"/>
            </a:xfrm>
            <a:custGeom>
              <a:avLst/>
              <a:gdLst>
                <a:gd name="connsiteX0" fmla="*/ 59301 w 59301"/>
                <a:gd name="connsiteY0" fmla="*/ 30450 h 59012"/>
                <a:gd name="connsiteX1" fmla="*/ 28533 w 59301"/>
                <a:gd name="connsiteY1" fmla="*/ 0 h 59012"/>
                <a:gd name="connsiteX2" fmla="*/ 0 w 59301"/>
                <a:gd name="connsiteY2" fmla="*/ 28269 h 59012"/>
                <a:gd name="connsiteX3" fmla="*/ 31066 w 59301"/>
                <a:gd name="connsiteY3" fmla="*/ 59012 h 5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301" h="59012">
                  <a:moveTo>
                    <a:pt x="59301" y="30450"/>
                  </a:moveTo>
                  <a:lnTo>
                    <a:pt x="28533" y="0"/>
                  </a:lnTo>
                  <a:lnTo>
                    <a:pt x="0" y="28269"/>
                  </a:lnTo>
                  <a:lnTo>
                    <a:pt x="31066" y="5901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 410">
              <a:extLst>
                <a:ext uri="{FF2B5EF4-FFF2-40B4-BE49-F238E27FC236}">
                  <a16:creationId xmlns:a16="http://schemas.microsoft.com/office/drawing/2014/main" id="{B69FE5B2-E9F6-C943-B4CB-236A426A48F0}"/>
                </a:ext>
              </a:extLst>
            </p:cNvPr>
            <p:cNvSpPr/>
            <p:nvPr/>
          </p:nvSpPr>
          <p:spPr>
            <a:xfrm>
              <a:off x="18119314" y="921522"/>
              <a:ext cx="56115" cy="56443"/>
            </a:xfrm>
            <a:custGeom>
              <a:avLst/>
              <a:gdLst>
                <a:gd name="connsiteX0" fmla="*/ 27713 w 56115"/>
                <a:gd name="connsiteY0" fmla="*/ 0 h 56443"/>
                <a:gd name="connsiteX1" fmla="*/ 0 w 56115"/>
                <a:gd name="connsiteY1" fmla="*/ 28033 h 56443"/>
                <a:gd name="connsiteX2" fmla="*/ 28106 w 56115"/>
                <a:gd name="connsiteY2" fmla="*/ 56444 h 56443"/>
                <a:gd name="connsiteX3" fmla="*/ 56116 w 56115"/>
                <a:gd name="connsiteY3" fmla="*/ 28109 h 5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15" h="56443">
                  <a:moveTo>
                    <a:pt x="27713" y="0"/>
                  </a:moveTo>
                  <a:lnTo>
                    <a:pt x="0" y="28033"/>
                  </a:lnTo>
                  <a:lnTo>
                    <a:pt x="28106" y="56444"/>
                  </a:lnTo>
                  <a:lnTo>
                    <a:pt x="56116" y="2810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 411">
              <a:extLst>
                <a:ext uri="{FF2B5EF4-FFF2-40B4-BE49-F238E27FC236}">
                  <a16:creationId xmlns:a16="http://schemas.microsoft.com/office/drawing/2014/main" id="{1DE155DA-2CB1-3644-AC6E-DDE6A55171B2}"/>
                </a:ext>
              </a:extLst>
            </p:cNvPr>
            <p:cNvSpPr/>
            <p:nvPr/>
          </p:nvSpPr>
          <p:spPr>
            <a:xfrm>
              <a:off x="18051083" y="668552"/>
              <a:ext cx="59956" cy="59661"/>
            </a:xfrm>
            <a:custGeom>
              <a:avLst/>
              <a:gdLst>
                <a:gd name="connsiteX0" fmla="*/ 59956 w 59956"/>
                <a:gd name="connsiteY0" fmla="*/ 31099 h 59661"/>
                <a:gd name="connsiteX1" fmla="*/ 28531 w 59956"/>
                <a:gd name="connsiteY1" fmla="*/ 0 h 59661"/>
                <a:gd name="connsiteX2" fmla="*/ 0 w 59956"/>
                <a:gd name="connsiteY2" fmla="*/ 28269 h 59661"/>
                <a:gd name="connsiteX3" fmla="*/ 31721 w 59956"/>
                <a:gd name="connsiteY3" fmla="*/ 59662 h 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956" h="59661">
                  <a:moveTo>
                    <a:pt x="59956" y="31099"/>
                  </a:moveTo>
                  <a:lnTo>
                    <a:pt x="28531" y="0"/>
                  </a:lnTo>
                  <a:lnTo>
                    <a:pt x="0" y="28269"/>
                  </a:lnTo>
                  <a:lnTo>
                    <a:pt x="31721" y="5966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 412">
              <a:extLst>
                <a:ext uri="{FF2B5EF4-FFF2-40B4-BE49-F238E27FC236}">
                  <a16:creationId xmlns:a16="http://schemas.microsoft.com/office/drawing/2014/main" id="{B1E69B5E-B4C3-A24A-9EB0-4D679B6B10BB}"/>
                </a:ext>
              </a:extLst>
            </p:cNvPr>
            <p:cNvSpPr/>
            <p:nvPr/>
          </p:nvSpPr>
          <p:spPr>
            <a:xfrm>
              <a:off x="18019497" y="699497"/>
              <a:ext cx="60634" cy="60337"/>
            </a:xfrm>
            <a:custGeom>
              <a:avLst/>
              <a:gdLst>
                <a:gd name="connsiteX0" fmla="*/ 60635 w 60634"/>
                <a:gd name="connsiteY0" fmla="*/ 31421 h 60337"/>
                <a:gd name="connsiteX1" fmla="*/ 28885 w 60634"/>
                <a:gd name="connsiteY1" fmla="*/ 0 h 60337"/>
                <a:gd name="connsiteX2" fmla="*/ 0 w 60634"/>
                <a:gd name="connsiteY2" fmla="*/ 28619 h 60337"/>
                <a:gd name="connsiteX3" fmla="*/ 32050 w 60634"/>
                <a:gd name="connsiteY3" fmla="*/ 60337 h 6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4" h="60337">
                  <a:moveTo>
                    <a:pt x="60635" y="31421"/>
                  </a:moveTo>
                  <a:lnTo>
                    <a:pt x="28885" y="0"/>
                  </a:lnTo>
                  <a:lnTo>
                    <a:pt x="0" y="28619"/>
                  </a:lnTo>
                  <a:lnTo>
                    <a:pt x="32050" y="6033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 413">
              <a:extLst>
                <a:ext uri="{FF2B5EF4-FFF2-40B4-BE49-F238E27FC236}">
                  <a16:creationId xmlns:a16="http://schemas.microsoft.com/office/drawing/2014/main" id="{877D9FDF-0F9D-AC4D-9E32-F889363637BD}"/>
                </a:ext>
              </a:extLst>
            </p:cNvPr>
            <p:cNvSpPr/>
            <p:nvPr/>
          </p:nvSpPr>
          <p:spPr>
            <a:xfrm>
              <a:off x="17994284" y="796476"/>
              <a:ext cx="55564" cy="55878"/>
            </a:xfrm>
            <a:custGeom>
              <a:avLst/>
              <a:gdLst>
                <a:gd name="connsiteX0" fmla="*/ 26385 w 55564"/>
                <a:gd name="connsiteY0" fmla="*/ 0 h 55878"/>
                <a:gd name="connsiteX1" fmla="*/ 0 w 55564"/>
                <a:gd name="connsiteY1" fmla="*/ 26692 h 55878"/>
                <a:gd name="connsiteX2" fmla="*/ 28873 w 55564"/>
                <a:gd name="connsiteY2" fmla="*/ 55878 h 55878"/>
                <a:gd name="connsiteX3" fmla="*/ 55565 w 55564"/>
                <a:gd name="connsiteY3" fmla="*/ 28877 h 55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564" h="55878">
                  <a:moveTo>
                    <a:pt x="26385" y="0"/>
                  </a:moveTo>
                  <a:lnTo>
                    <a:pt x="0" y="26692"/>
                  </a:lnTo>
                  <a:lnTo>
                    <a:pt x="28873" y="55878"/>
                  </a:lnTo>
                  <a:lnTo>
                    <a:pt x="55565" y="2887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 414">
              <a:extLst>
                <a:ext uri="{FF2B5EF4-FFF2-40B4-BE49-F238E27FC236}">
                  <a16:creationId xmlns:a16="http://schemas.microsoft.com/office/drawing/2014/main" id="{144D0EB5-9631-8643-BB5C-72F9FCBB95FE}"/>
                </a:ext>
              </a:extLst>
            </p:cNvPr>
            <p:cNvSpPr/>
            <p:nvPr/>
          </p:nvSpPr>
          <p:spPr>
            <a:xfrm>
              <a:off x="18150093" y="952304"/>
              <a:ext cx="56420" cy="56752"/>
            </a:xfrm>
            <a:custGeom>
              <a:avLst/>
              <a:gdLst>
                <a:gd name="connsiteX0" fmla="*/ 28039 w 56420"/>
                <a:gd name="connsiteY0" fmla="*/ 0 h 56752"/>
                <a:gd name="connsiteX1" fmla="*/ 0 w 56420"/>
                <a:gd name="connsiteY1" fmla="*/ 28363 h 56752"/>
                <a:gd name="connsiteX2" fmla="*/ 28084 w 56420"/>
                <a:gd name="connsiteY2" fmla="*/ 56753 h 56752"/>
                <a:gd name="connsiteX3" fmla="*/ 56420 w 56420"/>
                <a:gd name="connsiteY3" fmla="*/ 28088 h 5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20" h="56752">
                  <a:moveTo>
                    <a:pt x="28039" y="0"/>
                  </a:moveTo>
                  <a:lnTo>
                    <a:pt x="0" y="28363"/>
                  </a:lnTo>
                  <a:lnTo>
                    <a:pt x="28084" y="56753"/>
                  </a:lnTo>
                  <a:lnTo>
                    <a:pt x="56420" y="2808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 415">
              <a:extLst>
                <a:ext uri="{FF2B5EF4-FFF2-40B4-BE49-F238E27FC236}">
                  <a16:creationId xmlns:a16="http://schemas.microsoft.com/office/drawing/2014/main" id="{68419014-246D-FE4A-9E41-72EF55881AD9}"/>
                </a:ext>
              </a:extLst>
            </p:cNvPr>
            <p:cNvSpPr/>
            <p:nvPr/>
          </p:nvSpPr>
          <p:spPr>
            <a:xfrm>
              <a:off x="18274159" y="697700"/>
              <a:ext cx="60714" cy="61101"/>
            </a:xfrm>
            <a:custGeom>
              <a:avLst/>
              <a:gdLst>
                <a:gd name="connsiteX0" fmla="*/ 28376 w 60714"/>
                <a:gd name="connsiteY0" fmla="*/ 61101 h 61101"/>
                <a:gd name="connsiteX1" fmla="*/ 60714 w 60714"/>
                <a:gd name="connsiteY1" fmla="*/ 28389 h 61101"/>
                <a:gd name="connsiteX2" fmla="*/ 32633 w 60714"/>
                <a:gd name="connsiteY2" fmla="*/ 0 h 61101"/>
                <a:gd name="connsiteX3" fmla="*/ 0 w 60714"/>
                <a:gd name="connsiteY3" fmla="*/ 33013 h 6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14" h="61101">
                  <a:moveTo>
                    <a:pt x="28376" y="61101"/>
                  </a:moveTo>
                  <a:lnTo>
                    <a:pt x="60714" y="28389"/>
                  </a:lnTo>
                  <a:lnTo>
                    <a:pt x="32633" y="0"/>
                  </a:lnTo>
                  <a:lnTo>
                    <a:pt x="0" y="3301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 416">
              <a:extLst>
                <a:ext uri="{FF2B5EF4-FFF2-40B4-BE49-F238E27FC236}">
                  <a16:creationId xmlns:a16="http://schemas.microsoft.com/office/drawing/2014/main" id="{2FE74651-0314-534F-973D-8CF5B0C2033A}"/>
                </a:ext>
              </a:extLst>
            </p:cNvPr>
            <p:cNvSpPr/>
            <p:nvPr/>
          </p:nvSpPr>
          <p:spPr>
            <a:xfrm>
              <a:off x="18336346" y="759904"/>
              <a:ext cx="60058" cy="60441"/>
            </a:xfrm>
            <a:custGeom>
              <a:avLst/>
              <a:gdLst>
                <a:gd name="connsiteX0" fmla="*/ 28376 w 60058"/>
                <a:gd name="connsiteY0" fmla="*/ 60442 h 60441"/>
                <a:gd name="connsiteX1" fmla="*/ 60059 w 60058"/>
                <a:gd name="connsiteY1" fmla="*/ 28389 h 60441"/>
                <a:gd name="connsiteX2" fmla="*/ 31978 w 60058"/>
                <a:gd name="connsiteY2" fmla="*/ 0 h 60441"/>
                <a:gd name="connsiteX3" fmla="*/ 0 w 60058"/>
                <a:gd name="connsiteY3" fmla="*/ 32354 h 6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58" h="60441">
                  <a:moveTo>
                    <a:pt x="28376" y="60442"/>
                  </a:moveTo>
                  <a:lnTo>
                    <a:pt x="60059" y="28389"/>
                  </a:lnTo>
                  <a:lnTo>
                    <a:pt x="31978" y="0"/>
                  </a:lnTo>
                  <a:lnTo>
                    <a:pt x="0" y="3235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 417">
              <a:extLst>
                <a:ext uri="{FF2B5EF4-FFF2-40B4-BE49-F238E27FC236}">
                  <a16:creationId xmlns:a16="http://schemas.microsoft.com/office/drawing/2014/main" id="{4CCDEBFD-62E8-C846-8173-B146E0C3FA7F}"/>
                </a:ext>
              </a:extLst>
            </p:cNvPr>
            <p:cNvSpPr/>
            <p:nvPr/>
          </p:nvSpPr>
          <p:spPr>
            <a:xfrm>
              <a:off x="18241846" y="665383"/>
              <a:ext cx="62266" cy="62655"/>
            </a:xfrm>
            <a:custGeom>
              <a:avLst/>
              <a:gdLst>
                <a:gd name="connsiteX0" fmla="*/ 29605 w 62266"/>
                <a:gd name="connsiteY0" fmla="*/ 62656 h 62655"/>
                <a:gd name="connsiteX1" fmla="*/ 62266 w 62266"/>
                <a:gd name="connsiteY1" fmla="*/ 29614 h 62655"/>
                <a:gd name="connsiteX2" fmla="*/ 32978 w 62266"/>
                <a:gd name="connsiteY2" fmla="*/ 0 h 62655"/>
                <a:gd name="connsiteX3" fmla="*/ 0 w 62266"/>
                <a:gd name="connsiteY3" fmla="*/ 33356 h 6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66" h="62655">
                  <a:moveTo>
                    <a:pt x="29605" y="62656"/>
                  </a:moveTo>
                  <a:lnTo>
                    <a:pt x="62266" y="29614"/>
                  </a:lnTo>
                  <a:lnTo>
                    <a:pt x="32978" y="0"/>
                  </a:lnTo>
                  <a:lnTo>
                    <a:pt x="0" y="33356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 418">
              <a:extLst>
                <a:ext uri="{FF2B5EF4-FFF2-40B4-BE49-F238E27FC236}">
                  <a16:creationId xmlns:a16="http://schemas.microsoft.com/office/drawing/2014/main" id="{D5EE77A1-8111-BE44-B76C-6829399DBF07}"/>
                </a:ext>
              </a:extLst>
            </p:cNvPr>
            <p:cNvSpPr/>
            <p:nvPr/>
          </p:nvSpPr>
          <p:spPr>
            <a:xfrm>
              <a:off x="18210763" y="634291"/>
              <a:ext cx="61381" cy="61774"/>
            </a:xfrm>
            <a:custGeom>
              <a:avLst/>
              <a:gdLst>
                <a:gd name="connsiteX0" fmla="*/ 28383 w 61381"/>
                <a:gd name="connsiteY0" fmla="*/ 61775 h 61774"/>
                <a:gd name="connsiteX1" fmla="*/ 61382 w 61381"/>
                <a:gd name="connsiteY1" fmla="*/ 28389 h 61774"/>
                <a:gd name="connsiteX2" fmla="*/ 33300 w 61381"/>
                <a:gd name="connsiteY2" fmla="*/ 0 h 61774"/>
                <a:gd name="connsiteX3" fmla="*/ 0 w 61381"/>
                <a:gd name="connsiteY3" fmla="*/ 33687 h 6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81" h="61774">
                  <a:moveTo>
                    <a:pt x="28383" y="61775"/>
                  </a:moveTo>
                  <a:lnTo>
                    <a:pt x="61382" y="28389"/>
                  </a:lnTo>
                  <a:lnTo>
                    <a:pt x="33300" y="0"/>
                  </a:lnTo>
                  <a:lnTo>
                    <a:pt x="0" y="3368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 419">
              <a:extLst>
                <a:ext uri="{FF2B5EF4-FFF2-40B4-BE49-F238E27FC236}">
                  <a16:creationId xmlns:a16="http://schemas.microsoft.com/office/drawing/2014/main" id="{4C42AE7D-F2A5-E649-AA8F-1ABC93466227}"/>
                </a:ext>
              </a:extLst>
            </p:cNvPr>
            <p:cNvSpPr/>
            <p:nvPr/>
          </p:nvSpPr>
          <p:spPr>
            <a:xfrm>
              <a:off x="18367431" y="790995"/>
              <a:ext cx="61712" cy="61756"/>
            </a:xfrm>
            <a:custGeom>
              <a:avLst/>
              <a:gdLst>
                <a:gd name="connsiteX0" fmla="*/ 30039 w 61712"/>
                <a:gd name="connsiteY0" fmla="*/ 61757 h 61756"/>
                <a:gd name="connsiteX1" fmla="*/ 61712 w 61712"/>
                <a:gd name="connsiteY1" fmla="*/ 30383 h 61756"/>
                <a:gd name="connsiteX2" fmla="*/ 31654 w 61712"/>
                <a:gd name="connsiteY2" fmla="*/ 0 h 61756"/>
                <a:gd name="connsiteX3" fmla="*/ 0 w 61712"/>
                <a:gd name="connsiteY3" fmla="*/ 32023 h 6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12" h="61756">
                  <a:moveTo>
                    <a:pt x="30039" y="61757"/>
                  </a:moveTo>
                  <a:lnTo>
                    <a:pt x="61712" y="30383"/>
                  </a:lnTo>
                  <a:lnTo>
                    <a:pt x="31654" y="0"/>
                  </a:lnTo>
                  <a:lnTo>
                    <a:pt x="0" y="3202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 420">
              <a:extLst>
                <a:ext uri="{FF2B5EF4-FFF2-40B4-BE49-F238E27FC236}">
                  <a16:creationId xmlns:a16="http://schemas.microsoft.com/office/drawing/2014/main" id="{1E71D337-4B63-8F4D-9BF5-C7F07957B2A7}"/>
                </a:ext>
              </a:extLst>
            </p:cNvPr>
            <p:cNvSpPr/>
            <p:nvPr/>
          </p:nvSpPr>
          <p:spPr>
            <a:xfrm>
              <a:off x="18305243" y="728791"/>
              <a:ext cx="60410" cy="60792"/>
            </a:xfrm>
            <a:custGeom>
              <a:avLst/>
              <a:gdLst>
                <a:gd name="connsiteX0" fmla="*/ 28395 w 60410"/>
                <a:gd name="connsiteY0" fmla="*/ 60792 h 60792"/>
                <a:gd name="connsiteX1" fmla="*/ 60410 w 60410"/>
                <a:gd name="connsiteY1" fmla="*/ 28411 h 60792"/>
                <a:gd name="connsiteX2" fmla="*/ 32301 w 60410"/>
                <a:gd name="connsiteY2" fmla="*/ 0 h 60792"/>
                <a:gd name="connsiteX3" fmla="*/ 0 w 60410"/>
                <a:gd name="connsiteY3" fmla="*/ 32684 h 6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10" h="60792">
                  <a:moveTo>
                    <a:pt x="28395" y="60792"/>
                  </a:moveTo>
                  <a:lnTo>
                    <a:pt x="60410" y="28411"/>
                  </a:lnTo>
                  <a:lnTo>
                    <a:pt x="32301" y="0"/>
                  </a:lnTo>
                  <a:lnTo>
                    <a:pt x="0" y="3268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 421">
              <a:extLst>
                <a:ext uri="{FF2B5EF4-FFF2-40B4-BE49-F238E27FC236}">
                  <a16:creationId xmlns:a16="http://schemas.microsoft.com/office/drawing/2014/main" id="{ECF52E74-6A3C-F347-8E69-67B854ABD7A1}"/>
                </a:ext>
              </a:extLst>
            </p:cNvPr>
            <p:cNvSpPr/>
            <p:nvPr/>
          </p:nvSpPr>
          <p:spPr>
            <a:xfrm>
              <a:off x="18211887" y="951801"/>
              <a:ext cx="56943" cy="56679"/>
            </a:xfrm>
            <a:custGeom>
              <a:avLst/>
              <a:gdLst>
                <a:gd name="connsiteX0" fmla="*/ 0 w 56943"/>
                <a:gd name="connsiteY0" fmla="*/ 28562 h 56679"/>
                <a:gd name="connsiteX1" fmla="*/ 28412 w 56943"/>
                <a:gd name="connsiteY1" fmla="*/ 56679 h 56679"/>
                <a:gd name="connsiteX2" fmla="*/ 56944 w 56943"/>
                <a:gd name="connsiteY2" fmla="*/ 28411 h 56679"/>
                <a:gd name="connsiteX3" fmla="*/ 28235 w 56943"/>
                <a:gd name="connsiteY3" fmla="*/ 0 h 5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43" h="56679">
                  <a:moveTo>
                    <a:pt x="0" y="28562"/>
                  </a:moveTo>
                  <a:lnTo>
                    <a:pt x="28412" y="56679"/>
                  </a:lnTo>
                  <a:lnTo>
                    <a:pt x="56944" y="28411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 422">
              <a:extLst>
                <a:ext uri="{FF2B5EF4-FFF2-40B4-BE49-F238E27FC236}">
                  <a16:creationId xmlns:a16="http://schemas.microsoft.com/office/drawing/2014/main" id="{74BFF1CD-9F1F-1B44-851A-7EF17895F6E9}"/>
                </a:ext>
              </a:extLst>
            </p:cNvPr>
            <p:cNvSpPr/>
            <p:nvPr/>
          </p:nvSpPr>
          <p:spPr>
            <a:xfrm>
              <a:off x="18242793" y="920181"/>
              <a:ext cx="57622" cy="57355"/>
            </a:xfrm>
            <a:custGeom>
              <a:avLst/>
              <a:gdLst>
                <a:gd name="connsiteX0" fmla="*/ 0 w 57622"/>
                <a:gd name="connsiteY0" fmla="*/ 28917 h 57355"/>
                <a:gd name="connsiteX1" fmla="*/ 28733 w 57622"/>
                <a:gd name="connsiteY1" fmla="*/ 57355 h 57355"/>
                <a:gd name="connsiteX2" fmla="*/ 57622 w 57622"/>
                <a:gd name="connsiteY2" fmla="*/ 28736 h 57355"/>
                <a:gd name="connsiteX3" fmla="*/ 28581 w 57622"/>
                <a:gd name="connsiteY3" fmla="*/ 0 h 5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22" h="57355">
                  <a:moveTo>
                    <a:pt x="0" y="28917"/>
                  </a:moveTo>
                  <a:lnTo>
                    <a:pt x="28733" y="57355"/>
                  </a:lnTo>
                  <a:lnTo>
                    <a:pt x="57622" y="28736"/>
                  </a:lnTo>
                  <a:lnTo>
                    <a:pt x="2858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 423">
              <a:extLst>
                <a:ext uri="{FF2B5EF4-FFF2-40B4-BE49-F238E27FC236}">
                  <a16:creationId xmlns:a16="http://schemas.microsoft.com/office/drawing/2014/main" id="{9BFD0DCD-9AE5-B34A-8E26-8019775712FC}"/>
                </a:ext>
              </a:extLst>
            </p:cNvPr>
            <p:cNvSpPr/>
            <p:nvPr/>
          </p:nvSpPr>
          <p:spPr>
            <a:xfrm>
              <a:off x="18180850" y="983065"/>
              <a:ext cx="56748" cy="56783"/>
            </a:xfrm>
            <a:custGeom>
              <a:avLst/>
              <a:gdLst>
                <a:gd name="connsiteX0" fmla="*/ 0 w 56748"/>
                <a:gd name="connsiteY0" fmla="*/ 28694 h 56783"/>
                <a:gd name="connsiteX1" fmla="*/ 27788 w 56748"/>
                <a:gd name="connsiteY1" fmla="*/ 56784 h 56783"/>
                <a:gd name="connsiteX2" fmla="*/ 56749 w 56748"/>
                <a:gd name="connsiteY2" fmla="*/ 28090 h 56783"/>
                <a:gd name="connsiteX3" fmla="*/ 28364 w 56748"/>
                <a:gd name="connsiteY3" fmla="*/ 0 h 5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48" h="56783">
                  <a:moveTo>
                    <a:pt x="0" y="28694"/>
                  </a:moveTo>
                  <a:lnTo>
                    <a:pt x="27788" y="56784"/>
                  </a:lnTo>
                  <a:lnTo>
                    <a:pt x="56749" y="28090"/>
                  </a:lnTo>
                  <a:lnTo>
                    <a:pt x="28364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 424">
              <a:extLst>
                <a:ext uri="{FF2B5EF4-FFF2-40B4-BE49-F238E27FC236}">
                  <a16:creationId xmlns:a16="http://schemas.microsoft.com/office/drawing/2014/main" id="{5C12DD91-A345-D943-9B07-E1D45ED00C5F}"/>
                </a:ext>
              </a:extLst>
            </p:cNvPr>
            <p:cNvSpPr/>
            <p:nvPr/>
          </p:nvSpPr>
          <p:spPr>
            <a:xfrm>
              <a:off x="18336517" y="825721"/>
              <a:ext cx="58253" cy="57975"/>
            </a:xfrm>
            <a:custGeom>
              <a:avLst/>
              <a:gdLst>
                <a:gd name="connsiteX0" fmla="*/ 0 w 58253"/>
                <a:gd name="connsiteY0" fmla="*/ 28563 h 57975"/>
                <a:gd name="connsiteX1" fmla="*/ 29725 w 58253"/>
                <a:gd name="connsiteY1" fmla="*/ 57976 h 57975"/>
                <a:gd name="connsiteX2" fmla="*/ 58253 w 58253"/>
                <a:gd name="connsiteY2" fmla="*/ 29706 h 57975"/>
                <a:gd name="connsiteX3" fmla="*/ 28243 w 58253"/>
                <a:gd name="connsiteY3" fmla="*/ 0 h 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53" h="57975">
                  <a:moveTo>
                    <a:pt x="0" y="28563"/>
                  </a:moveTo>
                  <a:lnTo>
                    <a:pt x="29725" y="57976"/>
                  </a:lnTo>
                  <a:lnTo>
                    <a:pt x="58253" y="29706"/>
                  </a:lnTo>
                  <a:lnTo>
                    <a:pt x="28243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 425">
              <a:extLst>
                <a:ext uri="{FF2B5EF4-FFF2-40B4-BE49-F238E27FC236}">
                  <a16:creationId xmlns:a16="http://schemas.microsoft.com/office/drawing/2014/main" id="{42BD0D1D-A686-7A44-91E8-79CA632262BF}"/>
                </a:ext>
              </a:extLst>
            </p:cNvPr>
            <p:cNvSpPr/>
            <p:nvPr/>
          </p:nvSpPr>
          <p:spPr>
            <a:xfrm>
              <a:off x="18304958" y="856987"/>
              <a:ext cx="58585" cy="58310"/>
            </a:xfrm>
            <a:custGeom>
              <a:avLst/>
              <a:gdLst>
                <a:gd name="connsiteX0" fmla="*/ 0 w 58585"/>
                <a:gd name="connsiteY0" fmla="*/ 29225 h 58310"/>
                <a:gd name="connsiteX1" fmla="*/ 29393 w 58585"/>
                <a:gd name="connsiteY1" fmla="*/ 58310 h 58310"/>
                <a:gd name="connsiteX2" fmla="*/ 58586 w 58585"/>
                <a:gd name="connsiteY2" fmla="*/ 29386 h 58310"/>
                <a:gd name="connsiteX3" fmla="*/ 28889 w 58585"/>
                <a:gd name="connsiteY3" fmla="*/ 0 h 5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85" h="58310">
                  <a:moveTo>
                    <a:pt x="0" y="29225"/>
                  </a:moveTo>
                  <a:lnTo>
                    <a:pt x="29393" y="58310"/>
                  </a:lnTo>
                  <a:lnTo>
                    <a:pt x="58586" y="29386"/>
                  </a:lnTo>
                  <a:lnTo>
                    <a:pt x="28889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 426">
              <a:extLst>
                <a:ext uri="{FF2B5EF4-FFF2-40B4-BE49-F238E27FC236}">
                  <a16:creationId xmlns:a16="http://schemas.microsoft.com/office/drawing/2014/main" id="{FA3D8DDC-6DF0-3D47-8CC8-A054798FAF27}"/>
                </a:ext>
              </a:extLst>
            </p:cNvPr>
            <p:cNvSpPr/>
            <p:nvPr/>
          </p:nvSpPr>
          <p:spPr>
            <a:xfrm>
              <a:off x="18274054" y="888916"/>
              <a:ext cx="57587" cy="57325"/>
            </a:xfrm>
            <a:custGeom>
              <a:avLst/>
              <a:gdLst>
                <a:gd name="connsiteX0" fmla="*/ 0 w 57587"/>
                <a:gd name="connsiteY0" fmla="*/ 28562 h 57325"/>
                <a:gd name="connsiteX1" fmla="*/ 29060 w 57587"/>
                <a:gd name="connsiteY1" fmla="*/ 57326 h 57325"/>
                <a:gd name="connsiteX2" fmla="*/ 57588 w 57587"/>
                <a:gd name="connsiteY2" fmla="*/ 29057 h 57325"/>
                <a:gd name="connsiteX3" fmla="*/ 28233 w 57587"/>
                <a:gd name="connsiteY3" fmla="*/ 0 h 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587" h="57325">
                  <a:moveTo>
                    <a:pt x="0" y="28562"/>
                  </a:moveTo>
                  <a:lnTo>
                    <a:pt x="29060" y="57326"/>
                  </a:lnTo>
                  <a:lnTo>
                    <a:pt x="57588" y="29057"/>
                  </a:lnTo>
                  <a:lnTo>
                    <a:pt x="28233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 427">
              <a:extLst>
                <a:ext uri="{FF2B5EF4-FFF2-40B4-BE49-F238E27FC236}">
                  <a16:creationId xmlns:a16="http://schemas.microsoft.com/office/drawing/2014/main" id="{DBE8569B-E560-9B4B-BEAB-BCF15427A230}"/>
                </a:ext>
              </a:extLst>
            </p:cNvPr>
            <p:cNvSpPr/>
            <p:nvPr/>
          </p:nvSpPr>
          <p:spPr>
            <a:xfrm>
              <a:off x="17714625" y="1621668"/>
              <a:ext cx="271993" cy="293919"/>
            </a:xfrm>
            <a:custGeom>
              <a:avLst/>
              <a:gdLst>
                <a:gd name="connsiteX0" fmla="*/ 66062 w 271993"/>
                <a:gd name="connsiteY0" fmla="*/ 601 h 293919"/>
                <a:gd name="connsiteX1" fmla="*/ 61845 w 271993"/>
                <a:gd name="connsiteY1" fmla="*/ 1352 h 293919"/>
                <a:gd name="connsiteX2" fmla="*/ 10291 w 271993"/>
                <a:gd name="connsiteY2" fmla="*/ 74838 h 293919"/>
                <a:gd name="connsiteX3" fmla="*/ 571 w 271993"/>
                <a:gd name="connsiteY3" fmla="*/ 140218 h 293919"/>
                <a:gd name="connsiteX4" fmla="*/ 44898 w 271993"/>
                <a:gd name="connsiteY4" fmla="*/ 242727 h 293919"/>
                <a:gd name="connsiteX5" fmla="*/ 164660 w 271993"/>
                <a:gd name="connsiteY5" fmla="*/ 293919 h 293919"/>
                <a:gd name="connsiteX6" fmla="*/ 197421 w 271993"/>
                <a:gd name="connsiteY6" fmla="*/ 290869 h 293919"/>
                <a:gd name="connsiteX7" fmla="*/ 269960 w 271993"/>
                <a:gd name="connsiteY7" fmla="*/ 257932 h 293919"/>
                <a:gd name="connsiteX8" fmla="*/ 271464 w 271993"/>
                <a:gd name="connsiteY8" fmla="*/ 252819 h 293919"/>
                <a:gd name="connsiteX9" fmla="*/ 267109 w 271993"/>
                <a:gd name="connsiteY9" fmla="*/ 252904 h 293919"/>
                <a:gd name="connsiteX10" fmla="*/ 198635 w 271993"/>
                <a:gd name="connsiteY10" fmla="*/ 279456 h 293919"/>
                <a:gd name="connsiteX11" fmla="*/ 59469 w 271993"/>
                <a:gd name="connsiteY11" fmla="*/ 229261 h 293919"/>
                <a:gd name="connsiteX12" fmla="*/ 65409 w 271993"/>
                <a:gd name="connsiteY12" fmla="*/ 4991 h 293919"/>
                <a:gd name="connsiteX13" fmla="*/ 66062 w 271993"/>
                <a:gd name="connsiteY13" fmla="*/ 601 h 29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1993" h="293919">
                  <a:moveTo>
                    <a:pt x="66062" y="601"/>
                  </a:moveTo>
                  <a:cubicBezTo>
                    <a:pt x="64370" y="-1100"/>
                    <a:pt x="61845" y="1352"/>
                    <a:pt x="61845" y="1352"/>
                  </a:cubicBezTo>
                  <a:cubicBezTo>
                    <a:pt x="38088" y="24159"/>
                    <a:pt x="19706" y="48990"/>
                    <a:pt x="10291" y="74838"/>
                  </a:cubicBezTo>
                  <a:cubicBezTo>
                    <a:pt x="1926" y="97807"/>
                    <a:pt x="-1451" y="116955"/>
                    <a:pt x="571" y="140218"/>
                  </a:cubicBezTo>
                  <a:cubicBezTo>
                    <a:pt x="3737" y="176643"/>
                    <a:pt x="18890" y="214912"/>
                    <a:pt x="44898" y="242727"/>
                  </a:cubicBezTo>
                  <a:cubicBezTo>
                    <a:pt x="84173" y="284720"/>
                    <a:pt x="128078" y="293919"/>
                    <a:pt x="164660" y="293919"/>
                  </a:cubicBezTo>
                  <a:cubicBezTo>
                    <a:pt x="176437" y="293919"/>
                    <a:pt x="187486" y="292703"/>
                    <a:pt x="197421" y="290869"/>
                  </a:cubicBezTo>
                  <a:cubicBezTo>
                    <a:pt x="240999" y="282858"/>
                    <a:pt x="268656" y="258806"/>
                    <a:pt x="269960" y="257932"/>
                  </a:cubicBezTo>
                  <a:cubicBezTo>
                    <a:pt x="269960" y="257932"/>
                    <a:pt x="273246" y="255252"/>
                    <a:pt x="271464" y="252819"/>
                  </a:cubicBezTo>
                  <a:cubicBezTo>
                    <a:pt x="270004" y="250823"/>
                    <a:pt x="267109" y="252904"/>
                    <a:pt x="267109" y="252904"/>
                  </a:cubicBezTo>
                  <a:cubicBezTo>
                    <a:pt x="266824" y="253094"/>
                    <a:pt x="238164" y="272186"/>
                    <a:pt x="198635" y="279456"/>
                  </a:cubicBezTo>
                  <a:cubicBezTo>
                    <a:pt x="146417" y="289054"/>
                    <a:pt x="96206" y="268546"/>
                    <a:pt x="59469" y="229261"/>
                  </a:cubicBezTo>
                  <a:cubicBezTo>
                    <a:pt x="43516" y="212203"/>
                    <a:pt x="-36451" y="116451"/>
                    <a:pt x="65409" y="4991"/>
                  </a:cubicBezTo>
                  <a:cubicBezTo>
                    <a:pt x="65409" y="4991"/>
                    <a:pt x="67848" y="2378"/>
                    <a:pt x="66062" y="601"/>
                  </a:cubicBez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 428">
              <a:extLst>
                <a:ext uri="{FF2B5EF4-FFF2-40B4-BE49-F238E27FC236}">
                  <a16:creationId xmlns:a16="http://schemas.microsoft.com/office/drawing/2014/main" id="{15CB3C39-D629-134F-B5D7-AD23A84BF2AE}"/>
                </a:ext>
              </a:extLst>
            </p:cNvPr>
            <p:cNvSpPr/>
            <p:nvPr/>
          </p:nvSpPr>
          <p:spPr>
            <a:xfrm>
              <a:off x="17601127" y="1588692"/>
              <a:ext cx="439552" cy="439568"/>
            </a:xfrm>
            <a:custGeom>
              <a:avLst/>
              <a:gdLst>
                <a:gd name="connsiteX0" fmla="*/ 194824 w 439552"/>
                <a:gd name="connsiteY0" fmla="*/ 432815 h 439568"/>
                <a:gd name="connsiteX1" fmla="*/ 438416 w 439552"/>
                <a:gd name="connsiteY1" fmla="*/ 365658 h 439568"/>
                <a:gd name="connsiteX2" fmla="*/ 439050 w 439552"/>
                <a:gd name="connsiteY2" fmla="*/ 362180 h 439568"/>
                <a:gd name="connsiteX3" fmla="*/ 435961 w 439552"/>
                <a:gd name="connsiteY3" fmla="*/ 362256 h 439568"/>
                <a:gd name="connsiteX4" fmla="*/ 362392 w 439552"/>
                <a:gd name="connsiteY4" fmla="*/ 406207 h 439568"/>
                <a:gd name="connsiteX5" fmla="*/ 96943 w 439552"/>
                <a:gd name="connsiteY5" fmla="*/ 359329 h 439568"/>
                <a:gd name="connsiteX6" fmla="*/ 13317 w 439552"/>
                <a:gd name="connsiteY6" fmla="*/ 186689 h 439568"/>
                <a:gd name="connsiteX7" fmla="*/ 75740 w 439552"/>
                <a:gd name="connsiteY7" fmla="*/ 5838 h 439568"/>
                <a:gd name="connsiteX8" fmla="*/ 77463 w 439552"/>
                <a:gd name="connsiteY8" fmla="*/ 668 h 439568"/>
                <a:gd name="connsiteX9" fmla="*/ 72870 w 439552"/>
                <a:gd name="connsiteY9" fmla="*/ 1381 h 439568"/>
                <a:gd name="connsiteX10" fmla="*/ 14 w 439552"/>
                <a:gd name="connsiteY10" fmla="*/ 164832 h 439568"/>
                <a:gd name="connsiteX11" fmla="*/ 194824 w 439552"/>
                <a:gd name="connsiteY11" fmla="*/ 432815 h 43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9552" h="439568">
                  <a:moveTo>
                    <a:pt x="194824" y="432815"/>
                  </a:moveTo>
                  <a:cubicBezTo>
                    <a:pt x="335467" y="466076"/>
                    <a:pt x="438416" y="365658"/>
                    <a:pt x="438416" y="365658"/>
                  </a:cubicBezTo>
                  <a:cubicBezTo>
                    <a:pt x="438416" y="365658"/>
                    <a:pt x="440475" y="363605"/>
                    <a:pt x="439050" y="362180"/>
                  </a:cubicBezTo>
                  <a:cubicBezTo>
                    <a:pt x="437624" y="360755"/>
                    <a:pt x="435961" y="362256"/>
                    <a:pt x="435961" y="362256"/>
                  </a:cubicBezTo>
                  <a:cubicBezTo>
                    <a:pt x="409907" y="385614"/>
                    <a:pt x="362392" y="406207"/>
                    <a:pt x="362392" y="406207"/>
                  </a:cubicBezTo>
                  <a:cubicBezTo>
                    <a:pt x="271798" y="445483"/>
                    <a:pt x="171700" y="423313"/>
                    <a:pt x="96943" y="359329"/>
                  </a:cubicBezTo>
                  <a:cubicBezTo>
                    <a:pt x="22186" y="295336"/>
                    <a:pt x="13317" y="186689"/>
                    <a:pt x="13317" y="186689"/>
                  </a:cubicBezTo>
                  <a:cubicBezTo>
                    <a:pt x="7615" y="84057"/>
                    <a:pt x="72295" y="9515"/>
                    <a:pt x="75740" y="5838"/>
                  </a:cubicBezTo>
                  <a:cubicBezTo>
                    <a:pt x="79185" y="2151"/>
                    <a:pt x="77463" y="668"/>
                    <a:pt x="77463" y="668"/>
                  </a:cubicBezTo>
                  <a:cubicBezTo>
                    <a:pt x="75800" y="-1175"/>
                    <a:pt x="72870" y="1381"/>
                    <a:pt x="72870" y="1381"/>
                  </a:cubicBezTo>
                  <a:cubicBezTo>
                    <a:pt x="2548" y="72016"/>
                    <a:pt x="14" y="164832"/>
                    <a:pt x="14" y="164832"/>
                  </a:cubicBezTo>
                  <a:cubicBezTo>
                    <a:pt x="-1888" y="389102"/>
                    <a:pt x="194824" y="432815"/>
                    <a:pt x="194824" y="432815"/>
                  </a:cubicBez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 429">
              <a:extLst>
                <a:ext uri="{FF2B5EF4-FFF2-40B4-BE49-F238E27FC236}">
                  <a16:creationId xmlns:a16="http://schemas.microsoft.com/office/drawing/2014/main" id="{92A304FA-565B-4F44-AA95-FF695DB8BB60}"/>
                </a:ext>
              </a:extLst>
            </p:cNvPr>
            <p:cNvSpPr/>
            <p:nvPr/>
          </p:nvSpPr>
          <p:spPr>
            <a:xfrm>
              <a:off x="17470370" y="1511982"/>
              <a:ext cx="648002" cy="647758"/>
            </a:xfrm>
            <a:custGeom>
              <a:avLst/>
              <a:gdLst>
                <a:gd name="connsiteX0" fmla="*/ 642663 w 648002"/>
                <a:gd name="connsiteY0" fmla="*/ 534233 h 647758"/>
                <a:gd name="connsiteX1" fmla="*/ 355674 w 648002"/>
                <a:gd name="connsiteY1" fmla="*/ 631800 h 647758"/>
                <a:gd name="connsiteX2" fmla="*/ 113785 w 648002"/>
                <a:gd name="connsiteY2" fmla="*/ 508632 h 647758"/>
                <a:gd name="connsiteX3" fmla="*/ 17368 w 648002"/>
                <a:gd name="connsiteY3" fmla="*/ 236477 h 647758"/>
                <a:gd name="connsiteX4" fmla="*/ 114140 w 648002"/>
                <a:gd name="connsiteY4" fmla="*/ 4994 h 647758"/>
                <a:gd name="connsiteX5" fmla="*/ 116515 w 648002"/>
                <a:gd name="connsiteY5" fmla="*/ 404 h 647758"/>
                <a:gd name="connsiteX6" fmla="*/ 111764 w 648002"/>
                <a:gd name="connsiteY6" fmla="*/ 2067 h 647758"/>
                <a:gd name="connsiteX7" fmla="*/ 1181 w 648002"/>
                <a:gd name="connsiteY7" fmla="*/ 229255 h 647758"/>
                <a:gd name="connsiteX8" fmla="*/ 92404 w 648002"/>
                <a:gd name="connsiteY8" fmla="*/ 521461 h 647758"/>
                <a:gd name="connsiteX9" fmla="*/ 359791 w 648002"/>
                <a:gd name="connsiteY9" fmla="*/ 647319 h 647758"/>
                <a:gd name="connsiteX10" fmla="*/ 645197 w 648002"/>
                <a:gd name="connsiteY10" fmla="*/ 536771 h 647758"/>
                <a:gd name="connsiteX11" fmla="*/ 647572 w 648002"/>
                <a:gd name="connsiteY11" fmla="*/ 531858 h 647758"/>
                <a:gd name="connsiteX12" fmla="*/ 642663 w 648002"/>
                <a:gd name="connsiteY12" fmla="*/ 534233 h 64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8002" h="647758">
                  <a:moveTo>
                    <a:pt x="642663" y="534233"/>
                  </a:moveTo>
                  <a:cubicBezTo>
                    <a:pt x="512156" y="652070"/>
                    <a:pt x="355674" y="631800"/>
                    <a:pt x="355674" y="631800"/>
                  </a:cubicBezTo>
                  <a:cubicBezTo>
                    <a:pt x="355674" y="631800"/>
                    <a:pt x="217837" y="615531"/>
                    <a:pt x="113785" y="508632"/>
                  </a:cubicBezTo>
                  <a:cubicBezTo>
                    <a:pt x="9733" y="401724"/>
                    <a:pt x="17368" y="236477"/>
                    <a:pt x="17368" y="236477"/>
                  </a:cubicBezTo>
                  <a:cubicBezTo>
                    <a:pt x="12933" y="121805"/>
                    <a:pt x="114140" y="4994"/>
                    <a:pt x="114140" y="4994"/>
                  </a:cubicBezTo>
                  <a:cubicBezTo>
                    <a:pt x="114140" y="4994"/>
                    <a:pt x="118178" y="1906"/>
                    <a:pt x="116515" y="404"/>
                  </a:cubicBezTo>
                  <a:cubicBezTo>
                    <a:pt x="114852" y="-1097"/>
                    <a:pt x="111764" y="2067"/>
                    <a:pt x="111764" y="2067"/>
                  </a:cubicBezTo>
                  <a:cubicBezTo>
                    <a:pt x="7865" y="106600"/>
                    <a:pt x="1181" y="229255"/>
                    <a:pt x="1181" y="229255"/>
                  </a:cubicBezTo>
                  <a:cubicBezTo>
                    <a:pt x="1181" y="229255"/>
                    <a:pt x="-17349" y="403149"/>
                    <a:pt x="92404" y="521461"/>
                  </a:cubicBezTo>
                  <a:cubicBezTo>
                    <a:pt x="202158" y="639764"/>
                    <a:pt x="359791" y="647319"/>
                    <a:pt x="359791" y="647319"/>
                  </a:cubicBezTo>
                  <a:cubicBezTo>
                    <a:pt x="540348" y="655871"/>
                    <a:pt x="645197" y="536771"/>
                    <a:pt x="645197" y="536771"/>
                  </a:cubicBezTo>
                  <a:cubicBezTo>
                    <a:pt x="645197" y="536771"/>
                    <a:pt x="649314" y="533121"/>
                    <a:pt x="647572" y="531858"/>
                  </a:cubicBezTo>
                  <a:cubicBezTo>
                    <a:pt x="645831" y="530594"/>
                    <a:pt x="642663" y="534233"/>
                    <a:pt x="642663" y="534233"/>
                  </a:cubicBez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31" name="Graphic 9">
            <a:extLst>
              <a:ext uri="{FF2B5EF4-FFF2-40B4-BE49-F238E27FC236}">
                <a16:creationId xmlns:a16="http://schemas.microsoft.com/office/drawing/2014/main" id="{AB38353C-ADAA-B447-9C87-F400A7DE866A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flipH="1">
            <a:off x="18632640" y="10469727"/>
            <a:ext cx="1551778" cy="1637779"/>
          </a:xfrm>
          <a:prstGeom prst="rect">
            <a:avLst/>
          </a:prstGeom>
        </p:spPr>
      </p:pic>
      <p:sp>
        <p:nvSpPr>
          <p:cNvPr id="432" name="Graphic 3">
            <a:extLst>
              <a:ext uri="{FF2B5EF4-FFF2-40B4-BE49-F238E27FC236}">
                <a16:creationId xmlns:a16="http://schemas.microsoft.com/office/drawing/2014/main" id="{2B4180BA-3623-2F4C-AE08-D848655B4E50}"/>
              </a:ext>
            </a:extLst>
          </p:cNvPr>
          <p:cNvSpPr>
            <a:spLocks noChangeAspect="1"/>
          </p:cNvSpPr>
          <p:nvPr/>
        </p:nvSpPr>
        <p:spPr>
          <a:xfrm>
            <a:off x="7825745" y="1783176"/>
            <a:ext cx="1580083" cy="822960"/>
          </a:xfrm>
          <a:custGeom>
            <a:avLst/>
            <a:gdLst>
              <a:gd name="connsiteX0" fmla="*/ 1044969 w 2590800"/>
              <a:gd name="connsiteY0" fmla="*/ -406 h 1360732"/>
              <a:gd name="connsiteX1" fmla="*/ 528815 w 2590800"/>
              <a:gd name="connsiteY1" fmla="*/ 213405 h 1360732"/>
              <a:gd name="connsiteX2" fmla="*/ 346262 w 2590800"/>
              <a:gd name="connsiteY2" fmla="*/ 520641 h 1360732"/>
              <a:gd name="connsiteX3" fmla="*/ 123685 w 2590800"/>
              <a:gd name="connsiteY3" fmla="*/ 637333 h 1360732"/>
              <a:gd name="connsiteX4" fmla="*/ -363 w 2590800"/>
              <a:gd name="connsiteY4" fmla="*/ 936787 h 1360732"/>
              <a:gd name="connsiteX5" fmla="*/ 123685 w 2590800"/>
              <a:gd name="connsiteY5" fmla="*/ 1236279 h 1360732"/>
              <a:gd name="connsiteX6" fmla="*/ 423177 w 2590800"/>
              <a:gd name="connsiteY6" fmla="*/ 1360327 h 1360732"/>
              <a:gd name="connsiteX7" fmla="*/ 2320092 w 2590800"/>
              <a:gd name="connsiteY7" fmla="*/ 1360327 h 1360732"/>
              <a:gd name="connsiteX8" fmla="*/ 2511269 w 2590800"/>
              <a:gd name="connsiteY8" fmla="*/ 1281161 h 1360732"/>
              <a:gd name="connsiteX9" fmla="*/ 2590438 w 2590800"/>
              <a:gd name="connsiteY9" fmla="*/ 1089982 h 1360732"/>
              <a:gd name="connsiteX10" fmla="*/ 2511269 w 2590800"/>
              <a:gd name="connsiteY10" fmla="*/ 898842 h 1360732"/>
              <a:gd name="connsiteX11" fmla="*/ 2321395 w 2590800"/>
              <a:gd name="connsiteY11" fmla="*/ 819708 h 1360732"/>
              <a:gd name="connsiteX12" fmla="*/ 2158308 w 2590800"/>
              <a:gd name="connsiteY12" fmla="*/ 476781 h 1360732"/>
              <a:gd name="connsiteX13" fmla="*/ 1756876 w 2590800"/>
              <a:gd name="connsiteY13" fmla="*/ 310490 h 1360732"/>
              <a:gd name="connsiteX14" fmla="*/ 1649406 w 2590800"/>
              <a:gd name="connsiteY14" fmla="*/ 321156 h 1360732"/>
              <a:gd name="connsiteX15" fmla="*/ 1561122 w 2590800"/>
              <a:gd name="connsiteY15" fmla="*/ 213405 h 1360732"/>
              <a:gd name="connsiteX16" fmla="*/ 1044969 w 2590800"/>
              <a:gd name="connsiteY16" fmla="*/ -406 h 136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90800" h="1360732">
                <a:moveTo>
                  <a:pt x="1044969" y="-406"/>
                </a:moveTo>
                <a:cubicBezTo>
                  <a:pt x="853874" y="-406"/>
                  <a:pt x="663940" y="78280"/>
                  <a:pt x="528815" y="213405"/>
                </a:cubicBezTo>
                <a:cubicBezTo>
                  <a:pt x="443681" y="298539"/>
                  <a:pt x="381015" y="405422"/>
                  <a:pt x="346262" y="520641"/>
                </a:cubicBezTo>
                <a:cubicBezTo>
                  <a:pt x="262730" y="536409"/>
                  <a:pt x="183839" y="577179"/>
                  <a:pt x="123685" y="637333"/>
                </a:cubicBezTo>
                <a:cubicBezTo>
                  <a:pt x="45280" y="715737"/>
                  <a:pt x="-363" y="825905"/>
                  <a:pt x="-363" y="936787"/>
                </a:cubicBezTo>
                <a:cubicBezTo>
                  <a:pt x="-363" y="1047670"/>
                  <a:pt x="45280" y="1157874"/>
                  <a:pt x="123685" y="1236279"/>
                </a:cubicBezTo>
                <a:cubicBezTo>
                  <a:pt x="202091" y="1314684"/>
                  <a:pt x="312294" y="1360327"/>
                  <a:pt x="423177" y="1360327"/>
                </a:cubicBezTo>
                <a:lnTo>
                  <a:pt x="2320092" y="1360327"/>
                </a:lnTo>
                <a:cubicBezTo>
                  <a:pt x="2390869" y="1360327"/>
                  <a:pt x="2461223" y="1331205"/>
                  <a:pt x="2511269" y="1281161"/>
                </a:cubicBezTo>
                <a:cubicBezTo>
                  <a:pt x="2561316" y="1231115"/>
                  <a:pt x="2590438" y="1160759"/>
                  <a:pt x="2590438" y="1089982"/>
                </a:cubicBezTo>
                <a:cubicBezTo>
                  <a:pt x="2590438" y="1019206"/>
                  <a:pt x="2561316" y="948888"/>
                  <a:pt x="2511269" y="898842"/>
                </a:cubicBezTo>
                <a:cubicBezTo>
                  <a:pt x="2461531" y="849102"/>
                  <a:pt x="2391729" y="820066"/>
                  <a:pt x="2321395" y="819708"/>
                </a:cubicBezTo>
                <a:cubicBezTo>
                  <a:pt x="2307670" y="691475"/>
                  <a:pt x="2249574" y="568046"/>
                  <a:pt x="2158308" y="476781"/>
                </a:cubicBezTo>
                <a:cubicBezTo>
                  <a:pt x="2053212" y="371684"/>
                  <a:pt x="1905505" y="310490"/>
                  <a:pt x="1756876" y="310490"/>
                </a:cubicBezTo>
                <a:cubicBezTo>
                  <a:pt x="1720791" y="310490"/>
                  <a:pt x="1684786" y="314190"/>
                  <a:pt x="1649406" y="321156"/>
                </a:cubicBezTo>
                <a:cubicBezTo>
                  <a:pt x="1623517" y="282521"/>
                  <a:pt x="1594033" y="246315"/>
                  <a:pt x="1561122" y="213405"/>
                </a:cubicBezTo>
                <a:cubicBezTo>
                  <a:pt x="1425997" y="78280"/>
                  <a:pt x="1236064" y="-406"/>
                  <a:pt x="1044969" y="-40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012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UDL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902968" y="1696759"/>
            <a:ext cx="0" cy="1034581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439" name="Straight Connector 438"/>
          <p:cNvCxnSpPr/>
          <p:nvPr/>
        </p:nvCxnSpPr>
        <p:spPr bwMode="auto">
          <a:xfrm>
            <a:off x="21481032" y="521296"/>
            <a:ext cx="0" cy="1152128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443" name="Graphic 20">
            <a:extLst>
              <a:ext uri="{FF2B5EF4-FFF2-40B4-BE49-F238E27FC236}">
                <a16:creationId xmlns:a16="http://schemas.microsoft.com/office/drawing/2014/main" id="{333F2A7F-7B04-0C46-AB1D-3273BEF7D65D}"/>
              </a:ext>
            </a:extLst>
          </p:cNvPr>
          <p:cNvSpPr/>
          <p:nvPr/>
        </p:nvSpPr>
        <p:spPr>
          <a:xfrm rot="10800000" flipV="1">
            <a:off x="10803865" y="939158"/>
            <a:ext cx="1830197" cy="548077"/>
          </a:xfrm>
          <a:custGeom>
            <a:avLst/>
            <a:gdLst>
              <a:gd name="connsiteX0" fmla="*/ 1774564 w 1830197"/>
              <a:gd name="connsiteY0" fmla="*/ 12722 h 548077"/>
              <a:gd name="connsiteX1" fmla="*/ 1446154 w 1830197"/>
              <a:gd name="connsiteY1" fmla="*/ 88446 h 548077"/>
              <a:gd name="connsiteX2" fmla="*/ 1138492 w 1830197"/>
              <a:gd name="connsiteY2" fmla="*/ 159312 h 548077"/>
              <a:gd name="connsiteX3" fmla="*/ 1104005 w 1830197"/>
              <a:gd name="connsiteY3" fmla="*/ 167027 h 548077"/>
              <a:gd name="connsiteX4" fmla="*/ 1093416 w 1830197"/>
              <a:gd name="connsiteY4" fmla="*/ 183743 h 548077"/>
              <a:gd name="connsiteX5" fmla="*/ 1083399 w 1830197"/>
              <a:gd name="connsiteY5" fmla="*/ 201031 h 548077"/>
              <a:gd name="connsiteX6" fmla="*/ 1074241 w 1830197"/>
              <a:gd name="connsiteY6" fmla="*/ 197173 h 548077"/>
              <a:gd name="connsiteX7" fmla="*/ 1065512 w 1830197"/>
              <a:gd name="connsiteY7" fmla="*/ 192744 h 548077"/>
              <a:gd name="connsiteX8" fmla="*/ 1065512 w 1830197"/>
              <a:gd name="connsiteY8" fmla="*/ 182886 h 548077"/>
              <a:gd name="connsiteX9" fmla="*/ 1065512 w 1830197"/>
              <a:gd name="connsiteY9" fmla="*/ 173170 h 548077"/>
              <a:gd name="connsiteX10" fmla="*/ 978794 w 1830197"/>
              <a:gd name="connsiteY10" fmla="*/ 116878 h 548077"/>
              <a:gd name="connsiteX11" fmla="*/ 890788 w 1830197"/>
              <a:gd name="connsiteY11" fmla="*/ 60156 h 548077"/>
              <a:gd name="connsiteX12" fmla="*/ 888785 w 1830197"/>
              <a:gd name="connsiteY12" fmla="*/ 66157 h 548077"/>
              <a:gd name="connsiteX13" fmla="*/ 887211 w 1830197"/>
              <a:gd name="connsiteY13" fmla="*/ 72729 h 548077"/>
              <a:gd name="connsiteX14" fmla="*/ 873474 w 1830197"/>
              <a:gd name="connsiteY14" fmla="*/ 65586 h 548077"/>
              <a:gd name="connsiteX15" fmla="*/ 860165 w 1830197"/>
              <a:gd name="connsiteY15" fmla="*/ 58299 h 548077"/>
              <a:gd name="connsiteX16" fmla="*/ 839559 w 1830197"/>
              <a:gd name="connsiteY16" fmla="*/ 63157 h 548077"/>
              <a:gd name="connsiteX17" fmla="*/ 818810 w 1830197"/>
              <a:gd name="connsiteY17" fmla="*/ 68014 h 548077"/>
              <a:gd name="connsiteX18" fmla="*/ 816520 w 1830197"/>
              <a:gd name="connsiteY18" fmla="*/ 76444 h 548077"/>
              <a:gd name="connsiteX19" fmla="*/ 814088 w 1830197"/>
              <a:gd name="connsiteY19" fmla="*/ 84874 h 548077"/>
              <a:gd name="connsiteX20" fmla="*/ 792051 w 1830197"/>
              <a:gd name="connsiteY20" fmla="*/ 86588 h 548077"/>
              <a:gd name="connsiteX21" fmla="*/ 755274 w 1830197"/>
              <a:gd name="connsiteY21" fmla="*/ 91017 h 548077"/>
              <a:gd name="connsiteX22" fmla="*/ 740678 w 1830197"/>
              <a:gd name="connsiteY22" fmla="*/ 93875 h 548077"/>
              <a:gd name="connsiteX23" fmla="*/ 737959 w 1830197"/>
              <a:gd name="connsiteY23" fmla="*/ 90160 h 548077"/>
              <a:gd name="connsiteX24" fmla="*/ 735384 w 1830197"/>
              <a:gd name="connsiteY24" fmla="*/ 86588 h 548077"/>
              <a:gd name="connsiteX25" fmla="*/ 714348 w 1830197"/>
              <a:gd name="connsiteY25" fmla="*/ 92017 h 548077"/>
              <a:gd name="connsiteX26" fmla="*/ 691595 w 1830197"/>
              <a:gd name="connsiteY26" fmla="*/ 99018 h 548077"/>
              <a:gd name="connsiteX27" fmla="*/ 658253 w 1830197"/>
              <a:gd name="connsiteY27" fmla="*/ 192601 h 548077"/>
              <a:gd name="connsiteX28" fmla="*/ 636932 w 1830197"/>
              <a:gd name="connsiteY28" fmla="*/ 251466 h 548077"/>
              <a:gd name="connsiteX29" fmla="*/ 366476 w 1830197"/>
              <a:gd name="connsiteY29" fmla="*/ 314188 h 548077"/>
              <a:gd name="connsiteX30" fmla="*/ 97737 w 1830197"/>
              <a:gd name="connsiteY30" fmla="*/ 376910 h 548077"/>
              <a:gd name="connsiteX31" fmla="*/ 1 w 1830197"/>
              <a:gd name="connsiteY31" fmla="*/ 548075 h 548077"/>
              <a:gd name="connsiteX32" fmla="*/ 102030 w 1830197"/>
              <a:gd name="connsiteY32" fmla="*/ 527215 h 548077"/>
              <a:gd name="connsiteX33" fmla="*/ 171146 w 1830197"/>
              <a:gd name="connsiteY33" fmla="*/ 512784 h 548077"/>
              <a:gd name="connsiteX34" fmla="*/ 239834 w 1830197"/>
              <a:gd name="connsiteY34" fmla="*/ 498497 h 548077"/>
              <a:gd name="connsiteX35" fmla="*/ 308521 w 1830197"/>
              <a:gd name="connsiteY35" fmla="*/ 484209 h 548077"/>
              <a:gd name="connsiteX36" fmla="*/ 377208 w 1830197"/>
              <a:gd name="connsiteY36" fmla="*/ 469922 h 548077"/>
              <a:gd name="connsiteX37" fmla="*/ 445895 w 1830197"/>
              <a:gd name="connsiteY37" fmla="*/ 455634 h 548077"/>
              <a:gd name="connsiteX38" fmla="*/ 514583 w 1830197"/>
              <a:gd name="connsiteY38" fmla="*/ 441347 h 548077"/>
              <a:gd name="connsiteX39" fmla="*/ 583270 w 1830197"/>
              <a:gd name="connsiteY39" fmla="*/ 427059 h 548077"/>
              <a:gd name="connsiteX40" fmla="*/ 652243 w 1830197"/>
              <a:gd name="connsiteY40" fmla="*/ 412629 h 548077"/>
              <a:gd name="connsiteX41" fmla="*/ 692740 w 1830197"/>
              <a:gd name="connsiteY41" fmla="*/ 404771 h 548077"/>
              <a:gd name="connsiteX42" fmla="*/ 754273 w 1830197"/>
              <a:gd name="connsiteY42" fmla="*/ 438632 h 548077"/>
              <a:gd name="connsiteX43" fmla="*/ 810081 w 1830197"/>
              <a:gd name="connsiteY43" fmla="*/ 473208 h 548077"/>
              <a:gd name="connsiteX44" fmla="*/ 852295 w 1830197"/>
              <a:gd name="connsiteY44" fmla="*/ 470065 h 548077"/>
              <a:gd name="connsiteX45" fmla="*/ 1010276 w 1830197"/>
              <a:gd name="connsiteY45" fmla="*/ 458063 h 548077"/>
              <a:gd name="connsiteX46" fmla="*/ 1031168 w 1830197"/>
              <a:gd name="connsiteY46" fmla="*/ 394198 h 548077"/>
              <a:gd name="connsiteX47" fmla="*/ 1051345 w 1830197"/>
              <a:gd name="connsiteY47" fmla="*/ 330190 h 548077"/>
              <a:gd name="connsiteX48" fmla="*/ 1398645 w 1830197"/>
              <a:gd name="connsiteY48" fmla="*/ 256609 h 548077"/>
              <a:gd name="connsiteX49" fmla="*/ 1743798 w 1830197"/>
              <a:gd name="connsiteY49" fmla="*/ 183457 h 548077"/>
              <a:gd name="connsiteX50" fmla="*/ 1782578 w 1830197"/>
              <a:gd name="connsiteY50" fmla="*/ 102019 h 548077"/>
              <a:gd name="connsiteX51" fmla="*/ 1829944 w 1830197"/>
              <a:gd name="connsiteY51" fmla="*/ 6 h 548077"/>
              <a:gd name="connsiteX52" fmla="*/ 1774564 w 1830197"/>
              <a:gd name="connsiteY52" fmla="*/ 12722 h 54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830197" h="548077">
                <a:moveTo>
                  <a:pt x="1774564" y="12722"/>
                </a:moveTo>
                <a:cubicBezTo>
                  <a:pt x="1744657" y="19723"/>
                  <a:pt x="1596836" y="53727"/>
                  <a:pt x="1446154" y="88446"/>
                </a:cubicBezTo>
                <a:cubicBezTo>
                  <a:pt x="1295471" y="123164"/>
                  <a:pt x="1156952" y="155025"/>
                  <a:pt x="1138492" y="159312"/>
                </a:cubicBezTo>
                <a:cubicBezTo>
                  <a:pt x="1120032" y="163455"/>
                  <a:pt x="1104434" y="167027"/>
                  <a:pt x="1104005" y="167027"/>
                </a:cubicBezTo>
                <a:cubicBezTo>
                  <a:pt x="1103433" y="167027"/>
                  <a:pt x="1098567" y="174599"/>
                  <a:pt x="1093416" y="183743"/>
                </a:cubicBezTo>
                <a:cubicBezTo>
                  <a:pt x="1088121" y="193030"/>
                  <a:pt x="1083542" y="200745"/>
                  <a:pt x="1083399" y="201031"/>
                </a:cubicBezTo>
                <a:cubicBezTo>
                  <a:pt x="1083113" y="201317"/>
                  <a:pt x="1079106" y="199459"/>
                  <a:pt x="1074241" y="197173"/>
                </a:cubicBezTo>
                <a:lnTo>
                  <a:pt x="1065512" y="192744"/>
                </a:lnTo>
                <a:lnTo>
                  <a:pt x="1065512" y="182886"/>
                </a:lnTo>
                <a:lnTo>
                  <a:pt x="1065512" y="173170"/>
                </a:lnTo>
                <a:lnTo>
                  <a:pt x="978794" y="116878"/>
                </a:lnTo>
                <a:cubicBezTo>
                  <a:pt x="930999" y="85874"/>
                  <a:pt x="891504" y="60442"/>
                  <a:pt x="890788" y="60156"/>
                </a:cubicBezTo>
                <a:cubicBezTo>
                  <a:pt x="890216" y="59871"/>
                  <a:pt x="889214" y="62585"/>
                  <a:pt x="888785" y="66157"/>
                </a:cubicBezTo>
                <a:cubicBezTo>
                  <a:pt x="888213" y="69729"/>
                  <a:pt x="887497" y="72729"/>
                  <a:pt x="887211" y="72729"/>
                </a:cubicBezTo>
                <a:cubicBezTo>
                  <a:pt x="887068" y="72729"/>
                  <a:pt x="880772" y="69443"/>
                  <a:pt x="873474" y="65586"/>
                </a:cubicBezTo>
                <a:lnTo>
                  <a:pt x="860165" y="58299"/>
                </a:lnTo>
                <a:lnTo>
                  <a:pt x="839559" y="63157"/>
                </a:lnTo>
                <a:lnTo>
                  <a:pt x="818810" y="68014"/>
                </a:lnTo>
                <a:lnTo>
                  <a:pt x="816520" y="76444"/>
                </a:lnTo>
                <a:lnTo>
                  <a:pt x="814088" y="84874"/>
                </a:lnTo>
                <a:lnTo>
                  <a:pt x="792051" y="86588"/>
                </a:lnTo>
                <a:cubicBezTo>
                  <a:pt x="779887" y="87588"/>
                  <a:pt x="763431" y="89589"/>
                  <a:pt x="755274" y="91017"/>
                </a:cubicBezTo>
                <a:lnTo>
                  <a:pt x="740678" y="93875"/>
                </a:lnTo>
                <a:lnTo>
                  <a:pt x="737959" y="90160"/>
                </a:lnTo>
                <a:lnTo>
                  <a:pt x="735384" y="86588"/>
                </a:lnTo>
                <a:lnTo>
                  <a:pt x="714348" y="92017"/>
                </a:lnTo>
                <a:cubicBezTo>
                  <a:pt x="702757" y="95018"/>
                  <a:pt x="692597" y="98161"/>
                  <a:pt x="691595" y="99018"/>
                </a:cubicBezTo>
                <a:cubicBezTo>
                  <a:pt x="688304" y="101733"/>
                  <a:pt x="677142" y="133308"/>
                  <a:pt x="658253" y="192601"/>
                </a:cubicBezTo>
                <a:cubicBezTo>
                  <a:pt x="643514" y="238464"/>
                  <a:pt x="639221" y="250466"/>
                  <a:pt x="636932" y="251466"/>
                </a:cubicBezTo>
                <a:cubicBezTo>
                  <a:pt x="635358" y="252180"/>
                  <a:pt x="513724" y="280327"/>
                  <a:pt x="366476" y="314188"/>
                </a:cubicBezTo>
                <a:cubicBezTo>
                  <a:pt x="219371" y="348049"/>
                  <a:pt x="98452" y="376196"/>
                  <a:pt x="97737" y="376910"/>
                </a:cubicBezTo>
                <a:cubicBezTo>
                  <a:pt x="96592" y="378053"/>
                  <a:pt x="-286" y="547646"/>
                  <a:pt x="1" y="548075"/>
                </a:cubicBezTo>
                <a:cubicBezTo>
                  <a:pt x="144" y="548217"/>
                  <a:pt x="22610" y="543645"/>
                  <a:pt x="102030" y="527215"/>
                </a:cubicBezTo>
                <a:cubicBezTo>
                  <a:pt x="121205" y="523214"/>
                  <a:pt x="152257" y="516785"/>
                  <a:pt x="171146" y="512784"/>
                </a:cubicBezTo>
                <a:cubicBezTo>
                  <a:pt x="190035" y="508927"/>
                  <a:pt x="220945" y="502497"/>
                  <a:pt x="239834" y="498497"/>
                </a:cubicBezTo>
                <a:cubicBezTo>
                  <a:pt x="258723" y="494639"/>
                  <a:pt x="289632" y="488210"/>
                  <a:pt x="308521" y="484209"/>
                </a:cubicBezTo>
                <a:cubicBezTo>
                  <a:pt x="327410" y="480352"/>
                  <a:pt x="358319" y="473922"/>
                  <a:pt x="377208" y="469922"/>
                </a:cubicBezTo>
                <a:cubicBezTo>
                  <a:pt x="396097" y="466064"/>
                  <a:pt x="427006" y="459635"/>
                  <a:pt x="445895" y="455634"/>
                </a:cubicBezTo>
                <a:cubicBezTo>
                  <a:pt x="464784" y="451777"/>
                  <a:pt x="495694" y="445347"/>
                  <a:pt x="514583" y="441347"/>
                </a:cubicBezTo>
                <a:cubicBezTo>
                  <a:pt x="533472" y="437489"/>
                  <a:pt x="564381" y="431060"/>
                  <a:pt x="583270" y="427059"/>
                </a:cubicBezTo>
                <a:cubicBezTo>
                  <a:pt x="602159" y="423202"/>
                  <a:pt x="633211" y="416629"/>
                  <a:pt x="652243" y="412629"/>
                </a:cubicBezTo>
                <a:cubicBezTo>
                  <a:pt x="671419" y="408628"/>
                  <a:pt x="689592" y="405057"/>
                  <a:pt x="692740" y="404771"/>
                </a:cubicBezTo>
                <a:cubicBezTo>
                  <a:pt x="698178" y="404056"/>
                  <a:pt x="701612" y="406057"/>
                  <a:pt x="754273" y="438632"/>
                </a:cubicBezTo>
                <a:lnTo>
                  <a:pt x="810081" y="473208"/>
                </a:lnTo>
                <a:lnTo>
                  <a:pt x="852295" y="470065"/>
                </a:lnTo>
                <a:cubicBezTo>
                  <a:pt x="947742" y="463064"/>
                  <a:pt x="1007700" y="458492"/>
                  <a:pt x="1010276" y="458063"/>
                </a:cubicBezTo>
                <a:cubicBezTo>
                  <a:pt x="1012565" y="457777"/>
                  <a:pt x="1015713" y="448062"/>
                  <a:pt x="1031168" y="394198"/>
                </a:cubicBezTo>
                <a:cubicBezTo>
                  <a:pt x="1043188" y="352193"/>
                  <a:pt x="1050057" y="330476"/>
                  <a:pt x="1051345" y="330190"/>
                </a:cubicBezTo>
                <a:cubicBezTo>
                  <a:pt x="1052490" y="329904"/>
                  <a:pt x="1208753" y="296757"/>
                  <a:pt x="1398645" y="256609"/>
                </a:cubicBezTo>
                <a:lnTo>
                  <a:pt x="1743798" y="183457"/>
                </a:lnTo>
                <a:lnTo>
                  <a:pt x="1782578" y="102019"/>
                </a:lnTo>
                <a:cubicBezTo>
                  <a:pt x="1830373" y="1435"/>
                  <a:pt x="1831088" y="-137"/>
                  <a:pt x="1829944" y="6"/>
                </a:cubicBezTo>
                <a:cubicBezTo>
                  <a:pt x="1829371" y="6"/>
                  <a:pt x="1804472" y="5721"/>
                  <a:pt x="1774564" y="12722"/>
                </a:cubicBezTo>
                <a:close/>
              </a:path>
            </a:pathLst>
          </a:custGeom>
          <a:solidFill>
            <a:srgbClr val="000000"/>
          </a:solidFill>
          <a:ln w="1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8379" y="10261046"/>
            <a:ext cx="2596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ARMY</a:t>
            </a:r>
          </a:p>
          <a:p>
            <a:pPr algn="ctr"/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NAVY</a:t>
            </a:r>
          </a:p>
          <a:p>
            <a:pPr algn="ctr"/>
            <a:r>
              <a:rPr lang="en-US" sz="2400" b="1" dirty="0">
                <a:solidFill>
                  <a:srgbClr val="74660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MARINE CORPS</a:t>
            </a:r>
            <a:b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AIR FORCE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SPACE FORCE</a:t>
            </a:r>
          </a:p>
        </p:txBody>
      </p:sp>
      <p:sp>
        <p:nvSpPr>
          <p:cNvPr id="445" name="Graphic 6">
            <a:extLst>
              <a:ext uri="{FF2B5EF4-FFF2-40B4-BE49-F238E27FC236}">
                <a16:creationId xmlns:a16="http://schemas.microsoft.com/office/drawing/2014/main" id="{D1746A08-1F55-E94A-B2CE-23FFE485CCED}"/>
              </a:ext>
            </a:extLst>
          </p:cNvPr>
          <p:cNvSpPr>
            <a:spLocks noChangeAspect="1"/>
          </p:cNvSpPr>
          <p:nvPr/>
        </p:nvSpPr>
        <p:spPr>
          <a:xfrm>
            <a:off x="562616" y="8870776"/>
            <a:ext cx="1687695" cy="1371600"/>
          </a:xfrm>
          <a:custGeom>
            <a:avLst/>
            <a:gdLst>
              <a:gd name="connsiteX0" fmla="*/ 324608 w 2812825"/>
              <a:gd name="connsiteY0" fmla="*/ 6432 h 2337965"/>
              <a:gd name="connsiteX1" fmla="*/ 310266 w 2812825"/>
              <a:gd name="connsiteY1" fmla="*/ 647641 h 2337965"/>
              <a:gd name="connsiteX2" fmla="*/ 310266 w 2812825"/>
              <a:gd name="connsiteY2" fmla="*/ 1283064 h 2337965"/>
              <a:gd name="connsiteX3" fmla="*/ 711646 w 2812825"/>
              <a:gd name="connsiteY3" fmla="*/ 1283064 h 2337965"/>
              <a:gd name="connsiteX4" fmla="*/ 1113026 w 2812825"/>
              <a:gd name="connsiteY4" fmla="*/ 1283064 h 2337965"/>
              <a:gd name="connsiteX5" fmla="*/ 1126738 w 2812825"/>
              <a:gd name="connsiteY5" fmla="*/ 1308861 h 2337965"/>
              <a:gd name="connsiteX6" fmla="*/ 1160705 w 2812825"/>
              <a:gd name="connsiteY6" fmla="*/ 1349033 h 2337965"/>
              <a:gd name="connsiteX7" fmla="*/ 1130254 w 2812825"/>
              <a:gd name="connsiteY7" fmla="*/ 1558254 h 2337965"/>
              <a:gd name="connsiteX8" fmla="*/ 1109960 w 2812825"/>
              <a:gd name="connsiteY8" fmla="*/ 1572589 h 2337965"/>
              <a:gd name="connsiteX9" fmla="*/ 1103268 w 2812825"/>
              <a:gd name="connsiteY9" fmla="*/ 1493731 h 2337965"/>
              <a:gd name="connsiteX10" fmla="*/ 430803 w 2812825"/>
              <a:gd name="connsiteY10" fmla="*/ 1415521 h 2337965"/>
              <a:gd name="connsiteX11" fmla="*/ 25987 w 2812825"/>
              <a:gd name="connsiteY11" fmla="*/ 1450167 h 2337965"/>
              <a:gd name="connsiteX12" fmla="*/ 0 w 2812825"/>
              <a:gd name="connsiteY12" fmla="*/ 1455574 h 2337965"/>
              <a:gd name="connsiteX13" fmla="*/ 3026 w 2812825"/>
              <a:gd name="connsiteY13" fmla="*/ 1836576 h 2337965"/>
              <a:gd name="connsiteX14" fmla="*/ 6052 w 2812825"/>
              <a:gd name="connsiteY14" fmla="*/ 2217569 h 2337965"/>
              <a:gd name="connsiteX15" fmla="*/ 109371 w 2812825"/>
              <a:gd name="connsiteY15" fmla="*/ 2217569 h 2337965"/>
              <a:gd name="connsiteX16" fmla="*/ 520928 w 2812825"/>
              <a:gd name="connsiteY16" fmla="*/ 2192719 h 2337965"/>
              <a:gd name="connsiteX17" fmla="*/ 576627 w 2812825"/>
              <a:gd name="connsiteY17" fmla="*/ 2185646 h 2337965"/>
              <a:gd name="connsiteX18" fmla="*/ 574041 w 2812825"/>
              <a:gd name="connsiteY18" fmla="*/ 2247476 h 2337965"/>
              <a:gd name="connsiteX19" fmla="*/ 572872 w 2812825"/>
              <a:gd name="connsiteY19" fmla="*/ 2323640 h 2337965"/>
              <a:gd name="connsiteX20" fmla="*/ 1406573 w 2812825"/>
              <a:gd name="connsiteY20" fmla="*/ 2337965 h 2337965"/>
              <a:gd name="connsiteX21" fmla="*/ 2238845 w 2812825"/>
              <a:gd name="connsiteY21" fmla="*/ 2337965 h 2337965"/>
              <a:gd name="connsiteX22" fmla="*/ 2238845 w 2812825"/>
              <a:gd name="connsiteY22" fmla="*/ 2262868 h 2337965"/>
              <a:gd name="connsiteX23" fmla="*/ 2238845 w 2812825"/>
              <a:gd name="connsiteY23" fmla="*/ 2187771 h 2337965"/>
              <a:gd name="connsiteX24" fmla="*/ 2304852 w 2812825"/>
              <a:gd name="connsiteY24" fmla="*/ 2194405 h 2337965"/>
              <a:gd name="connsiteX25" fmla="*/ 2795258 w 2812825"/>
              <a:gd name="connsiteY25" fmla="*/ 2212132 h 2337965"/>
              <a:gd name="connsiteX26" fmla="*/ 2812826 w 2812825"/>
              <a:gd name="connsiteY26" fmla="*/ 1838601 h 2337965"/>
              <a:gd name="connsiteX27" fmla="*/ 2749776 w 2812825"/>
              <a:gd name="connsiteY27" fmla="*/ 1443593 h 2337965"/>
              <a:gd name="connsiteX28" fmla="*/ 2512388 w 2812825"/>
              <a:gd name="connsiteY28" fmla="*/ 1426984 h 2337965"/>
              <a:gd name="connsiteX29" fmla="*/ 1718986 w 2812825"/>
              <a:gd name="connsiteY29" fmla="*/ 1384946 h 2337965"/>
              <a:gd name="connsiteX30" fmla="*/ 1706941 w 2812825"/>
              <a:gd name="connsiteY30" fmla="*/ 1477919 h 2337965"/>
              <a:gd name="connsiteX31" fmla="*/ 1630868 w 2812825"/>
              <a:gd name="connsiteY31" fmla="*/ 1533165 h 2337965"/>
              <a:gd name="connsiteX32" fmla="*/ 1648855 w 2812825"/>
              <a:gd name="connsiteY32" fmla="*/ 1351866 h 2337965"/>
              <a:gd name="connsiteX33" fmla="*/ 1678737 w 2812825"/>
              <a:gd name="connsiteY33" fmla="*/ 1320333 h 2337965"/>
              <a:gd name="connsiteX34" fmla="*/ 1693858 w 2812825"/>
              <a:gd name="connsiteY34" fmla="*/ 1288800 h 2337965"/>
              <a:gd name="connsiteX35" fmla="*/ 2095497 w 2812825"/>
              <a:gd name="connsiteY35" fmla="*/ 1283064 h 2337965"/>
              <a:gd name="connsiteX36" fmla="*/ 2497137 w 2812825"/>
              <a:gd name="connsiteY36" fmla="*/ 1277338 h 2337965"/>
              <a:gd name="connsiteX37" fmla="*/ 2500103 w 2812825"/>
              <a:gd name="connsiteY37" fmla="*/ 647422 h 2337965"/>
              <a:gd name="connsiteX38" fmla="*/ 2488628 w 2812825"/>
              <a:gd name="connsiteY38" fmla="*/ 8348 h 2337965"/>
              <a:gd name="connsiteX39" fmla="*/ 324608 w 2812825"/>
              <a:gd name="connsiteY39" fmla="*/ 6432 h 2337965"/>
              <a:gd name="connsiteX40" fmla="*/ 2422522 w 2812825"/>
              <a:gd name="connsiteY40" fmla="*/ 646683 h 2337965"/>
              <a:gd name="connsiteX41" fmla="*/ 2422522 w 2812825"/>
              <a:gd name="connsiteY41" fmla="*/ 1202799 h 2337965"/>
              <a:gd name="connsiteX42" fmla="*/ 2061800 w 2812825"/>
              <a:gd name="connsiteY42" fmla="*/ 1202799 h 2337965"/>
              <a:gd name="connsiteX43" fmla="*/ 1701079 w 2812825"/>
              <a:gd name="connsiteY43" fmla="*/ 1202799 h 2337965"/>
              <a:gd name="connsiteX44" fmla="*/ 1701478 w 2812825"/>
              <a:gd name="connsiteY44" fmla="*/ 1091002 h 2337965"/>
              <a:gd name="connsiteX45" fmla="*/ 1544697 w 2812825"/>
              <a:gd name="connsiteY45" fmla="*/ 794813 h 2337965"/>
              <a:gd name="connsiteX46" fmla="*/ 1509103 w 2812825"/>
              <a:gd name="connsiteY46" fmla="*/ 777275 h 2337965"/>
              <a:gd name="connsiteX47" fmla="*/ 1304043 w 2812825"/>
              <a:gd name="connsiteY47" fmla="*/ 777275 h 2337965"/>
              <a:gd name="connsiteX48" fmla="*/ 1266051 w 2812825"/>
              <a:gd name="connsiteY48" fmla="*/ 795301 h 2337965"/>
              <a:gd name="connsiteX49" fmla="*/ 1102359 w 2812825"/>
              <a:gd name="connsiteY49" fmla="*/ 1117258 h 2337965"/>
              <a:gd name="connsiteX50" fmla="*/ 1102359 w 2812825"/>
              <a:gd name="connsiteY50" fmla="*/ 1202799 h 2337965"/>
              <a:gd name="connsiteX51" fmla="*/ 746492 w 2812825"/>
              <a:gd name="connsiteY51" fmla="*/ 1202799 h 2337965"/>
              <a:gd name="connsiteX52" fmla="*/ 390624 w 2812825"/>
              <a:gd name="connsiteY52" fmla="*/ 1202799 h 2337965"/>
              <a:gd name="connsiteX53" fmla="*/ 390624 w 2812825"/>
              <a:gd name="connsiteY53" fmla="*/ 654325 h 2337965"/>
              <a:gd name="connsiteX54" fmla="*/ 398274 w 2812825"/>
              <a:gd name="connsiteY54" fmla="*/ 98209 h 2337965"/>
              <a:gd name="connsiteX55" fmla="*/ 1414223 w 2812825"/>
              <a:gd name="connsiteY55" fmla="*/ 90567 h 2337965"/>
              <a:gd name="connsiteX56" fmla="*/ 2422522 w 2812825"/>
              <a:gd name="connsiteY56" fmla="*/ 90567 h 2337965"/>
              <a:gd name="connsiteX57" fmla="*/ 2422522 w 2812825"/>
              <a:gd name="connsiteY57" fmla="*/ 646683 h 2337965"/>
              <a:gd name="connsiteX58" fmla="*/ 2095348 w 2812825"/>
              <a:gd name="connsiteY58" fmla="*/ 1484753 h 2337965"/>
              <a:gd name="connsiteX59" fmla="*/ 2677947 w 2812825"/>
              <a:gd name="connsiteY59" fmla="*/ 1522770 h 2337965"/>
              <a:gd name="connsiteX60" fmla="*/ 2720993 w 2812825"/>
              <a:gd name="connsiteY60" fmla="*/ 1523858 h 2337965"/>
              <a:gd name="connsiteX61" fmla="*/ 2720993 w 2812825"/>
              <a:gd name="connsiteY61" fmla="*/ 1834701 h 2337965"/>
              <a:gd name="connsiteX62" fmla="*/ 2720993 w 2812825"/>
              <a:gd name="connsiteY62" fmla="*/ 2145554 h 2337965"/>
              <a:gd name="connsiteX63" fmla="*/ 2677947 w 2812825"/>
              <a:gd name="connsiteY63" fmla="*/ 2138511 h 2337965"/>
              <a:gd name="connsiteX64" fmla="*/ 2277227 w 2812825"/>
              <a:gd name="connsiteY64" fmla="*/ 2109312 h 2337965"/>
              <a:gd name="connsiteX65" fmla="*/ 2229507 w 2812825"/>
              <a:gd name="connsiteY65" fmla="*/ 2108644 h 2337965"/>
              <a:gd name="connsiteX66" fmla="*/ 2221318 w 2812825"/>
              <a:gd name="connsiteY66" fmla="*/ 1999539 h 2337965"/>
              <a:gd name="connsiteX67" fmla="*/ 2203031 w 2812825"/>
              <a:gd name="connsiteY67" fmla="*/ 1884200 h 2337965"/>
              <a:gd name="connsiteX68" fmla="*/ 2192924 w 2812825"/>
              <a:gd name="connsiteY68" fmla="*/ 1849774 h 2337965"/>
              <a:gd name="connsiteX69" fmla="*/ 2097066 w 2812825"/>
              <a:gd name="connsiteY69" fmla="*/ 1741717 h 2337965"/>
              <a:gd name="connsiteX70" fmla="*/ 2043524 w 2812825"/>
              <a:gd name="connsiteY70" fmla="*/ 1720319 h 2337965"/>
              <a:gd name="connsiteX71" fmla="*/ 1966202 w 2812825"/>
              <a:gd name="connsiteY71" fmla="*/ 1690741 h 2337965"/>
              <a:gd name="connsiteX72" fmla="*/ 1928899 w 2812825"/>
              <a:gd name="connsiteY72" fmla="*/ 1672007 h 2337965"/>
              <a:gd name="connsiteX73" fmla="*/ 1914547 w 2812825"/>
              <a:gd name="connsiteY73" fmla="*/ 1661333 h 2337965"/>
              <a:gd name="connsiteX74" fmla="*/ 1793361 w 2812825"/>
              <a:gd name="connsiteY74" fmla="*/ 1548069 h 2337965"/>
              <a:gd name="connsiteX75" fmla="*/ 1816532 w 2812825"/>
              <a:gd name="connsiteY75" fmla="*/ 1460951 h 2337965"/>
              <a:gd name="connsiteX76" fmla="*/ 2095348 w 2812825"/>
              <a:gd name="connsiteY76" fmla="*/ 1484753 h 2337965"/>
              <a:gd name="connsiteX77" fmla="*/ 1022001 w 2812825"/>
              <a:gd name="connsiteY77" fmla="*/ 1540148 h 2337965"/>
              <a:gd name="connsiteX78" fmla="*/ 987565 w 2812825"/>
              <a:gd name="connsiteY78" fmla="*/ 1621320 h 2337965"/>
              <a:gd name="connsiteX79" fmla="*/ 953119 w 2812825"/>
              <a:gd name="connsiteY79" fmla="*/ 1639436 h 2337965"/>
              <a:gd name="connsiteX80" fmla="*/ 938777 w 2812825"/>
              <a:gd name="connsiteY80" fmla="*/ 1650380 h 2337965"/>
              <a:gd name="connsiteX81" fmla="*/ 878504 w 2812825"/>
              <a:gd name="connsiteY81" fmla="*/ 1672925 h 2337965"/>
              <a:gd name="connsiteX82" fmla="*/ 822016 w 2812825"/>
              <a:gd name="connsiteY82" fmla="*/ 1695470 h 2337965"/>
              <a:gd name="connsiteX83" fmla="*/ 643772 w 2812825"/>
              <a:gd name="connsiteY83" fmla="*/ 1792673 h 2337965"/>
              <a:gd name="connsiteX84" fmla="*/ 597751 w 2812825"/>
              <a:gd name="connsiteY84" fmla="*/ 1973912 h 2337965"/>
              <a:gd name="connsiteX85" fmla="*/ 585776 w 2812825"/>
              <a:gd name="connsiteY85" fmla="*/ 2028379 h 2337965"/>
              <a:gd name="connsiteX86" fmla="*/ 574290 w 2812825"/>
              <a:gd name="connsiteY86" fmla="*/ 2068511 h 2337965"/>
              <a:gd name="connsiteX87" fmla="*/ 525502 w 2812825"/>
              <a:gd name="connsiteY87" fmla="*/ 2109312 h 2337965"/>
              <a:gd name="connsiteX88" fmla="*/ 123713 w 2812825"/>
              <a:gd name="connsiteY88" fmla="*/ 2138511 h 2337965"/>
              <a:gd name="connsiteX89" fmla="*/ 80668 w 2812825"/>
              <a:gd name="connsiteY89" fmla="*/ 2145554 h 2337965"/>
              <a:gd name="connsiteX90" fmla="*/ 80668 w 2812825"/>
              <a:gd name="connsiteY90" fmla="*/ 1835858 h 2337965"/>
              <a:gd name="connsiteX91" fmla="*/ 80668 w 2812825"/>
              <a:gd name="connsiteY91" fmla="*/ 1526172 h 2337965"/>
              <a:gd name="connsiteX92" fmla="*/ 227032 w 2812825"/>
              <a:gd name="connsiteY92" fmla="*/ 1519029 h 2337965"/>
              <a:gd name="connsiteX93" fmla="*/ 476714 w 2812825"/>
              <a:gd name="connsiteY93" fmla="*/ 1499856 h 2337965"/>
              <a:gd name="connsiteX94" fmla="*/ 955995 w 2812825"/>
              <a:gd name="connsiteY94" fmla="*/ 1468183 h 2337965"/>
              <a:gd name="connsiteX95" fmla="*/ 1022001 w 2812825"/>
              <a:gd name="connsiteY95" fmla="*/ 1466527 h 2337965"/>
              <a:gd name="connsiteX96" fmla="*/ 1022001 w 2812825"/>
              <a:gd name="connsiteY96" fmla="*/ 1540148 h 233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812825" h="2337965">
                <a:moveTo>
                  <a:pt x="324608" y="6432"/>
                </a:moveTo>
                <a:cubicBezTo>
                  <a:pt x="313372" y="10961"/>
                  <a:pt x="310266" y="150033"/>
                  <a:pt x="310266" y="647641"/>
                </a:cubicBezTo>
                <a:lnTo>
                  <a:pt x="310266" y="1283064"/>
                </a:lnTo>
                <a:lnTo>
                  <a:pt x="711646" y="1283064"/>
                </a:lnTo>
                <a:lnTo>
                  <a:pt x="1113026" y="1283064"/>
                </a:lnTo>
                <a:lnTo>
                  <a:pt x="1126738" y="1308861"/>
                </a:lnTo>
                <a:cubicBezTo>
                  <a:pt x="1134279" y="1323057"/>
                  <a:pt x="1149559" y="1341133"/>
                  <a:pt x="1160705" y="1349033"/>
                </a:cubicBezTo>
                <a:cubicBezTo>
                  <a:pt x="1228020" y="1396777"/>
                  <a:pt x="1204520" y="1558254"/>
                  <a:pt x="1130254" y="1558254"/>
                </a:cubicBezTo>
                <a:cubicBezTo>
                  <a:pt x="1122284" y="1558254"/>
                  <a:pt x="1113146" y="1564708"/>
                  <a:pt x="1109960" y="1572589"/>
                </a:cubicBezTo>
                <a:cubicBezTo>
                  <a:pt x="1106774" y="1580470"/>
                  <a:pt x="1103768" y="1544986"/>
                  <a:pt x="1103268" y="1493731"/>
                </a:cubicBezTo>
                <a:cubicBezTo>
                  <a:pt x="1101930" y="1356545"/>
                  <a:pt x="1154223" y="1362620"/>
                  <a:pt x="430803" y="1415521"/>
                </a:cubicBezTo>
                <a:cubicBezTo>
                  <a:pt x="129875" y="1437528"/>
                  <a:pt x="56638" y="1443793"/>
                  <a:pt x="25987" y="1450167"/>
                </a:cubicBezTo>
                <a:lnTo>
                  <a:pt x="0" y="1455574"/>
                </a:lnTo>
                <a:lnTo>
                  <a:pt x="3026" y="1836576"/>
                </a:lnTo>
                <a:lnTo>
                  <a:pt x="6052" y="2217569"/>
                </a:lnTo>
                <a:lnTo>
                  <a:pt x="109371" y="2217569"/>
                </a:lnTo>
                <a:cubicBezTo>
                  <a:pt x="216435" y="2217569"/>
                  <a:pt x="423921" y="2205039"/>
                  <a:pt x="520928" y="2192719"/>
                </a:cubicBezTo>
                <a:lnTo>
                  <a:pt x="576627" y="2185646"/>
                </a:lnTo>
                <a:lnTo>
                  <a:pt x="574041" y="2247476"/>
                </a:lnTo>
                <a:cubicBezTo>
                  <a:pt x="572612" y="2281483"/>
                  <a:pt x="572083" y="2315750"/>
                  <a:pt x="572872" y="2323640"/>
                </a:cubicBezTo>
                <a:cubicBezTo>
                  <a:pt x="573991" y="2334953"/>
                  <a:pt x="749158" y="2337965"/>
                  <a:pt x="1406573" y="2337965"/>
                </a:cubicBezTo>
                <a:lnTo>
                  <a:pt x="2238845" y="2337965"/>
                </a:lnTo>
                <a:lnTo>
                  <a:pt x="2238845" y="2262868"/>
                </a:lnTo>
                <a:lnTo>
                  <a:pt x="2238845" y="2187771"/>
                </a:lnTo>
                <a:lnTo>
                  <a:pt x="2304852" y="2194405"/>
                </a:lnTo>
                <a:cubicBezTo>
                  <a:pt x="2575258" y="2221569"/>
                  <a:pt x="2775154" y="2228801"/>
                  <a:pt x="2795258" y="2212132"/>
                </a:cubicBezTo>
                <a:cubicBezTo>
                  <a:pt x="2810349" y="2199622"/>
                  <a:pt x="2812826" y="2146891"/>
                  <a:pt x="2812826" y="1838601"/>
                </a:cubicBezTo>
                <a:cubicBezTo>
                  <a:pt x="2812826" y="1449359"/>
                  <a:pt x="2811907" y="1443593"/>
                  <a:pt x="2749776" y="1443593"/>
                </a:cubicBezTo>
                <a:cubicBezTo>
                  <a:pt x="2734935" y="1443593"/>
                  <a:pt x="2628111" y="1436121"/>
                  <a:pt x="2512388" y="1426984"/>
                </a:cubicBezTo>
                <a:cubicBezTo>
                  <a:pt x="1997861" y="1386352"/>
                  <a:pt x="1731690" y="1372257"/>
                  <a:pt x="1718986" y="1384946"/>
                </a:cubicBezTo>
                <a:cubicBezTo>
                  <a:pt x="1712025" y="1391899"/>
                  <a:pt x="1706612" y="1433737"/>
                  <a:pt x="1706941" y="1477919"/>
                </a:cubicBezTo>
                <a:cubicBezTo>
                  <a:pt x="1707630" y="1568000"/>
                  <a:pt x="1681244" y="1587163"/>
                  <a:pt x="1630868" y="1533165"/>
                </a:cubicBezTo>
                <a:cubicBezTo>
                  <a:pt x="1592227" y="1491726"/>
                  <a:pt x="1606099" y="1351866"/>
                  <a:pt x="1648855" y="1351866"/>
                </a:cubicBezTo>
                <a:cubicBezTo>
                  <a:pt x="1656975" y="1351866"/>
                  <a:pt x="1670418" y="1337671"/>
                  <a:pt x="1678737" y="1320333"/>
                </a:cubicBezTo>
                <a:lnTo>
                  <a:pt x="1693858" y="1288800"/>
                </a:lnTo>
                <a:lnTo>
                  <a:pt x="2095497" y="1283064"/>
                </a:lnTo>
                <a:lnTo>
                  <a:pt x="2497137" y="1277338"/>
                </a:lnTo>
                <a:lnTo>
                  <a:pt x="2500103" y="647422"/>
                </a:lnTo>
                <a:cubicBezTo>
                  <a:pt x="2502451" y="151090"/>
                  <a:pt x="2500014" y="15570"/>
                  <a:pt x="2488628" y="8348"/>
                </a:cubicBezTo>
                <a:cubicBezTo>
                  <a:pt x="2473198" y="-1429"/>
                  <a:pt x="348797" y="-3314"/>
                  <a:pt x="324608" y="6432"/>
                </a:cubicBezTo>
                <a:moveTo>
                  <a:pt x="2422522" y="646683"/>
                </a:moveTo>
                <a:lnTo>
                  <a:pt x="2422522" y="1202799"/>
                </a:lnTo>
                <a:lnTo>
                  <a:pt x="2061800" y="1202799"/>
                </a:lnTo>
                <a:lnTo>
                  <a:pt x="1701079" y="1202799"/>
                </a:lnTo>
                <a:lnTo>
                  <a:pt x="1701478" y="1091002"/>
                </a:lnTo>
                <a:cubicBezTo>
                  <a:pt x="1702047" y="935311"/>
                  <a:pt x="1640376" y="818804"/>
                  <a:pt x="1544697" y="794813"/>
                </a:cubicBezTo>
                <a:cubicBezTo>
                  <a:pt x="1528588" y="790772"/>
                  <a:pt x="1512568" y="782882"/>
                  <a:pt x="1509103" y="777275"/>
                </a:cubicBezTo>
                <a:cubicBezTo>
                  <a:pt x="1500873" y="763978"/>
                  <a:pt x="1312273" y="763978"/>
                  <a:pt x="1304043" y="777275"/>
                </a:cubicBezTo>
                <a:cubicBezTo>
                  <a:pt x="1300568" y="782882"/>
                  <a:pt x="1283479" y="790992"/>
                  <a:pt x="1266051" y="795301"/>
                </a:cubicBezTo>
                <a:cubicBezTo>
                  <a:pt x="1174917" y="817807"/>
                  <a:pt x="1102359" y="960529"/>
                  <a:pt x="1102359" y="1117258"/>
                </a:cubicBezTo>
                <a:lnTo>
                  <a:pt x="1102359" y="1202799"/>
                </a:lnTo>
                <a:lnTo>
                  <a:pt x="746492" y="1202799"/>
                </a:lnTo>
                <a:lnTo>
                  <a:pt x="390624" y="1202799"/>
                </a:lnTo>
                <a:lnTo>
                  <a:pt x="390624" y="654325"/>
                </a:lnTo>
                <a:cubicBezTo>
                  <a:pt x="390624" y="352669"/>
                  <a:pt x="394059" y="102418"/>
                  <a:pt x="398274" y="98209"/>
                </a:cubicBezTo>
                <a:cubicBezTo>
                  <a:pt x="402479" y="94009"/>
                  <a:pt x="859658" y="90567"/>
                  <a:pt x="1414223" y="90567"/>
                </a:cubicBezTo>
                <a:lnTo>
                  <a:pt x="2422522" y="90567"/>
                </a:lnTo>
                <a:lnTo>
                  <a:pt x="2422522" y="646683"/>
                </a:lnTo>
                <a:moveTo>
                  <a:pt x="2095348" y="1484753"/>
                </a:moveTo>
                <a:cubicBezTo>
                  <a:pt x="2538764" y="1515478"/>
                  <a:pt x="2633174" y="1521643"/>
                  <a:pt x="2677947" y="1522770"/>
                </a:cubicBezTo>
                <a:lnTo>
                  <a:pt x="2720993" y="1523858"/>
                </a:lnTo>
                <a:lnTo>
                  <a:pt x="2720993" y="1834701"/>
                </a:lnTo>
                <a:lnTo>
                  <a:pt x="2720993" y="2145554"/>
                </a:lnTo>
                <a:lnTo>
                  <a:pt x="2677947" y="2138511"/>
                </a:lnTo>
                <a:cubicBezTo>
                  <a:pt x="2629919" y="2130660"/>
                  <a:pt x="2351303" y="2110360"/>
                  <a:pt x="2277227" y="2109312"/>
                </a:cubicBezTo>
                <a:lnTo>
                  <a:pt x="2229507" y="2108644"/>
                </a:lnTo>
                <a:lnTo>
                  <a:pt x="2221318" y="1999539"/>
                </a:lnTo>
                <a:cubicBezTo>
                  <a:pt x="2216813" y="1939535"/>
                  <a:pt x="2208584" y="1887632"/>
                  <a:pt x="2203031" y="1884200"/>
                </a:cubicBezTo>
                <a:cubicBezTo>
                  <a:pt x="2197468" y="1880769"/>
                  <a:pt x="2192924" y="1865276"/>
                  <a:pt x="2192924" y="1849774"/>
                </a:cubicBezTo>
                <a:cubicBezTo>
                  <a:pt x="2192924" y="1820765"/>
                  <a:pt x="2122803" y="1741717"/>
                  <a:pt x="2097066" y="1741717"/>
                </a:cubicBezTo>
                <a:cubicBezTo>
                  <a:pt x="2089625" y="1741717"/>
                  <a:pt x="2065525" y="1732091"/>
                  <a:pt x="2043524" y="1720319"/>
                </a:cubicBezTo>
                <a:cubicBezTo>
                  <a:pt x="2021522" y="1708548"/>
                  <a:pt x="1986726" y="1695230"/>
                  <a:pt x="1966202" y="1690741"/>
                </a:cubicBezTo>
                <a:cubicBezTo>
                  <a:pt x="1945688" y="1686242"/>
                  <a:pt x="1928899" y="1677813"/>
                  <a:pt x="1928899" y="1672007"/>
                </a:cubicBezTo>
                <a:cubicBezTo>
                  <a:pt x="1928899" y="1666201"/>
                  <a:pt x="1922437" y="1661403"/>
                  <a:pt x="1914547" y="1661333"/>
                </a:cubicBezTo>
                <a:cubicBezTo>
                  <a:pt x="1851847" y="1660814"/>
                  <a:pt x="1796867" y="1609429"/>
                  <a:pt x="1793361" y="1548069"/>
                </a:cubicBezTo>
                <a:cubicBezTo>
                  <a:pt x="1789297" y="1477042"/>
                  <a:pt x="1795648" y="1453180"/>
                  <a:pt x="1816532" y="1460951"/>
                </a:cubicBezTo>
                <a:cubicBezTo>
                  <a:pt x="1824662" y="1463983"/>
                  <a:pt x="1950132" y="1474687"/>
                  <a:pt x="2095348" y="1484753"/>
                </a:cubicBezTo>
                <a:moveTo>
                  <a:pt x="1022001" y="1540148"/>
                </a:moveTo>
                <a:cubicBezTo>
                  <a:pt x="1022001" y="1612621"/>
                  <a:pt x="1021462" y="1613888"/>
                  <a:pt x="987565" y="1621320"/>
                </a:cubicBezTo>
                <a:cubicBezTo>
                  <a:pt x="968619" y="1625480"/>
                  <a:pt x="953119" y="1633630"/>
                  <a:pt x="953119" y="1639436"/>
                </a:cubicBezTo>
                <a:cubicBezTo>
                  <a:pt x="953119" y="1645242"/>
                  <a:pt x="946667" y="1650160"/>
                  <a:pt x="938777" y="1650380"/>
                </a:cubicBezTo>
                <a:cubicBezTo>
                  <a:pt x="930877" y="1650589"/>
                  <a:pt x="903762" y="1660734"/>
                  <a:pt x="878504" y="1672925"/>
                </a:cubicBezTo>
                <a:cubicBezTo>
                  <a:pt x="853246" y="1685105"/>
                  <a:pt x="827828" y="1695250"/>
                  <a:pt x="822016" y="1695470"/>
                </a:cubicBezTo>
                <a:cubicBezTo>
                  <a:pt x="797317" y="1696377"/>
                  <a:pt x="668031" y="1766886"/>
                  <a:pt x="643772" y="1792673"/>
                </a:cubicBezTo>
                <a:cubicBezTo>
                  <a:pt x="615069" y="1823199"/>
                  <a:pt x="598540" y="1888290"/>
                  <a:pt x="597751" y="1973912"/>
                </a:cubicBezTo>
                <a:cubicBezTo>
                  <a:pt x="597481" y="2003869"/>
                  <a:pt x="592088" y="2028379"/>
                  <a:pt x="585776" y="2028379"/>
                </a:cubicBezTo>
                <a:cubicBezTo>
                  <a:pt x="579464" y="2028379"/>
                  <a:pt x="574290" y="2046435"/>
                  <a:pt x="574290" y="2068511"/>
                </a:cubicBezTo>
                <a:cubicBezTo>
                  <a:pt x="574290" y="2107975"/>
                  <a:pt x="573481" y="2108654"/>
                  <a:pt x="525502" y="2109312"/>
                </a:cubicBezTo>
                <a:cubicBezTo>
                  <a:pt x="450757" y="2110350"/>
                  <a:pt x="172171" y="2130590"/>
                  <a:pt x="123713" y="2138511"/>
                </a:cubicBezTo>
                <a:lnTo>
                  <a:pt x="80668" y="2145554"/>
                </a:lnTo>
                <a:lnTo>
                  <a:pt x="80668" y="1835858"/>
                </a:lnTo>
                <a:lnTo>
                  <a:pt x="80668" y="1526172"/>
                </a:lnTo>
                <a:lnTo>
                  <a:pt x="227032" y="1519029"/>
                </a:lnTo>
                <a:cubicBezTo>
                  <a:pt x="307539" y="1515099"/>
                  <a:pt x="419896" y="1506470"/>
                  <a:pt x="476714" y="1499856"/>
                </a:cubicBezTo>
                <a:cubicBezTo>
                  <a:pt x="579424" y="1487905"/>
                  <a:pt x="829826" y="1471355"/>
                  <a:pt x="955995" y="1468183"/>
                </a:cubicBezTo>
                <a:lnTo>
                  <a:pt x="1022001" y="1466527"/>
                </a:lnTo>
                <a:lnTo>
                  <a:pt x="1022001" y="1540148"/>
                </a:lnTo>
              </a:path>
            </a:pathLst>
          </a:custGeom>
          <a:solidFill>
            <a:schemeClr val="accent5"/>
          </a:solidFill>
          <a:ln w="9977" cap="flat">
            <a:noFill/>
            <a:prstDash val="solid"/>
            <a:miter/>
          </a:ln>
        </p:spPr>
        <p:txBody>
          <a:bodyPr rtlCol="0" anchor="b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JADC2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NODE</a:t>
            </a:r>
          </a:p>
        </p:txBody>
      </p:sp>
      <p:sp>
        <p:nvSpPr>
          <p:cNvPr id="446" name="Graphic 3">
            <a:extLst>
              <a:ext uri="{FF2B5EF4-FFF2-40B4-BE49-F238E27FC236}">
                <a16:creationId xmlns:a16="http://schemas.microsoft.com/office/drawing/2014/main" id="{2B4180BA-3623-2F4C-AE08-D848655B4E50}"/>
              </a:ext>
            </a:extLst>
          </p:cNvPr>
          <p:cNvSpPr>
            <a:spLocks noChangeAspect="1"/>
          </p:cNvSpPr>
          <p:nvPr/>
        </p:nvSpPr>
        <p:spPr>
          <a:xfrm>
            <a:off x="598012" y="7835240"/>
            <a:ext cx="1580083" cy="822960"/>
          </a:xfrm>
          <a:custGeom>
            <a:avLst/>
            <a:gdLst>
              <a:gd name="connsiteX0" fmla="*/ 1044969 w 2590800"/>
              <a:gd name="connsiteY0" fmla="*/ -406 h 1360732"/>
              <a:gd name="connsiteX1" fmla="*/ 528815 w 2590800"/>
              <a:gd name="connsiteY1" fmla="*/ 213405 h 1360732"/>
              <a:gd name="connsiteX2" fmla="*/ 346262 w 2590800"/>
              <a:gd name="connsiteY2" fmla="*/ 520641 h 1360732"/>
              <a:gd name="connsiteX3" fmla="*/ 123685 w 2590800"/>
              <a:gd name="connsiteY3" fmla="*/ 637333 h 1360732"/>
              <a:gd name="connsiteX4" fmla="*/ -363 w 2590800"/>
              <a:gd name="connsiteY4" fmla="*/ 936787 h 1360732"/>
              <a:gd name="connsiteX5" fmla="*/ 123685 w 2590800"/>
              <a:gd name="connsiteY5" fmla="*/ 1236279 h 1360732"/>
              <a:gd name="connsiteX6" fmla="*/ 423177 w 2590800"/>
              <a:gd name="connsiteY6" fmla="*/ 1360327 h 1360732"/>
              <a:gd name="connsiteX7" fmla="*/ 2320092 w 2590800"/>
              <a:gd name="connsiteY7" fmla="*/ 1360327 h 1360732"/>
              <a:gd name="connsiteX8" fmla="*/ 2511269 w 2590800"/>
              <a:gd name="connsiteY8" fmla="*/ 1281161 h 1360732"/>
              <a:gd name="connsiteX9" fmla="*/ 2590438 w 2590800"/>
              <a:gd name="connsiteY9" fmla="*/ 1089982 h 1360732"/>
              <a:gd name="connsiteX10" fmla="*/ 2511269 w 2590800"/>
              <a:gd name="connsiteY10" fmla="*/ 898842 h 1360732"/>
              <a:gd name="connsiteX11" fmla="*/ 2321395 w 2590800"/>
              <a:gd name="connsiteY11" fmla="*/ 819708 h 1360732"/>
              <a:gd name="connsiteX12" fmla="*/ 2158308 w 2590800"/>
              <a:gd name="connsiteY12" fmla="*/ 476781 h 1360732"/>
              <a:gd name="connsiteX13" fmla="*/ 1756876 w 2590800"/>
              <a:gd name="connsiteY13" fmla="*/ 310490 h 1360732"/>
              <a:gd name="connsiteX14" fmla="*/ 1649406 w 2590800"/>
              <a:gd name="connsiteY14" fmla="*/ 321156 h 1360732"/>
              <a:gd name="connsiteX15" fmla="*/ 1561122 w 2590800"/>
              <a:gd name="connsiteY15" fmla="*/ 213405 h 1360732"/>
              <a:gd name="connsiteX16" fmla="*/ 1044969 w 2590800"/>
              <a:gd name="connsiteY16" fmla="*/ -406 h 136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90800" h="1360732">
                <a:moveTo>
                  <a:pt x="1044969" y="-406"/>
                </a:moveTo>
                <a:cubicBezTo>
                  <a:pt x="853874" y="-406"/>
                  <a:pt x="663940" y="78280"/>
                  <a:pt x="528815" y="213405"/>
                </a:cubicBezTo>
                <a:cubicBezTo>
                  <a:pt x="443681" y="298539"/>
                  <a:pt x="381015" y="405422"/>
                  <a:pt x="346262" y="520641"/>
                </a:cubicBezTo>
                <a:cubicBezTo>
                  <a:pt x="262730" y="536409"/>
                  <a:pt x="183839" y="577179"/>
                  <a:pt x="123685" y="637333"/>
                </a:cubicBezTo>
                <a:cubicBezTo>
                  <a:pt x="45280" y="715737"/>
                  <a:pt x="-363" y="825905"/>
                  <a:pt x="-363" y="936787"/>
                </a:cubicBezTo>
                <a:cubicBezTo>
                  <a:pt x="-363" y="1047670"/>
                  <a:pt x="45280" y="1157874"/>
                  <a:pt x="123685" y="1236279"/>
                </a:cubicBezTo>
                <a:cubicBezTo>
                  <a:pt x="202091" y="1314684"/>
                  <a:pt x="312294" y="1360327"/>
                  <a:pt x="423177" y="1360327"/>
                </a:cubicBezTo>
                <a:lnTo>
                  <a:pt x="2320092" y="1360327"/>
                </a:lnTo>
                <a:cubicBezTo>
                  <a:pt x="2390869" y="1360327"/>
                  <a:pt x="2461223" y="1331205"/>
                  <a:pt x="2511269" y="1281161"/>
                </a:cubicBezTo>
                <a:cubicBezTo>
                  <a:pt x="2561316" y="1231115"/>
                  <a:pt x="2590438" y="1160759"/>
                  <a:pt x="2590438" y="1089982"/>
                </a:cubicBezTo>
                <a:cubicBezTo>
                  <a:pt x="2590438" y="1019206"/>
                  <a:pt x="2561316" y="948888"/>
                  <a:pt x="2511269" y="898842"/>
                </a:cubicBezTo>
                <a:cubicBezTo>
                  <a:pt x="2461531" y="849102"/>
                  <a:pt x="2391729" y="820066"/>
                  <a:pt x="2321395" y="819708"/>
                </a:cubicBezTo>
                <a:cubicBezTo>
                  <a:pt x="2307670" y="691475"/>
                  <a:pt x="2249574" y="568046"/>
                  <a:pt x="2158308" y="476781"/>
                </a:cubicBezTo>
                <a:cubicBezTo>
                  <a:pt x="2053212" y="371684"/>
                  <a:pt x="1905505" y="310490"/>
                  <a:pt x="1756876" y="310490"/>
                </a:cubicBezTo>
                <a:cubicBezTo>
                  <a:pt x="1720791" y="310490"/>
                  <a:pt x="1684786" y="314190"/>
                  <a:pt x="1649406" y="321156"/>
                </a:cubicBezTo>
                <a:cubicBezTo>
                  <a:pt x="1623517" y="282521"/>
                  <a:pt x="1594033" y="246315"/>
                  <a:pt x="1561122" y="213405"/>
                </a:cubicBezTo>
                <a:cubicBezTo>
                  <a:pt x="1425997" y="78280"/>
                  <a:pt x="1236064" y="-406"/>
                  <a:pt x="1044969" y="-406"/>
                </a:cubicBezTo>
                <a:close/>
              </a:path>
            </a:pathLst>
          </a:custGeom>
          <a:solidFill>
            <a:schemeClr val="accent5"/>
          </a:solidFill>
          <a:ln w="1012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Network /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Bridge</a:t>
            </a:r>
          </a:p>
        </p:txBody>
      </p:sp>
      <p:cxnSp>
        <p:nvCxnSpPr>
          <p:cNvPr id="448" name="Straight Connector 447"/>
          <p:cNvCxnSpPr/>
          <p:nvPr/>
        </p:nvCxnSpPr>
        <p:spPr bwMode="auto">
          <a:xfrm>
            <a:off x="184573" y="7589510"/>
            <a:ext cx="2718395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42" name="TextBox 41"/>
          <p:cNvSpPr txBox="1"/>
          <p:nvPr/>
        </p:nvSpPr>
        <p:spPr>
          <a:xfrm>
            <a:off x="12662935" y="1248663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OPIR</a:t>
            </a:r>
            <a:endParaRPr lang="en-US" sz="1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55" name="Straight Connector 454">
            <a:extLst>
              <a:ext uri="{FF2B5EF4-FFF2-40B4-BE49-F238E27FC236}">
                <a16:creationId xmlns:a16="http://schemas.microsoft.com/office/drawing/2014/main" id="{C7B5B9C0-9DAE-8541-B453-D3B0E5281AF2}"/>
              </a:ext>
            </a:extLst>
          </p:cNvPr>
          <p:cNvCxnSpPr>
            <a:stCxn id="8" idx="38"/>
            <a:endCxn id="111" idx="6"/>
          </p:cNvCxnSpPr>
          <p:nvPr/>
        </p:nvCxnSpPr>
        <p:spPr bwMode="auto">
          <a:xfrm flipV="1">
            <a:off x="8509756" y="3181828"/>
            <a:ext cx="1646914" cy="99471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456" name="Straight Connector 455">
            <a:extLst>
              <a:ext uri="{FF2B5EF4-FFF2-40B4-BE49-F238E27FC236}">
                <a16:creationId xmlns:a16="http://schemas.microsoft.com/office/drawing/2014/main" id="{C7B5B9C0-9DAE-8541-B453-D3B0E5281AF2}"/>
              </a:ext>
            </a:extLst>
          </p:cNvPr>
          <p:cNvCxnSpPr>
            <a:stCxn id="105" idx="7"/>
          </p:cNvCxnSpPr>
          <p:nvPr/>
        </p:nvCxnSpPr>
        <p:spPr bwMode="auto">
          <a:xfrm>
            <a:off x="11411320" y="5927276"/>
            <a:ext cx="4148734" cy="523983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457" name="Straight Connector 456">
            <a:extLst>
              <a:ext uri="{FF2B5EF4-FFF2-40B4-BE49-F238E27FC236}">
                <a16:creationId xmlns:a16="http://schemas.microsoft.com/office/drawing/2014/main" id="{C7B5B9C0-9DAE-8541-B453-D3B0E5281AF2}"/>
              </a:ext>
            </a:extLst>
          </p:cNvPr>
          <p:cNvCxnSpPr>
            <a:stCxn id="111" idx="7"/>
          </p:cNvCxnSpPr>
          <p:nvPr/>
        </p:nvCxnSpPr>
        <p:spPr bwMode="auto">
          <a:xfrm>
            <a:off x="11313565" y="3181828"/>
            <a:ext cx="4201178" cy="797746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0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5687" y="10602916"/>
            <a:ext cx="1544003" cy="1050471"/>
          </a:xfrm>
          <a:prstGeom prst="rect">
            <a:avLst/>
          </a:prstGeom>
        </p:spPr>
      </p:pic>
      <p:sp>
        <p:nvSpPr>
          <p:cNvPr id="458" name="TextBox 457"/>
          <p:cNvSpPr txBox="1"/>
          <p:nvPr/>
        </p:nvSpPr>
        <p:spPr>
          <a:xfrm>
            <a:off x="14841926" y="11488752"/>
            <a:ext cx="1064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COMPASS</a:t>
            </a:r>
          </a:p>
          <a:p>
            <a:pPr algn="ctr"/>
            <a:r>
              <a:rPr lang="en-US" sz="16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CALL</a:t>
            </a:r>
            <a:endParaRPr lang="en-US" sz="1200" b="1" dirty="0">
              <a:solidFill>
                <a:schemeClr val="bg1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75" name="Graphic 26">
            <a:extLst>
              <a:ext uri="{FF2B5EF4-FFF2-40B4-BE49-F238E27FC236}">
                <a16:creationId xmlns:a16="http://schemas.microsoft.com/office/drawing/2014/main" id="{BEF2CC4F-6F65-BC48-AAFC-A81A7A1D3F0E}"/>
              </a:ext>
            </a:extLst>
          </p:cNvPr>
          <p:cNvGrpSpPr/>
          <p:nvPr/>
        </p:nvGrpSpPr>
        <p:grpSpPr>
          <a:xfrm rot="10800000">
            <a:off x="18145847" y="10934299"/>
            <a:ext cx="773398" cy="557353"/>
            <a:chOff x="11023780" y="10079244"/>
            <a:chExt cx="1261427" cy="909053"/>
          </a:xfrm>
          <a:solidFill>
            <a:srgbClr val="C00000"/>
          </a:solidFill>
        </p:grpSpPr>
        <p:sp>
          <p:nvSpPr>
            <p:cNvPr id="476" name="Freeform 475">
              <a:extLst>
                <a:ext uri="{FF2B5EF4-FFF2-40B4-BE49-F238E27FC236}">
                  <a16:creationId xmlns:a16="http://schemas.microsoft.com/office/drawing/2014/main" id="{B3038067-25CD-5F4F-BAF2-3AAE755A7A27}"/>
                </a:ext>
              </a:extLst>
            </p:cNvPr>
            <p:cNvSpPr/>
            <p:nvPr/>
          </p:nvSpPr>
          <p:spPr>
            <a:xfrm flipV="1">
              <a:off x="11023780" y="10079244"/>
              <a:ext cx="1261427" cy="909053"/>
            </a:xfrm>
            <a:custGeom>
              <a:avLst/>
              <a:gdLst>
                <a:gd name="connsiteX0" fmla="*/ 2217 w 1261427"/>
                <a:gd name="connsiteY0" fmla="*/ 1857 h 909053"/>
                <a:gd name="connsiteX1" fmla="*/ 0 w 1261427"/>
                <a:gd name="connsiteY1" fmla="*/ 3852 h 909053"/>
                <a:gd name="connsiteX2" fmla="*/ 13744 w 1261427"/>
                <a:gd name="connsiteY2" fmla="*/ 255894 h 909053"/>
                <a:gd name="connsiteX3" fmla="*/ 28596 w 1261427"/>
                <a:gd name="connsiteY3" fmla="*/ 509045 h 909053"/>
                <a:gd name="connsiteX4" fmla="*/ 106846 w 1261427"/>
                <a:gd name="connsiteY4" fmla="*/ 502173 h 909053"/>
                <a:gd name="connsiteX5" fmla="*/ 174900 w 1261427"/>
                <a:gd name="connsiteY5" fmla="*/ 495079 h 909053"/>
                <a:gd name="connsiteX6" fmla="*/ 162929 w 1261427"/>
                <a:gd name="connsiteY6" fmla="*/ 538970 h 909053"/>
                <a:gd name="connsiteX7" fmla="*/ 150626 w 1261427"/>
                <a:gd name="connsiteY7" fmla="*/ 588182 h 909053"/>
                <a:gd name="connsiteX8" fmla="*/ 149518 w 1261427"/>
                <a:gd name="connsiteY8" fmla="*/ 594056 h 909053"/>
                <a:gd name="connsiteX9" fmla="*/ 76920 w 1261427"/>
                <a:gd name="connsiteY9" fmla="*/ 605250 h 909053"/>
                <a:gd name="connsiteX10" fmla="*/ 20505 w 1261427"/>
                <a:gd name="connsiteY10" fmla="*/ 626974 h 909053"/>
                <a:gd name="connsiteX11" fmla="*/ 85787 w 1261427"/>
                <a:gd name="connsiteY11" fmla="*/ 638945 h 909053"/>
                <a:gd name="connsiteX12" fmla="*/ 181106 w 1261427"/>
                <a:gd name="connsiteY12" fmla="*/ 653908 h 909053"/>
                <a:gd name="connsiteX13" fmla="*/ 200503 w 1261427"/>
                <a:gd name="connsiteY13" fmla="*/ 667208 h 909053"/>
                <a:gd name="connsiteX14" fmla="*/ 154062 w 1261427"/>
                <a:gd name="connsiteY14" fmla="*/ 677737 h 909053"/>
                <a:gd name="connsiteX15" fmla="*/ 121698 w 1261427"/>
                <a:gd name="connsiteY15" fmla="*/ 689154 h 909053"/>
                <a:gd name="connsiteX16" fmla="*/ 193077 w 1261427"/>
                <a:gd name="connsiteY16" fmla="*/ 728168 h 909053"/>
                <a:gd name="connsiteX17" fmla="*/ 215798 w 1261427"/>
                <a:gd name="connsiteY17" fmla="*/ 737367 h 909053"/>
                <a:gd name="connsiteX18" fmla="*/ 197732 w 1261427"/>
                <a:gd name="connsiteY18" fmla="*/ 739917 h 909053"/>
                <a:gd name="connsiteX19" fmla="*/ 182547 w 1261427"/>
                <a:gd name="connsiteY19" fmla="*/ 742466 h 909053"/>
                <a:gd name="connsiteX20" fmla="*/ 190417 w 1261427"/>
                <a:gd name="connsiteY20" fmla="*/ 821381 h 909053"/>
                <a:gd name="connsiteX21" fmla="*/ 276426 w 1261427"/>
                <a:gd name="connsiteY21" fmla="*/ 865716 h 909053"/>
                <a:gd name="connsiteX22" fmla="*/ 364540 w 1261427"/>
                <a:gd name="connsiteY22" fmla="*/ 909053 h 909053"/>
                <a:gd name="connsiteX23" fmla="*/ 927478 w 1261427"/>
                <a:gd name="connsiteY23" fmla="*/ 808192 h 909053"/>
                <a:gd name="connsiteX24" fmla="*/ 931911 w 1261427"/>
                <a:gd name="connsiteY24" fmla="*/ 769953 h 909053"/>
                <a:gd name="connsiteX25" fmla="*/ 906530 w 1261427"/>
                <a:gd name="connsiteY25" fmla="*/ 759313 h 909053"/>
                <a:gd name="connsiteX26" fmla="*/ 790152 w 1261427"/>
                <a:gd name="connsiteY26" fmla="*/ 710988 h 909053"/>
                <a:gd name="connsiteX27" fmla="*/ 698712 w 1261427"/>
                <a:gd name="connsiteY27" fmla="*/ 672972 h 909053"/>
                <a:gd name="connsiteX28" fmla="*/ 470057 w 1261427"/>
                <a:gd name="connsiteY28" fmla="*/ 703562 h 909053"/>
                <a:gd name="connsiteX29" fmla="*/ 235638 w 1261427"/>
                <a:gd name="connsiteY29" fmla="*/ 732712 h 909053"/>
                <a:gd name="connsiteX30" fmla="*/ 191414 w 1261427"/>
                <a:gd name="connsiteY30" fmla="*/ 718525 h 909053"/>
                <a:gd name="connsiteX31" fmla="*/ 129900 w 1261427"/>
                <a:gd name="connsiteY31" fmla="*/ 693144 h 909053"/>
                <a:gd name="connsiteX32" fmla="*/ 167252 w 1261427"/>
                <a:gd name="connsiteY32" fmla="*/ 684388 h 909053"/>
                <a:gd name="connsiteX33" fmla="*/ 205712 w 1261427"/>
                <a:gd name="connsiteY33" fmla="*/ 674634 h 909053"/>
                <a:gd name="connsiteX34" fmla="*/ 192633 w 1261427"/>
                <a:gd name="connsiteY34" fmla="*/ 650028 h 909053"/>
                <a:gd name="connsiteX35" fmla="*/ 81908 w 1261427"/>
                <a:gd name="connsiteY35" fmla="*/ 630078 h 909053"/>
                <a:gd name="connsiteX36" fmla="*/ 32697 w 1261427"/>
                <a:gd name="connsiteY36" fmla="*/ 625312 h 909053"/>
                <a:gd name="connsiteX37" fmla="*/ 120146 w 1261427"/>
                <a:gd name="connsiteY37" fmla="*/ 607356 h 909053"/>
                <a:gd name="connsiteX38" fmla="*/ 147080 w 1261427"/>
                <a:gd name="connsiteY38" fmla="*/ 603477 h 909053"/>
                <a:gd name="connsiteX39" fmla="*/ 150626 w 1261427"/>
                <a:gd name="connsiteY39" fmla="*/ 605361 h 909053"/>
                <a:gd name="connsiteX40" fmla="*/ 151513 w 1261427"/>
                <a:gd name="connsiteY40" fmla="*/ 609130 h 909053"/>
                <a:gd name="connsiteX41" fmla="*/ 207375 w 1261427"/>
                <a:gd name="connsiteY41" fmla="*/ 637615 h 909053"/>
                <a:gd name="connsiteX42" fmla="*/ 262571 w 1261427"/>
                <a:gd name="connsiteY42" fmla="*/ 664770 h 909053"/>
                <a:gd name="connsiteX43" fmla="*/ 344812 w 1261427"/>
                <a:gd name="connsiteY43" fmla="*/ 656235 h 909053"/>
                <a:gd name="connsiteX44" fmla="*/ 427163 w 1261427"/>
                <a:gd name="connsiteY44" fmla="*/ 647812 h 909053"/>
                <a:gd name="connsiteX45" fmla="*/ 427495 w 1261427"/>
                <a:gd name="connsiteY45" fmla="*/ 632184 h 909053"/>
                <a:gd name="connsiteX46" fmla="*/ 427828 w 1261427"/>
                <a:gd name="connsiteY46" fmla="*/ 616556 h 909053"/>
                <a:gd name="connsiteX47" fmla="*/ 403111 w 1261427"/>
                <a:gd name="connsiteY47" fmla="*/ 609795 h 909053"/>
                <a:gd name="connsiteX48" fmla="*/ 366203 w 1261427"/>
                <a:gd name="connsiteY48" fmla="*/ 598600 h 909053"/>
                <a:gd name="connsiteX49" fmla="*/ 375402 w 1261427"/>
                <a:gd name="connsiteY49" fmla="*/ 600706 h 909053"/>
                <a:gd name="connsiteX50" fmla="*/ 386929 w 1261427"/>
                <a:gd name="connsiteY50" fmla="*/ 602036 h 909053"/>
                <a:gd name="connsiteX51" fmla="*/ 379503 w 1261427"/>
                <a:gd name="connsiteY51" fmla="*/ 598600 h 909053"/>
                <a:gd name="connsiteX52" fmla="*/ 369306 w 1261427"/>
                <a:gd name="connsiteY52" fmla="*/ 595608 h 909053"/>
                <a:gd name="connsiteX53" fmla="*/ 383493 w 1261427"/>
                <a:gd name="connsiteY53" fmla="*/ 598379 h 909053"/>
                <a:gd name="connsiteX54" fmla="*/ 421621 w 1261427"/>
                <a:gd name="connsiteY54" fmla="*/ 606248 h 909053"/>
                <a:gd name="connsiteX55" fmla="*/ 483468 w 1261427"/>
                <a:gd name="connsiteY55" fmla="*/ 627307 h 909053"/>
                <a:gd name="connsiteX56" fmla="*/ 453542 w 1261427"/>
                <a:gd name="connsiteY56" fmla="*/ 650139 h 909053"/>
                <a:gd name="connsiteX57" fmla="*/ 432151 w 1261427"/>
                <a:gd name="connsiteY57" fmla="*/ 673304 h 909053"/>
                <a:gd name="connsiteX58" fmla="*/ 499096 w 1261427"/>
                <a:gd name="connsiteY58" fmla="*/ 681284 h 909053"/>
                <a:gd name="connsiteX59" fmla="*/ 557950 w 1261427"/>
                <a:gd name="connsiteY59" fmla="*/ 672639 h 909053"/>
                <a:gd name="connsiteX60" fmla="*/ 609045 w 1261427"/>
                <a:gd name="connsiteY60" fmla="*/ 661777 h 909053"/>
                <a:gd name="connsiteX61" fmla="*/ 690399 w 1261427"/>
                <a:gd name="connsiteY61" fmla="*/ 666100 h 909053"/>
                <a:gd name="connsiteX62" fmla="*/ 767430 w 1261427"/>
                <a:gd name="connsiteY62" fmla="*/ 673526 h 909053"/>
                <a:gd name="connsiteX63" fmla="*/ 832159 w 1261427"/>
                <a:gd name="connsiteY63" fmla="*/ 666543 h 909053"/>
                <a:gd name="connsiteX64" fmla="*/ 868624 w 1261427"/>
                <a:gd name="connsiteY64" fmla="*/ 660004 h 909053"/>
                <a:gd name="connsiteX65" fmla="*/ 904313 w 1261427"/>
                <a:gd name="connsiteY65" fmla="*/ 659228 h 909053"/>
                <a:gd name="connsiteX66" fmla="*/ 852774 w 1261427"/>
                <a:gd name="connsiteY66" fmla="*/ 669979 h 909053"/>
                <a:gd name="connsiteX67" fmla="*/ 803895 w 1261427"/>
                <a:gd name="connsiteY67" fmla="*/ 676407 h 909053"/>
                <a:gd name="connsiteX68" fmla="*/ 803119 w 1261427"/>
                <a:gd name="connsiteY68" fmla="*/ 682725 h 909053"/>
                <a:gd name="connsiteX69" fmla="*/ 805447 w 1261427"/>
                <a:gd name="connsiteY69" fmla="*/ 690040 h 909053"/>
                <a:gd name="connsiteX70" fmla="*/ 906086 w 1261427"/>
                <a:gd name="connsiteY70" fmla="*/ 733045 h 909053"/>
                <a:gd name="connsiteX71" fmla="*/ 1005285 w 1261427"/>
                <a:gd name="connsiteY71" fmla="*/ 774719 h 909053"/>
                <a:gd name="connsiteX72" fmla="*/ 1134187 w 1261427"/>
                <a:gd name="connsiteY72" fmla="*/ 745126 h 909053"/>
                <a:gd name="connsiteX73" fmla="*/ 1261427 w 1261427"/>
                <a:gd name="connsiteY73" fmla="*/ 715422 h 909053"/>
                <a:gd name="connsiteX74" fmla="*/ 1260873 w 1261427"/>
                <a:gd name="connsiteY74" fmla="*/ 709548 h 909053"/>
                <a:gd name="connsiteX75" fmla="*/ 1259876 w 1261427"/>
                <a:gd name="connsiteY75" fmla="*/ 703119 h 909053"/>
                <a:gd name="connsiteX76" fmla="*/ 1159569 w 1261427"/>
                <a:gd name="connsiteY76" fmla="*/ 672861 h 909053"/>
                <a:gd name="connsiteX77" fmla="*/ 1053720 w 1261427"/>
                <a:gd name="connsiteY77" fmla="*/ 643600 h 909053"/>
                <a:gd name="connsiteX78" fmla="*/ 1040420 w 1261427"/>
                <a:gd name="connsiteY78" fmla="*/ 639056 h 909053"/>
                <a:gd name="connsiteX79" fmla="*/ 1006615 w 1261427"/>
                <a:gd name="connsiteY79" fmla="*/ 623871 h 909053"/>
                <a:gd name="connsiteX80" fmla="*/ 978573 w 1261427"/>
                <a:gd name="connsiteY80" fmla="*/ 622098 h 909053"/>
                <a:gd name="connsiteX81" fmla="*/ 951418 w 1261427"/>
                <a:gd name="connsiteY81" fmla="*/ 625090 h 909053"/>
                <a:gd name="connsiteX82" fmla="*/ 911185 w 1261427"/>
                <a:gd name="connsiteY82" fmla="*/ 649474 h 909053"/>
                <a:gd name="connsiteX83" fmla="*/ 907195 w 1261427"/>
                <a:gd name="connsiteY83" fmla="*/ 652356 h 909053"/>
                <a:gd name="connsiteX84" fmla="*/ 893451 w 1261427"/>
                <a:gd name="connsiteY84" fmla="*/ 649474 h 909053"/>
                <a:gd name="connsiteX85" fmla="*/ 837811 w 1261427"/>
                <a:gd name="connsiteY85" fmla="*/ 656679 h 909053"/>
                <a:gd name="connsiteX86" fmla="*/ 801789 w 1261427"/>
                <a:gd name="connsiteY86" fmla="*/ 663329 h 909053"/>
                <a:gd name="connsiteX87" fmla="*/ 713896 w 1261427"/>
                <a:gd name="connsiteY87" fmla="*/ 660004 h 909053"/>
                <a:gd name="connsiteX88" fmla="*/ 635424 w 1261427"/>
                <a:gd name="connsiteY88" fmla="*/ 653132 h 909053"/>
                <a:gd name="connsiteX89" fmla="*/ 563492 w 1261427"/>
                <a:gd name="connsiteY89" fmla="*/ 662220 h 909053"/>
                <a:gd name="connsiteX90" fmla="*/ 523590 w 1261427"/>
                <a:gd name="connsiteY90" fmla="*/ 671087 h 909053"/>
                <a:gd name="connsiteX91" fmla="*/ 444343 w 1261427"/>
                <a:gd name="connsiteY91" fmla="*/ 668538 h 909053"/>
                <a:gd name="connsiteX92" fmla="*/ 440463 w 1261427"/>
                <a:gd name="connsiteY92" fmla="*/ 667651 h 909053"/>
                <a:gd name="connsiteX93" fmla="*/ 453764 w 1261427"/>
                <a:gd name="connsiteY93" fmla="*/ 660114 h 909053"/>
                <a:gd name="connsiteX94" fmla="*/ 487014 w 1261427"/>
                <a:gd name="connsiteY94" fmla="*/ 637061 h 909053"/>
                <a:gd name="connsiteX95" fmla="*/ 492224 w 1261427"/>
                <a:gd name="connsiteY95" fmla="*/ 624536 h 909053"/>
                <a:gd name="connsiteX96" fmla="*/ 470389 w 1261427"/>
                <a:gd name="connsiteY96" fmla="*/ 607800 h 909053"/>
                <a:gd name="connsiteX97" fmla="*/ 426609 w 1261427"/>
                <a:gd name="connsiteY97" fmla="*/ 597935 h 909053"/>
                <a:gd name="connsiteX98" fmla="*/ 328629 w 1261427"/>
                <a:gd name="connsiteY98" fmla="*/ 571002 h 909053"/>
                <a:gd name="connsiteX99" fmla="*/ 319763 w 1261427"/>
                <a:gd name="connsiteY99" fmla="*/ 566790 h 909053"/>
                <a:gd name="connsiteX100" fmla="*/ 325526 w 1261427"/>
                <a:gd name="connsiteY100" fmla="*/ 562578 h 909053"/>
                <a:gd name="connsiteX101" fmla="*/ 333506 w 1261427"/>
                <a:gd name="connsiteY101" fmla="*/ 555596 h 909053"/>
                <a:gd name="connsiteX102" fmla="*/ 335723 w 1261427"/>
                <a:gd name="connsiteY102" fmla="*/ 552714 h 909053"/>
                <a:gd name="connsiteX103" fmla="*/ 335723 w 1261427"/>
                <a:gd name="connsiteY103" fmla="*/ 560029 h 909053"/>
                <a:gd name="connsiteX104" fmla="*/ 336721 w 1261427"/>
                <a:gd name="connsiteY104" fmla="*/ 568009 h 909053"/>
                <a:gd name="connsiteX105" fmla="*/ 417964 w 1261427"/>
                <a:gd name="connsiteY105" fmla="*/ 587960 h 909053"/>
                <a:gd name="connsiteX106" fmla="*/ 576349 w 1261427"/>
                <a:gd name="connsiteY106" fmla="*/ 626420 h 909053"/>
                <a:gd name="connsiteX107" fmla="*/ 654710 w 1261427"/>
                <a:gd name="connsiteY107" fmla="*/ 645373 h 909053"/>
                <a:gd name="connsiteX108" fmla="*/ 772529 w 1261427"/>
                <a:gd name="connsiteY108" fmla="*/ 627972 h 909053"/>
                <a:gd name="connsiteX109" fmla="*/ 891123 w 1261427"/>
                <a:gd name="connsiteY109" fmla="*/ 610016 h 909053"/>
                <a:gd name="connsiteX110" fmla="*/ 899880 w 1261427"/>
                <a:gd name="connsiteY110" fmla="*/ 329157 h 909053"/>
                <a:gd name="connsiteX111" fmla="*/ 907084 w 1261427"/>
                <a:gd name="connsiteY111" fmla="*/ 74566 h 909053"/>
                <a:gd name="connsiteX112" fmla="*/ 907749 w 1261427"/>
                <a:gd name="connsiteY112" fmla="*/ 58827 h 909053"/>
                <a:gd name="connsiteX113" fmla="*/ 905200 w 1261427"/>
                <a:gd name="connsiteY113" fmla="*/ 58273 h 909053"/>
                <a:gd name="connsiteX114" fmla="*/ 777295 w 1261427"/>
                <a:gd name="connsiteY114" fmla="*/ 49184 h 909053"/>
                <a:gd name="connsiteX115" fmla="*/ 651828 w 1261427"/>
                <a:gd name="connsiteY115" fmla="*/ 40761 h 909053"/>
                <a:gd name="connsiteX116" fmla="*/ 582112 w 1261427"/>
                <a:gd name="connsiteY116" fmla="*/ 48630 h 909053"/>
                <a:gd name="connsiteX117" fmla="*/ 510179 w 1261427"/>
                <a:gd name="connsiteY117" fmla="*/ 56500 h 909053"/>
                <a:gd name="connsiteX118" fmla="*/ 506743 w 1261427"/>
                <a:gd name="connsiteY118" fmla="*/ 34776 h 909053"/>
                <a:gd name="connsiteX119" fmla="*/ 504416 w 1261427"/>
                <a:gd name="connsiteY119" fmla="*/ 11943 h 909053"/>
                <a:gd name="connsiteX120" fmla="*/ 307903 w 1261427"/>
                <a:gd name="connsiteY120" fmla="*/ 6623 h 909053"/>
                <a:gd name="connsiteX121" fmla="*/ 66945 w 1261427"/>
                <a:gd name="connsiteY121" fmla="*/ 1081 h 909053"/>
                <a:gd name="connsiteX122" fmla="*/ 2217 w 1261427"/>
                <a:gd name="connsiteY122" fmla="*/ 1857 h 909053"/>
                <a:gd name="connsiteX123" fmla="*/ 334947 w 1261427"/>
                <a:gd name="connsiteY123" fmla="*/ 485658 h 909053"/>
                <a:gd name="connsiteX124" fmla="*/ 335723 w 1261427"/>
                <a:gd name="connsiteY124" fmla="*/ 505498 h 909053"/>
                <a:gd name="connsiteX125" fmla="*/ 317989 w 1261427"/>
                <a:gd name="connsiteY125" fmla="*/ 529217 h 909053"/>
                <a:gd name="connsiteX126" fmla="*/ 293938 w 1261427"/>
                <a:gd name="connsiteY126" fmla="*/ 550276 h 909053"/>
                <a:gd name="connsiteX127" fmla="*/ 294159 w 1261427"/>
                <a:gd name="connsiteY127" fmla="*/ 546951 h 909053"/>
                <a:gd name="connsiteX128" fmla="*/ 292164 w 1261427"/>
                <a:gd name="connsiteY128" fmla="*/ 547394 h 909053"/>
                <a:gd name="connsiteX129" fmla="*/ 289061 w 1261427"/>
                <a:gd name="connsiteY129" fmla="*/ 552382 h 909053"/>
                <a:gd name="connsiteX130" fmla="*/ 288396 w 1261427"/>
                <a:gd name="connsiteY130" fmla="*/ 552492 h 909053"/>
                <a:gd name="connsiteX131" fmla="*/ 301585 w 1261427"/>
                <a:gd name="connsiteY131" fmla="*/ 480449 h 909053"/>
                <a:gd name="connsiteX132" fmla="*/ 316881 w 1261427"/>
                <a:gd name="connsiteY132" fmla="*/ 478565 h 909053"/>
                <a:gd name="connsiteX133" fmla="*/ 333063 w 1261427"/>
                <a:gd name="connsiteY133" fmla="*/ 476680 h 909053"/>
                <a:gd name="connsiteX134" fmla="*/ 334947 w 1261427"/>
                <a:gd name="connsiteY134" fmla="*/ 485658 h 909053"/>
                <a:gd name="connsiteX135" fmla="*/ 335723 w 1261427"/>
                <a:gd name="connsiteY135" fmla="*/ 531988 h 909053"/>
                <a:gd name="connsiteX136" fmla="*/ 329073 w 1261427"/>
                <a:gd name="connsiteY136" fmla="*/ 543625 h 909053"/>
                <a:gd name="connsiteX137" fmla="*/ 325194 w 1261427"/>
                <a:gd name="connsiteY137" fmla="*/ 546175 h 909053"/>
                <a:gd name="connsiteX138" fmla="*/ 311450 w 1261427"/>
                <a:gd name="connsiteY138" fmla="*/ 560251 h 909053"/>
                <a:gd name="connsiteX139" fmla="*/ 302472 w 1261427"/>
                <a:gd name="connsiteY139" fmla="*/ 554487 h 909053"/>
                <a:gd name="connsiteX140" fmla="*/ 306351 w 1261427"/>
                <a:gd name="connsiteY140" fmla="*/ 549056 h 909053"/>
                <a:gd name="connsiteX141" fmla="*/ 334947 w 1261427"/>
                <a:gd name="connsiteY141" fmla="*/ 528663 h 909053"/>
                <a:gd name="connsiteX142" fmla="*/ 335723 w 1261427"/>
                <a:gd name="connsiteY142" fmla="*/ 531988 h 909053"/>
                <a:gd name="connsiteX143" fmla="*/ 330181 w 1261427"/>
                <a:gd name="connsiteY143" fmla="*/ 545288 h 909053"/>
                <a:gd name="connsiteX144" fmla="*/ 325526 w 1261427"/>
                <a:gd name="connsiteY144" fmla="*/ 550276 h 909053"/>
                <a:gd name="connsiteX145" fmla="*/ 324529 w 1261427"/>
                <a:gd name="connsiteY145" fmla="*/ 550608 h 909053"/>
                <a:gd name="connsiteX146" fmla="*/ 327632 w 1261427"/>
                <a:gd name="connsiteY146" fmla="*/ 545621 h 909053"/>
                <a:gd name="connsiteX147" fmla="*/ 328519 w 1261427"/>
                <a:gd name="connsiteY147" fmla="*/ 544512 h 909053"/>
                <a:gd name="connsiteX148" fmla="*/ 330181 w 1261427"/>
                <a:gd name="connsiteY148" fmla="*/ 545288 h 909053"/>
                <a:gd name="connsiteX149" fmla="*/ 287731 w 1261427"/>
                <a:gd name="connsiteY149" fmla="*/ 557702 h 909053"/>
                <a:gd name="connsiteX150" fmla="*/ 287066 w 1261427"/>
                <a:gd name="connsiteY150" fmla="*/ 557037 h 909053"/>
                <a:gd name="connsiteX151" fmla="*/ 287620 w 1261427"/>
                <a:gd name="connsiteY151" fmla="*/ 555596 h 909053"/>
                <a:gd name="connsiteX152" fmla="*/ 287731 w 1261427"/>
                <a:gd name="connsiteY152" fmla="*/ 557702 h 909053"/>
                <a:gd name="connsiteX153" fmla="*/ 289393 w 1261427"/>
                <a:gd name="connsiteY153" fmla="*/ 567566 h 909053"/>
                <a:gd name="connsiteX154" fmla="*/ 288174 w 1261427"/>
                <a:gd name="connsiteY154" fmla="*/ 569118 h 909053"/>
                <a:gd name="connsiteX155" fmla="*/ 285293 w 1261427"/>
                <a:gd name="connsiteY155" fmla="*/ 565017 h 909053"/>
                <a:gd name="connsiteX156" fmla="*/ 287177 w 1261427"/>
                <a:gd name="connsiteY156" fmla="*/ 564130 h 909053"/>
                <a:gd name="connsiteX157" fmla="*/ 289393 w 1261427"/>
                <a:gd name="connsiteY157" fmla="*/ 567566 h 909053"/>
                <a:gd name="connsiteX158" fmla="*/ 327410 w 1261427"/>
                <a:gd name="connsiteY158" fmla="*/ 587628 h 909053"/>
                <a:gd name="connsiteX159" fmla="*/ 334060 w 1261427"/>
                <a:gd name="connsiteY159" fmla="*/ 590288 h 909053"/>
                <a:gd name="connsiteX160" fmla="*/ 294049 w 1261427"/>
                <a:gd name="connsiteY160" fmla="*/ 578871 h 909053"/>
                <a:gd name="connsiteX161" fmla="*/ 301475 w 1261427"/>
                <a:gd name="connsiteY161" fmla="*/ 580201 h 909053"/>
                <a:gd name="connsiteX162" fmla="*/ 310785 w 1261427"/>
                <a:gd name="connsiteY162" fmla="*/ 582529 h 909053"/>
                <a:gd name="connsiteX163" fmla="*/ 307792 w 1261427"/>
                <a:gd name="connsiteY163" fmla="*/ 580201 h 909053"/>
                <a:gd name="connsiteX164" fmla="*/ 310563 w 1261427"/>
                <a:gd name="connsiteY164" fmla="*/ 580312 h 909053"/>
                <a:gd name="connsiteX165" fmla="*/ 327410 w 1261427"/>
                <a:gd name="connsiteY165" fmla="*/ 587628 h 909053"/>
                <a:gd name="connsiteX166" fmla="*/ 339824 w 1261427"/>
                <a:gd name="connsiteY166" fmla="*/ 591396 h 909053"/>
                <a:gd name="connsiteX167" fmla="*/ 337718 w 1261427"/>
                <a:gd name="connsiteY167" fmla="*/ 591507 h 909053"/>
                <a:gd name="connsiteX168" fmla="*/ 338383 w 1261427"/>
                <a:gd name="connsiteY168" fmla="*/ 590842 h 909053"/>
                <a:gd name="connsiteX169" fmla="*/ 339824 w 1261427"/>
                <a:gd name="connsiteY169" fmla="*/ 591396 h 909053"/>
                <a:gd name="connsiteX170" fmla="*/ 367533 w 1261427"/>
                <a:gd name="connsiteY170" fmla="*/ 594721 h 909053"/>
                <a:gd name="connsiteX171" fmla="*/ 365427 w 1261427"/>
                <a:gd name="connsiteY171" fmla="*/ 594832 h 909053"/>
                <a:gd name="connsiteX172" fmla="*/ 366092 w 1261427"/>
                <a:gd name="connsiteY172" fmla="*/ 594167 h 909053"/>
                <a:gd name="connsiteX173" fmla="*/ 367533 w 1261427"/>
                <a:gd name="connsiteY173" fmla="*/ 594721 h 909053"/>
                <a:gd name="connsiteX174" fmla="*/ 356449 w 1261427"/>
                <a:gd name="connsiteY174" fmla="*/ 595829 h 909053"/>
                <a:gd name="connsiteX175" fmla="*/ 354344 w 1261427"/>
                <a:gd name="connsiteY175" fmla="*/ 595940 h 909053"/>
                <a:gd name="connsiteX176" fmla="*/ 355009 w 1261427"/>
                <a:gd name="connsiteY176" fmla="*/ 595275 h 909053"/>
                <a:gd name="connsiteX177" fmla="*/ 356449 w 1261427"/>
                <a:gd name="connsiteY177" fmla="*/ 595829 h 909053"/>
                <a:gd name="connsiteX178" fmla="*/ 362878 w 1261427"/>
                <a:gd name="connsiteY178" fmla="*/ 597381 h 909053"/>
                <a:gd name="connsiteX179" fmla="*/ 363432 w 1261427"/>
                <a:gd name="connsiteY179" fmla="*/ 598379 h 909053"/>
                <a:gd name="connsiteX180" fmla="*/ 359553 w 1261427"/>
                <a:gd name="connsiteY180" fmla="*/ 597381 h 909053"/>
                <a:gd name="connsiteX181" fmla="*/ 358999 w 1261427"/>
                <a:gd name="connsiteY181" fmla="*/ 596384 h 909053"/>
                <a:gd name="connsiteX182" fmla="*/ 362878 w 1261427"/>
                <a:gd name="connsiteY182" fmla="*/ 597381 h 90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</a:cxnLst>
              <a:rect l="l" t="t" r="r" b="b"/>
              <a:pathLst>
                <a:path w="1261427" h="909053">
                  <a:moveTo>
                    <a:pt x="2217" y="1857"/>
                  </a:moveTo>
                  <a:lnTo>
                    <a:pt x="0" y="3852"/>
                  </a:lnTo>
                  <a:lnTo>
                    <a:pt x="13744" y="255894"/>
                  </a:lnTo>
                  <a:cubicBezTo>
                    <a:pt x="22278" y="413060"/>
                    <a:pt x="27931" y="508379"/>
                    <a:pt x="28596" y="509045"/>
                  </a:cubicBezTo>
                  <a:cubicBezTo>
                    <a:pt x="30258" y="510707"/>
                    <a:pt x="30480" y="510596"/>
                    <a:pt x="106846" y="502173"/>
                  </a:cubicBezTo>
                  <a:cubicBezTo>
                    <a:pt x="144087" y="498072"/>
                    <a:pt x="174678" y="494857"/>
                    <a:pt x="174900" y="495079"/>
                  </a:cubicBezTo>
                  <a:cubicBezTo>
                    <a:pt x="175121" y="495190"/>
                    <a:pt x="169801" y="515030"/>
                    <a:pt x="162929" y="538970"/>
                  </a:cubicBezTo>
                  <a:cubicBezTo>
                    <a:pt x="154062" y="570005"/>
                    <a:pt x="150626" y="584081"/>
                    <a:pt x="150626" y="588182"/>
                  </a:cubicBezTo>
                  <a:cubicBezTo>
                    <a:pt x="150626" y="591618"/>
                    <a:pt x="150183" y="594056"/>
                    <a:pt x="149518" y="594056"/>
                  </a:cubicBezTo>
                  <a:cubicBezTo>
                    <a:pt x="147080" y="594056"/>
                    <a:pt x="94987" y="602036"/>
                    <a:pt x="76920" y="605250"/>
                  </a:cubicBezTo>
                  <a:cubicBezTo>
                    <a:pt x="33140" y="612898"/>
                    <a:pt x="18399" y="618551"/>
                    <a:pt x="20505" y="626974"/>
                  </a:cubicBezTo>
                  <a:cubicBezTo>
                    <a:pt x="22278" y="633625"/>
                    <a:pt x="31588" y="635287"/>
                    <a:pt x="85787" y="638945"/>
                  </a:cubicBezTo>
                  <a:cubicBezTo>
                    <a:pt x="149851" y="643267"/>
                    <a:pt x="164148" y="645595"/>
                    <a:pt x="181106" y="653908"/>
                  </a:cubicBezTo>
                  <a:cubicBezTo>
                    <a:pt x="191747" y="659117"/>
                    <a:pt x="200503" y="665102"/>
                    <a:pt x="200503" y="667208"/>
                  </a:cubicBezTo>
                  <a:cubicBezTo>
                    <a:pt x="200503" y="670422"/>
                    <a:pt x="191082" y="672528"/>
                    <a:pt x="154062" y="677737"/>
                  </a:cubicBezTo>
                  <a:cubicBezTo>
                    <a:pt x="132449" y="680730"/>
                    <a:pt x="123693" y="683833"/>
                    <a:pt x="121698" y="689154"/>
                  </a:cubicBezTo>
                  <a:cubicBezTo>
                    <a:pt x="117376" y="700348"/>
                    <a:pt x="132560" y="708661"/>
                    <a:pt x="193077" y="728168"/>
                  </a:cubicBezTo>
                  <a:cubicBezTo>
                    <a:pt x="215466" y="735483"/>
                    <a:pt x="219012" y="736813"/>
                    <a:pt x="215798" y="737367"/>
                  </a:cubicBezTo>
                  <a:cubicBezTo>
                    <a:pt x="213803" y="737700"/>
                    <a:pt x="205712" y="738919"/>
                    <a:pt x="197732" y="739917"/>
                  </a:cubicBezTo>
                  <a:cubicBezTo>
                    <a:pt x="189863" y="740914"/>
                    <a:pt x="182991" y="742133"/>
                    <a:pt x="182547" y="742466"/>
                  </a:cubicBezTo>
                  <a:cubicBezTo>
                    <a:pt x="181661" y="743242"/>
                    <a:pt x="189308" y="820384"/>
                    <a:pt x="190417" y="821381"/>
                  </a:cubicBezTo>
                  <a:cubicBezTo>
                    <a:pt x="190749" y="821714"/>
                    <a:pt x="229431" y="841664"/>
                    <a:pt x="276426" y="865716"/>
                  </a:cubicBezTo>
                  <a:cubicBezTo>
                    <a:pt x="332509" y="894312"/>
                    <a:pt x="362656" y="909164"/>
                    <a:pt x="364540" y="909053"/>
                  </a:cubicBezTo>
                  <a:cubicBezTo>
                    <a:pt x="374405" y="908166"/>
                    <a:pt x="926813" y="809189"/>
                    <a:pt x="927478" y="808192"/>
                  </a:cubicBezTo>
                  <a:cubicBezTo>
                    <a:pt x="928364" y="806751"/>
                    <a:pt x="932576" y="770397"/>
                    <a:pt x="931911" y="769953"/>
                  </a:cubicBezTo>
                  <a:cubicBezTo>
                    <a:pt x="931690" y="769732"/>
                    <a:pt x="920273" y="764966"/>
                    <a:pt x="906530" y="759313"/>
                  </a:cubicBezTo>
                  <a:cubicBezTo>
                    <a:pt x="892786" y="753660"/>
                    <a:pt x="840471" y="731936"/>
                    <a:pt x="790152" y="710988"/>
                  </a:cubicBezTo>
                  <a:lnTo>
                    <a:pt x="698712" y="672972"/>
                  </a:lnTo>
                  <a:lnTo>
                    <a:pt x="470057" y="703562"/>
                  </a:lnTo>
                  <a:cubicBezTo>
                    <a:pt x="252596" y="732601"/>
                    <a:pt x="241180" y="734042"/>
                    <a:pt x="235638" y="732712"/>
                  </a:cubicBezTo>
                  <a:cubicBezTo>
                    <a:pt x="232534" y="731826"/>
                    <a:pt x="212584" y="725508"/>
                    <a:pt x="191414" y="718525"/>
                  </a:cubicBezTo>
                  <a:cubicBezTo>
                    <a:pt x="154727" y="706444"/>
                    <a:pt x="130898" y="696580"/>
                    <a:pt x="129900" y="693144"/>
                  </a:cubicBezTo>
                  <a:cubicBezTo>
                    <a:pt x="129013" y="690373"/>
                    <a:pt x="137880" y="688267"/>
                    <a:pt x="167252" y="684388"/>
                  </a:cubicBezTo>
                  <a:cubicBezTo>
                    <a:pt x="192855" y="680952"/>
                    <a:pt x="200724" y="679068"/>
                    <a:pt x="205712" y="674634"/>
                  </a:cubicBezTo>
                  <a:cubicBezTo>
                    <a:pt x="213471" y="667762"/>
                    <a:pt x="209259" y="660004"/>
                    <a:pt x="192633" y="650028"/>
                  </a:cubicBezTo>
                  <a:cubicBezTo>
                    <a:pt x="171907" y="637726"/>
                    <a:pt x="153952" y="634511"/>
                    <a:pt x="81908" y="630078"/>
                  </a:cubicBezTo>
                  <a:cubicBezTo>
                    <a:pt x="54088" y="628304"/>
                    <a:pt x="34470" y="626531"/>
                    <a:pt x="32697" y="625312"/>
                  </a:cubicBezTo>
                  <a:cubicBezTo>
                    <a:pt x="28817" y="622984"/>
                    <a:pt x="68497" y="614782"/>
                    <a:pt x="120146" y="607356"/>
                  </a:cubicBezTo>
                  <a:cubicBezTo>
                    <a:pt x="133004" y="605583"/>
                    <a:pt x="145085" y="603810"/>
                    <a:pt x="147080" y="603477"/>
                  </a:cubicBezTo>
                  <a:cubicBezTo>
                    <a:pt x="150183" y="602923"/>
                    <a:pt x="150626" y="603145"/>
                    <a:pt x="150626" y="605361"/>
                  </a:cubicBezTo>
                  <a:cubicBezTo>
                    <a:pt x="150626" y="606802"/>
                    <a:pt x="151070" y="608465"/>
                    <a:pt x="151513" y="609130"/>
                  </a:cubicBezTo>
                  <a:cubicBezTo>
                    <a:pt x="151957" y="609795"/>
                    <a:pt x="177116" y="622652"/>
                    <a:pt x="207375" y="637615"/>
                  </a:cubicBezTo>
                  <a:lnTo>
                    <a:pt x="262571" y="664770"/>
                  </a:lnTo>
                  <a:lnTo>
                    <a:pt x="344812" y="656235"/>
                  </a:lnTo>
                  <a:lnTo>
                    <a:pt x="427163" y="647812"/>
                  </a:lnTo>
                  <a:lnTo>
                    <a:pt x="427495" y="632184"/>
                  </a:lnTo>
                  <a:lnTo>
                    <a:pt x="427828" y="616556"/>
                  </a:lnTo>
                  <a:lnTo>
                    <a:pt x="403111" y="609795"/>
                  </a:lnTo>
                  <a:cubicBezTo>
                    <a:pt x="376400" y="602369"/>
                    <a:pt x="364430" y="598711"/>
                    <a:pt x="366203" y="598600"/>
                  </a:cubicBezTo>
                  <a:cubicBezTo>
                    <a:pt x="366868" y="598489"/>
                    <a:pt x="370969" y="599487"/>
                    <a:pt x="375402" y="600706"/>
                  </a:cubicBezTo>
                  <a:cubicBezTo>
                    <a:pt x="380944" y="602258"/>
                    <a:pt x="384491" y="602701"/>
                    <a:pt x="386929" y="602036"/>
                  </a:cubicBezTo>
                  <a:cubicBezTo>
                    <a:pt x="389922" y="601260"/>
                    <a:pt x="389146" y="600928"/>
                    <a:pt x="379503" y="598600"/>
                  </a:cubicBezTo>
                  <a:cubicBezTo>
                    <a:pt x="373629" y="597159"/>
                    <a:pt x="369085" y="595829"/>
                    <a:pt x="369306" y="595608"/>
                  </a:cubicBezTo>
                  <a:cubicBezTo>
                    <a:pt x="369528" y="595386"/>
                    <a:pt x="375957" y="596605"/>
                    <a:pt x="383493" y="598379"/>
                  </a:cubicBezTo>
                  <a:cubicBezTo>
                    <a:pt x="391030" y="600152"/>
                    <a:pt x="408210" y="603699"/>
                    <a:pt x="421621" y="606248"/>
                  </a:cubicBezTo>
                  <a:cubicBezTo>
                    <a:pt x="469281" y="615226"/>
                    <a:pt x="485241" y="620657"/>
                    <a:pt x="483468" y="627307"/>
                  </a:cubicBezTo>
                  <a:cubicBezTo>
                    <a:pt x="482470" y="631297"/>
                    <a:pt x="472162" y="639166"/>
                    <a:pt x="453542" y="650139"/>
                  </a:cubicBezTo>
                  <a:cubicBezTo>
                    <a:pt x="430821" y="663550"/>
                    <a:pt x="426498" y="668206"/>
                    <a:pt x="432151" y="673304"/>
                  </a:cubicBezTo>
                  <a:cubicBezTo>
                    <a:pt x="437360" y="678070"/>
                    <a:pt x="470722" y="682060"/>
                    <a:pt x="499096" y="681284"/>
                  </a:cubicBezTo>
                  <a:cubicBezTo>
                    <a:pt x="522704" y="680730"/>
                    <a:pt x="532679" y="679178"/>
                    <a:pt x="557950" y="672639"/>
                  </a:cubicBezTo>
                  <a:cubicBezTo>
                    <a:pt x="585326" y="665435"/>
                    <a:pt x="597297" y="662885"/>
                    <a:pt x="609045" y="661777"/>
                  </a:cubicBezTo>
                  <a:cubicBezTo>
                    <a:pt x="624230" y="660336"/>
                    <a:pt x="654266" y="661999"/>
                    <a:pt x="690399" y="666100"/>
                  </a:cubicBezTo>
                  <a:cubicBezTo>
                    <a:pt x="744265" y="672306"/>
                    <a:pt x="749586" y="672861"/>
                    <a:pt x="767430" y="673526"/>
                  </a:cubicBezTo>
                  <a:cubicBezTo>
                    <a:pt x="789043" y="674302"/>
                    <a:pt x="800016" y="673193"/>
                    <a:pt x="832159" y="666543"/>
                  </a:cubicBezTo>
                  <a:cubicBezTo>
                    <a:pt x="845348" y="663883"/>
                    <a:pt x="861752" y="660890"/>
                    <a:pt x="868624" y="660004"/>
                  </a:cubicBezTo>
                  <a:cubicBezTo>
                    <a:pt x="882035" y="658230"/>
                    <a:pt x="904313" y="657787"/>
                    <a:pt x="904313" y="659228"/>
                  </a:cubicBezTo>
                  <a:cubicBezTo>
                    <a:pt x="904313" y="662996"/>
                    <a:pt x="901210" y="663661"/>
                    <a:pt x="852774" y="669979"/>
                  </a:cubicBezTo>
                  <a:cubicBezTo>
                    <a:pt x="825952" y="673415"/>
                    <a:pt x="804006" y="676407"/>
                    <a:pt x="803895" y="676407"/>
                  </a:cubicBezTo>
                  <a:cubicBezTo>
                    <a:pt x="803785" y="676518"/>
                    <a:pt x="803452" y="679400"/>
                    <a:pt x="803119" y="682725"/>
                  </a:cubicBezTo>
                  <a:cubicBezTo>
                    <a:pt x="802454" y="688710"/>
                    <a:pt x="802454" y="688932"/>
                    <a:pt x="805447" y="690040"/>
                  </a:cubicBezTo>
                  <a:cubicBezTo>
                    <a:pt x="807110" y="690705"/>
                    <a:pt x="852442" y="709991"/>
                    <a:pt x="906086" y="733045"/>
                  </a:cubicBezTo>
                  <a:cubicBezTo>
                    <a:pt x="959842" y="755988"/>
                    <a:pt x="1004509" y="774719"/>
                    <a:pt x="1005285" y="774719"/>
                  </a:cubicBezTo>
                  <a:cubicBezTo>
                    <a:pt x="1006172" y="774719"/>
                    <a:pt x="1064139" y="761419"/>
                    <a:pt x="1134187" y="745126"/>
                  </a:cubicBezTo>
                  <a:lnTo>
                    <a:pt x="1261427" y="715422"/>
                  </a:lnTo>
                  <a:lnTo>
                    <a:pt x="1260873" y="709548"/>
                  </a:lnTo>
                  <a:cubicBezTo>
                    <a:pt x="1260541" y="706222"/>
                    <a:pt x="1260097" y="703341"/>
                    <a:pt x="1259876" y="703119"/>
                  </a:cubicBezTo>
                  <a:cubicBezTo>
                    <a:pt x="1259654" y="703008"/>
                    <a:pt x="1214544" y="689375"/>
                    <a:pt x="1159569" y="672861"/>
                  </a:cubicBezTo>
                  <a:cubicBezTo>
                    <a:pt x="1068129" y="645484"/>
                    <a:pt x="1059151" y="643046"/>
                    <a:pt x="1053720" y="643600"/>
                  </a:cubicBezTo>
                  <a:cubicBezTo>
                    <a:pt x="1048068" y="644154"/>
                    <a:pt x="1047403" y="643932"/>
                    <a:pt x="1040420" y="639056"/>
                  </a:cubicBezTo>
                  <a:cubicBezTo>
                    <a:pt x="1030445" y="632073"/>
                    <a:pt x="1018363" y="626642"/>
                    <a:pt x="1006615" y="623871"/>
                  </a:cubicBezTo>
                  <a:cubicBezTo>
                    <a:pt x="998080" y="621765"/>
                    <a:pt x="994645" y="621543"/>
                    <a:pt x="978573" y="622098"/>
                  </a:cubicBezTo>
                  <a:cubicBezTo>
                    <a:pt x="964719" y="622541"/>
                    <a:pt x="958179" y="623317"/>
                    <a:pt x="951418" y="625090"/>
                  </a:cubicBezTo>
                  <a:cubicBezTo>
                    <a:pt x="934793" y="629634"/>
                    <a:pt x="917835" y="639831"/>
                    <a:pt x="911185" y="649474"/>
                  </a:cubicBezTo>
                  <a:cubicBezTo>
                    <a:pt x="908192" y="653797"/>
                    <a:pt x="906086" y="655349"/>
                    <a:pt x="907195" y="652356"/>
                  </a:cubicBezTo>
                  <a:cubicBezTo>
                    <a:pt x="907971" y="650250"/>
                    <a:pt x="904313" y="649474"/>
                    <a:pt x="893451" y="649474"/>
                  </a:cubicBezTo>
                  <a:cubicBezTo>
                    <a:pt x="879597" y="649474"/>
                    <a:pt x="865299" y="651358"/>
                    <a:pt x="837811" y="656679"/>
                  </a:cubicBezTo>
                  <a:cubicBezTo>
                    <a:pt x="824068" y="659449"/>
                    <a:pt x="807885" y="662442"/>
                    <a:pt x="801789" y="663329"/>
                  </a:cubicBezTo>
                  <a:cubicBezTo>
                    <a:pt x="782393" y="666210"/>
                    <a:pt x="756679" y="665213"/>
                    <a:pt x="713896" y="660004"/>
                  </a:cubicBezTo>
                  <a:cubicBezTo>
                    <a:pt x="674549" y="655127"/>
                    <a:pt x="658922" y="653797"/>
                    <a:pt x="635424" y="653132"/>
                  </a:cubicBezTo>
                  <a:cubicBezTo>
                    <a:pt x="604501" y="652356"/>
                    <a:pt x="600622" y="652799"/>
                    <a:pt x="563492" y="662220"/>
                  </a:cubicBezTo>
                  <a:cubicBezTo>
                    <a:pt x="548307" y="666100"/>
                    <a:pt x="530351" y="670090"/>
                    <a:pt x="523590" y="671087"/>
                  </a:cubicBezTo>
                  <a:cubicBezTo>
                    <a:pt x="502642" y="674191"/>
                    <a:pt x="465623" y="672972"/>
                    <a:pt x="444343" y="668538"/>
                  </a:cubicBezTo>
                  <a:lnTo>
                    <a:pt x="440463" y="667651"/>
                  </a:lnTo>
                  <a:lnTo>
                    <a:pt x="453764" y="660114"/>
                  </a:lnTo>
                  <a:cubicBezTo>
                    <a:pt x="473492" y="648809"/>
                    <a:pt x="481362" y="643267"/>
                    <a:pt x="487014" y="637061"/>
                  </a:cubicBezTo>
                  <a:cubicBezTo>
                    <a:pt x="491780" y="631851"/>
                    <a:pt x="492556" y="629745"/>
                    <a:pt x="492224" y="624536"/>
                  </a:cubicBezTo>
                  <a:cubicBezTo>
                    <a:pt x="491670" y="617886"/>
                    <a:pt x="484133" y="612122"/>
                    <a:pt x="470389" y="607800"/>
                  </a:cubicBezTo>
                  <a:cubicBezTo>
                    <a:pt x="465512" y="606248"/>
                    <a:pt x="445783" y="601815"/>
                    <a:pt x="426609" y="597935"/>
                  </a:cubicBezTo>
                  <a:cubicBezTo>
                    <a:pt x="373518" y="587184"/>
                    <a:pt x="348580" y="580423"/>
                    <a:pt x="328629" y="571002"/>
                  </a:cubicBezTo>
                  <a:lnTo>
                    <a:pt x="319763" y="566790"/>
                  </a:lnTo>
                  <a:lnTo>
                    <a:pt x="325526" y="562578"/>
                  </a:lnTo>
                  <a:cubicBezTo>
                    <a:pt x="328629" y="560362"/>
                    <a:pt x="332287" y="557148"/>
                    <a:pt x="333506" y="555596"/>
                  </a:cubicBezTo>
                  <a:lnTo>
                    <a:pt x="335723" y="552714"/>
                  </a:lnTo>
                  <a:lnTo>
                    <a:pt x="335723" y="560029"/>
                  </a:lnTo>
                  <a:cubicBezTo>
                    <a:pt x="335723" y="564019"/>
                    <a:pt x="336166" y="567566"/>
                    <a:pt x="336721" y="568009"/>
                  </a:cubicBezTo>
                  <a:cubicBezTo>
                    <a:pt x="337275" y="568342"/>
                    <a:pt x="373851" y="577320"/>
                    <a:pt x="417964" y="587960"/>
                  </a:cubicBezTo>
                  <a:cubicBezTo>
                    <a:pt x="462076" y="598600"/>
                    <a:pt x="533344" y="615891"/>
                    <a:pt x="576349" y="626420"/>
                  </a:cubicBezTo>
                  <a:lnTo>
                    <a:pt x="654710" y="645373"/>
                  </a:lnTo>
                  <a:lnTo>
                    <a:pt x="772529" y="627972"/>
                  </a:lnTo>
                  <a:cubicBezTo>
                    <a:pt x="837368" y="618329"/>
                    <a:pt x="890791" y="610238"/>
                    <a:pt x="891123" y="610016"/>
                  </a:cubicBezTo>
                  <a:cubicBezTo>
                    <a:pt x="892121" y="609462"/>
                    <a:pt x="892564" y="596938"/>
                    <a:pt x="899880" y="329157"/>
                  </a:cubicBezTo>
                  <a:cubicBezTo>
                    <a:pt x="903426" y="197816"/>
                    <a:pt x="906751" y="83211"/>
                    <a:pt x="907084" y="74566"/>
                  </a:cubicBezTo>
                  <a:lnTo>
                    <a:pt x="907749" y="58827"/>
                  </a:lnTo>
                  <a:lnTo>
                    <a:pt x="905200" y="58273"/>
                  </a:lnTo>
                  <a:cubicBezTo>
                    <a:pt x="903759" y="57941"/>
                    <a:pt x="846235" y="53840"/>
                    <a:pt x="777295" y="49184"/>
                  </a:cubicBezTo>
                  <a:lnTo>
                    <a:pt x="651828" y="40761"/>
                  </a:lnTo>
                  <a:lnTo>
                    <a:pt x="582112" y="48630"/>
                  </a:lnTo>
                  <a:cubicBezTo>
                    <a:pt x="543763" y="52953"/>
                    <a:pt x="511398" y="56500"/>
                    <a:pt x="510179" y="56500"/>
                  </a:cubicBezTo>
                  <a:cubicBezTo>
                    <a:pt x="508073" y="56500"/>
                    <a:pt x="507852" y="55391"/>
                    <a:pt x="506743" y="34776"/>
                  </a:cubicBezTo>
                  <a:cubicBezTo>
                    <a:pt x="505967" y="22805"/>
                    <a:pt x="504970" y="12498"/>
                    <a:pt x="504416" y="11943"/>
                  </a:cubicBezTo>
                  <a:cubicBezTo>
                    <a:pt x="503862" y="11389"/>
                    <a:pt x="416079" y="9062"/>
                    <a:pt x="307903" y="6623"/>
                  </a:cubicBezTo>
                  <a:cubicBezTo>
                    <a:pt x="200392" y="4185"/>
                    <a:pt x="91994" y="1746"/>
                    <a:pt x="66945" y="1081"/>
                  </a:cubicBezTo>
                  <a:cubicBezTo>
                    <a:pt x="5431" y="-470"/>
                    <a:pt x="5098" y="-470"/>
                    <a:pt x="2217" y="1857"/>
                  </a:cubicBezTo>
                  <a:close/>
                  <a:moveTo>
                    <a:pt x="334947" y="485658"/>
                  </a:moveTo>
                  <a:cubicBezTo>
                    <a:pt x="335391" y="490757"/>
                    <a:pt x="335723" y="499623"/>
                    <a:pt x="335723" y="505498"/>
                  </a:cubicBezTo>
                  <a:cubicBezTo>
                    <a:pt x="335723" y="518022"/>
                    <a:pt x="336831" y="516581"/>
                    <a:pt x="317989" y="529217"/>
                  </a:cubicBezTo>
                  <a:cubicBezTo>
                    <a:pt x="303691" y="538970"/>
                    <a:pt x="296376" y="545399"/>
                    <a:pt x="293938" y="550276"/>
                  </a:cubicBezTo>
                  <a:cubicBezTo>
                    <a:pt x="292386" y="553601"/>
                    <a:pt x="292608" y="551273"/>
                    <a:pt x="294159" y="546951"/>
                  </a:cubicBezTo>
                  <a:cubicBezTo>
                    <a:pt x="294935" y="544956"/>
                    <a:pt x="294714" y="545066"/>
                    <a:pt x="292164" y="547394"/>
                  </a:cubicBezTo>
                  <a:cubicBezTo>
                    <a:pt x="290502" y="548946"/>
                    <a:pt x="289061" y="551162"/>
                    <a:pt x="289061" y="552382"/>
                  </a:cubicBezTo>
                  <a:cubicBezTo>
                    <a:pt x="288839" y="554598"/>
                    <a:pt x="288839" y="554598"/>
                    <a:pt x="288396" y="552492"/>
                  </a:cubicBezTo>
                  <a:cubicBezTo>
                    <a:pt x="288063" y="550608"/>
                    <a:pt x="300810" y="481114"/>
                    <a:pt x="301585" y="480449"/>
                  </a:cubicBezTo>
                  <a:cubicBezTo>
                    <a:pt x="301807" y="480338"/>
                    <a:pt x="308679" y="479451"/>
                    <a:pt x="316881" y="478565"/>
                  </a:cubicBezTo>
                  <a:cubicBezTo>
                    <a:pt x="325083" y="477567"/>
                    <a:pt x="332398" y="476791"/>
                    <a:pt x="333063" y="476680"/>
                  </a:cubicBezTo>
                  <a:cubicBezTo>
                    <a:pt x="333839" y="476680"/>
                    <a:pt x="334504" y="480116"/>
                    <a:pt x="334947" y="485658"/>
                  </a:cubicBezTo>
                  <a:close/>
                  <a:moveTo>
                    <a:pt x="335723" y="531988"/>
                  </a:moveTo>
                  <a:cubicBezTo>
                    <a:pt x="335723" y="537308"/>
                    <a:pt x="331733" y="544180"/>
                    <a:pt x="329073" y="543625"/>
                  </a:cubicBezTo>
                  <a:cubicBezTo>
                    <a:pt x="327521" y="543293"/>
                    <a:pt x="326302" y="544069"/>
                    <a:pt x="325194" y="546175"/>
                  </a:cubicBezTo>
                  <a:cubicBezTo>
                    <a:pt x="322866" y="550497"/>
                    <a:pt x="314221" y="559364"/>
                    <a:pt x="311450" y="560251"/>
                  </a:cubicBezTo>
                  <a:cubicBezTo>
                    <a:pt x="308679" y="561138"/>
                    <a:pt x="302472" y="557148"/>
                    <a:pt x="302472" y="554487"/>
                  </a:cubicBezTo>
                  <a:cubicBezTo>
                    <a:pt x="302472" y="553490"/>
                    <a:pt x="304246" y="551052"/>
                    <a:pt x="306351" y="549056"/>
                  </a:cubicBezTo>
                  <a:cubicBezTo>
                    <a:pt x="310452" y="545177"/>
                    <a:pt x="333506" y="528773"/>
                    <a:pt x="334947" y="528663"/>
                  </a:cubicBezTo>
                  <a:cubicBezTo>
                    <a:pt x="335391" y="528663"/>
                    <a:pt x="335723" y="530214"/>
                    <a:pt x="335723" y="531988"/>
                  </a:cubicBezTo>
                  <a:close/>
                  <a:moveTo>
                    <a:pt x="330181" y="545288"/>
                  </a:moveTo>
                  <a:cubicBezTo>
                    <a:pt x="330181" y="545621"/>
                    <a:pt x="328075" y="547948"/>
                    <a:pt x="325526" y="550276"/>
                  </a:cubicBezTo>
                  <a:cubicBezTo>
                    <a:pt x="320760" y="554709"/>
                    <a:pt x="320760" y="554709"/>
                    <a:pt x="324529" y="550608"/>
                  </a:cubicBezTo>
                  <a:cubicBezTo>
                    <a:pt x="326524" y="548391"/>
                    <a:pt x="327964" y="546175"/>
                    <a:pt x="327632" y="545621"/>
                  </a:cubicBezTo>
                  <a:cubicBezTo>
                    <a:pt x="327189" y="544956"/>
                    <a:pt x="327632" y="544512"/>
                    <a:pt x="328519" y="544512"/>
                  </a:cubicBezTo>
                  <a:cubicBezTo>
                    <a:pt x="329405" y="544512"/>
                    <a:pt x="330181" y="544845"/>
                    <a:pt x="330181" y="545288"/>
                  </a:cubicBezTo>
                  <a:close/>
                  <a:moveTo>
                    <a:pt x="287731" y="557702"/>
                  </a:moveTo>
                  <a:cubicBezTo>
                    <a:pt x="287398" y="558588"/>
                    <a:pt x="287066" y="558256"/>
                    <a:pt x="287066" y="557037"/>
                  </a:cubicBezTo>
                  <a:cubicBezTo>
                    <a:pt x="286955" y="555817"/>
                    <a:pt x="287288" y="555152"/>
                    <a:pt x="287620" y="555596"/>
                  </a:cubicBezTo>
                  <a:cubicBezTo>
                    <a:pt x="287953" y="555928"/>
                    <a:pt x="288063" y="556926"/>
                    <a:pt x="287731" y="557702"/>
                  </a:cubicBezTo>
                  <a:close/>
                  <a:moveTo>
                    <a:pt x="289393" y="567566"/>
                  </a:moveTo>
                  <a:cubicBezTo>
                    <a:pt x="290058" y="568009"/>
                    <a:pt x="289615" y="568674"/>
                    <a:pt x="288174" y="569118"/>
                  </a:cubicBezTo>
                  <a:cubicBezTo>
                    <a:pt x="284849" y="570115"/>
                    <a:pt x="284406" y="569450"/>
                    <a:pt x="285293" y="565017"/>
                  </a:cubicBezTo>
                  <a:cubicBezTo>
                    <a:pt x="286179" y="561359"/>
                    <a:pt x="286179" y="561359"/>
                    <a:pt x="287177" y="564130"/>
                  </a:cubicBezTo>
                  <a:cubicBezTo>
                    <a:pt x="287731" y="565571"/>
                    <a:pt x="288728" y="567123"/>
                    <a:pt x="289393" y="567566"/>
                  </a:cubicBezTo>
                  <a:close/>
                  <a:moveTo>
                    <a:pt x="327410" y="587628"/>
                  </a:moveTo>
                  <a:cubicBezTo>
                    <a:pt x="332287" y="589290"/>
                    <a:pt x="335280" y="590620"/>
                    <a:pt x="334060" y="590288"/>
                  </a:cubicBezTo>
                  <a:cubicBezTo>
                    <a:pt x="328851" y="589290"/>
                    <a:pt x="293605" y="579204"/>
                    <a:pt x="294049" y="578871"/>
                  </a:cubicBezTo>
                  <a:cubicBezTo>
                    <a:pt x="294270" y="578650"/>
                    <a:pt x="297595" y="579204"/>
                    <a:pt x="301475" y="580201"/>
                  </a:cubicBezTo>
                  <a:cubicBezTo>
                    <a:pt x="305354" y="581199"/>
                    <a:pt x="309566" y="582197"/>
                    <a:pt x="310785" y="582529"/>
                  </a:cubicBezTo>
                  <a:cubicBezTo>
                    <a:pt x="312004" y="582751"/>
                    <a:pt x="310674" y="581753"/>
                    <a:pt x="307792" y="580201"/>
                  </a:cubicBezTo>
                  <a:cubicBezTo>
                    <a:pt x="299369" y="575768"/>
                    <a:pt x="301585" y="575879"/>
                    <a:pt x="310563" y="580312"/>
                  </a:cubicBezTo>
                  <a:cubicBezTo>
                    <a:pt x="314886" y="582529"/>
                    <a:pt x="322534" y="585854"/>
                    <a:pt x="327410" y="587628"/>
                  </a:cubicBezTo>
                  <a:close/>
                  <a:moveTo>
                    <a:pt x="339824" y="591396"/>
                  </a:moveTo>
                  <a:cubicBezTo>
                    <a:pt x="339491" y="591728"/>
                    <a:pt x="338494" y="591839"/>
                    <a:pt x="337718" y="591507"/>
                  </a:cubicBezTo>
                  <a:cubicBezTo>
                    <a:pt x="336831" y="591174"/>
                    <a:pt x="337164" y="590842"/>
                    <a:pt x="338383" y="590842"/>
                  </a:cubicBezTo>
                  <a:cubicBezTo>
                    <a:pt x="339602" y="590731"/>
                    <a:pt x="340267" y="591063"/>
                    <a:pt x="339824" y="591396"/>
                  </a:cubicBezTo>
                  <a:close/>
                  <a:moveTo>
                    <a:pt x="367533" y="594721"/>
                  </a:moveTo>
                  <a:cubicBezTo>
                    <a:pt x="367201" y="595054"/>
                    <a:pt x="366203" y="595164"/>
                    <a:pt x="365427" y="594832"/>
                  </a:cubicBezTo>
                  <a:cubicBezTo>
                    <a:pt x="364540" y="594499"/>
                    <a:pt x="364873" y="594167"/>
                    <a:pt x="366092" y="594167"/>
                  </a:cubicBezTo>
                  <a:cubicBezTo>
                    <a:pt x="367311" y="594056"/>
                    <a:pt x="367976" y="594389"/>
                    <a:pt x="367533" y="594721"/>
                  </a:cubicBezTo>
                  <a:close/>
                  <a:moveTo>
                    <a:pt x="356449" y="595829"/>
                  </a:moveTo>
                  <a:cubicBezTo>
                    <a:pt x="356117" y="596162"/>
                    <a:pt x="355119" y="596273"/>
                    <a:pt x="354344" y="595940"/>
                  </a:cubicBezTo>
                  <a:cubicBezTo>
                    <a:pt x="353457" y="595608"/>
                    <a:pt x="353789" y="595275"/>
                    <a:pt x="355009" y="595275"/>
                  </a:cubicBezTo>
                  <a:cubicBezTo>
                    <a:pt x="356228" y="595164"/>
                    <a:pt x="356893" y="595497"/>
                    <a:pt x="356449" y="595829"/>
                  </a:cubicBezTo>
                  <a:close/>
                  <a:moveTo>
                    <a:pt x="362878" y="597381"/>
                  </a:moveTo>
                  <a:cubicBezTo>
                    <a:pt x="364319" y="597935"/>
                    <a:pt x="364430" y="598379"/>
                    <a:pt x="363432" y="598379"/>
                  </a:cubicBezTo>
                  <a:cubicBezTo>
                    <a:pt x="362545" y="598379"/>
                    <a:pt x="360772" y="597935"/>
                    <a:pt x="359553" y="597381"/>
                  </a:cubicBezTo>
                  <a:cubicBezTo>
                    <a:pt x="358112" y="596827"/>
                    <a:pt x="358001" y="596384"/>
                    <a:pt x="358999" y="596384"/>
                  </a:cubicBezTo>
                  <a:cubicBezTo>
                    <a:pt x="359885" y="596384"/>
                    <a:pt x="361659" y="596827"/>
                    <a:pt x="362878" y="597381"/>
                  </a:cubicBezTo>
                  <a:close/>
                </a:path>
              </a:pathLst>
            </a:custGeom>
            <a:grpFill/>
            <a:ln w="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77" name="Freeform 476">
              <a:extLst>
                <a:ext uri="{FF2B5EF4-FFF2-40B4-BE49-F238E27FC236}">
                  <a16:creationId xmlns:a16="http://schemas.microsoft.com/office/drawing/2014/main" id="{F7DF52F7-557A-0347-A6FC-FBBED3C521D8}"/>
                </a:ext>
              </a:extLst>
            </p:cNvPr>
            <p:cNvSpPr/>
            <p:nvPr/>
          </p:nvSpPr>
          <p:spPr>
            <a:xfrm flipV="1">
              <a:off x="11415306" y="10681148"/>
              <a:ext cx="2744" cy="887"/>
            </a:xfrm>
            <a:custGeom>
              <a:avLst/>
              <a:gdLst>
                <a:gd name="connsiteX0" fmla="*/ 501 w 2744"/>
                <a:gd name="connsiteY0" fmla="*/ 687 h 887"/>
                <a:gd name="connsiteX1" fmla="*/ 2607 w 2744"/>
                <a:gd name="connsiteY1" fmla="*/ 576 h 887"/>
                <a:gd name="connsiteX2" fmla="*/ 1166 w 2744"/>
                <a:gd name="connsiteY2" fmla="*/ 22 h 887"/>
                <a:gd name="connsiteX3" fmla="*/ 501 w 2744"/>
                <a:gd name="connsiteY3" fmla="*/ 687 h 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4" h="887">
                  <a:moveTo>
                    <a:pt x="501" y="687"/>
                  </a:moveTo>
                  <a:cubicBezTo>
                    <a:pt x="1277" y="1019"/>
                    <a:pt x="2274" y="908"/>
                    <a:pt x="2607" y="576"/>
                  </a:cubicBezTo>
                  <a:cubicBezTo>
                    <a:pt x="3050" y="243"/>
                    <a:pt x="2385" y="-89"/>
                    <a:pt x="1166" y="22"/>
                  </a:cubicBezTo>
                  <a:cubicBezTo>
                    <a:pt x="-53" y="22"/>
                    <a:pt x="-386" y="354"/>
                    <a:pt x="501" y="687"/>
                  </a:cubicBezTo>
                  <a:close/>
                </a:path>
              </a:pathLst>
            </a:custGeom>
            <a:grpFill/>
            <a:ln w="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78" name="Freeform 477">
              <a:extLst>
                <a:ext uri="{FF2B5EF4-FFF2-40B4-BE49-F238E27FC236}">
                  <a16:creationId xmlns:a16="http://schemas.microsoft.com/office/drawing/2014/main" id="{81DF9627-26A6-024C-9AB5-E63E4F899A89}"/>
                </a:ext>
              </a:extLst>
            </p:cNvPr>
            <p:cNvSpPr/>
            <p:nvPr/>
          </p:nvSpPr>
          <p:spPr>
            <a:xfrm flipV="1">
              <a:off x="11409812" y="10682389"/>
              <a:ext cx="8001" cy="1773"/>
            </a:xfrm>
            <a:custGeom>
              <a:avLst/>
              <a:gdLst>
                <a:gd name="connsiteX0" fmla="*/ 1784 w 8001"/>
                <a:gd name="connsiteY0" fmla="*/ 887 h 1773"/>
                <a:gd name="connsiteX1" fmla="*/ 6771 w 8001"/>
                <a:gd name="connsiteY1" fmla="*/ 1773 h 1773"/>
                <a:gd name="connsiteX2" fmla="*/ 6217 w 8001"/>
                <a:gd name="connsiteY2" fmla="*/ 887 h 1773"/>
                <a:gd name="connsiteX3" fmla="*/ 1230 w 8001"/>
                <a:gd name="connsiteY3" fmla="*/ 0 h 1773"/>
                <a:gd name="connsiteX4" fmla="*/ 1784 w 8001"/>
                <a:gd name="connsiteY4" fmla="*/ 887 h 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01" h="1773">
                  <a:moveTo>
                    <a:pt x="1784" y="887"/>
                  </a:moveTo>
                  <a:cubicBezTo>
                    <a:pt x="3335" y="1330"/>
                    <a:pt x="5552" y="1773"/>
                    <a:pt x="6771" y="1773"/>
                  </a:cubicBezTo>
                  <a:cubicBezTo>
                    <a:pt x="8545" y="1773"/>
                    <a:pt x="8434" y="1552"/>
                    <a:pt x="6217" y="887"/>
                  </a:cubicBezTo>
                  <a:cubicBezTo>
                    <a:pt x="4666" y="443"/>
                    <a:pt x="2449" y="0"/>
                    <a:pt x="1230" y="0"/>
                  </a:cubicBezTo>
                  <a:cubicBezTo>
                    <a:pt x="-544" y="0"/>
                    <a:pt x="-433" y="222"/>
                    <a:pt x="1784" y="887"/>
                  </a:cubicBezTo>
                  <a:close/>
                </a:path>
              </a:pathLst>
            </a:custGeom>
            <a:grpFill/>
            <a:ln w="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79" name="Freeform 478">
              <a:extLst>
                <a:ext uri="{FF2B5EF4-FFF2-40B4-BE49-F238E27FC236}">
                  <a16:creationId xmlns:a16="http://schemas.microsoft.com/office/drawing/2014/main" id="{BF171BD0-EF1B-1F4D-AB44-0EFC3B54BD56}"/>
                </a:ext>
              </a:extLst>
            </p:cNvPr>
            <p:cNvSpPr/>
            <p:nvPr/>
          </p:nvSpPr>
          <p:spPr>
            <a:xfrm flipV="1">
              <a:off x="11420848" y="10682256"/>
              <a:ext cx="2744" cy="887"/>
            </a:xfrm>
            <a:custGeom>
              <a:avLst/>
              <a:gdLst>
                <a:gd name="connsiteX0" fmla="*/ 501 w 2744"/>
                <a:gd name="connsiteY0" fmla="*/ 687 h 887"/>
                <a:gd name="connsiteX1" fmla="*/ 2607 w 2744"/>
                <a:gd name="connsiteY1" fmla="*/ 576 h 887"/>
                <a:gd name="connsiteX2" fmla="*/ 1166 w 2744"/>
                <a:gd name="connsiteY2" fmla="*/ 22 h 887"/>
                <a:gd name="connsiteX3" fmla="*/ 501 w 2744"/>
                <a:gd name="connsiteY3" fmla="*/ 687 h 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4" h="887">
                  <a:moveTo>
                    <a:pt x="501" y="687"/>
                  </a:moveTo>
                  <a:cubicBezTo>
                    <a:pt x="1277" y="1019"/>
                    <a:pt x="2274" y="908"/>
                    <a:pt x="2607" y="576"/>
                  </a:cubicBezTo>
                  <a:cubicBezTo>
                    <a:pt x="3050" y="243"/>
                    <a:pt x="2385" y="-89"/>
                    <a:pt x="1166" y="22"/>
                  </a:cubicBezTo>
                  <a:cubicBezTo>
                    <a:pt x="-53" y="22"/>
                    <a:pt x="-386" y="354"/>
                    <a:pt x="501" y="687"/>
                  </a:cubicBezTo>
                  <a:close/>
                </a:path>
              </a:pathLst>
            </a:custGeom>
            <a:grpFill/>
            <a:ln w="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80" name="Freeform 479">
              <a:extLst>
                <a:ext uri="{FF2B5EF4-FFF2-40B4-BE49-F238E27FC236}">
                  <a16:creationId xmlns:a16="http://schemas.microsoft.com/office/drawing/2014/main" id="{0FD717BD-130C-4D4B-B83A-238F8F6E5C67}"/>
                </a:ext>
              </a:extLst>
            </p:cNvPr>
            <p:cNvSpPr/>
            <p:nvPr/>
          </p:nvSpPr>
          <p:spPr>
            <a:xfrm flipV="1">
              <a:off x="11419740" y="10684473"/>
              <a:ext cx="2744" cy="887"/>
            </a:xfrm>
            <a:custGeom>
              <a:avLst/>
              <a:gdLst>
                <a:gd name="connsiteX0" fmla="*/ 501 w 2744"/>
                <a:gd name="connsiteY0" fmla="*/ 687 h 887"/>
                <a:gd name="connsiteX1" fmla="*/ 2607 w 2744"/>
                <a:gd name="connsiteY1" fmla="*/ 576 h 887"/>
                <a:gd name="connsiteX2" fmla="*/ 1166 w 2744"/>
                <a:gd name="connsiteY2" fmla="*/ 22 h 887"/>
                <a:gd name="connsiteX3" fmla="*/ 501 w 2744"/>
                <a:gd name="connsiteY3" fmla="*/ 687 h 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4" h="887">
                  <a:moveTo>
                    <a:pt x="501" y="687"/>
                  </a:moveTo>
                  <a:cubicBezTo>
                    <a:pt x="1277" y="1019"/>
                    <a:pt x="2274" y="908"/>
                    <a:pt x="2607" y="576"/>
                  </a:cubicBezTo>
                  <a:cubicBezTo>
                    <a:pt x="3050" y="243"/>
                    <a:pt x="2385" y="-89"/>
                    <a:pt x="1166" y="22"/>
                  </a:cubicBezTo>
                  <a:cubicBezTo>
                    <a:pt x="-53" y="22"/>
                    <a:pt x="-386" y="354"/>
                    <a:pt x="501" y="687"/>
                  </a:cubicBezTo>
                  <a:close/>
                </a:path>
              </a:pathLst>
            </a:custGeom>
            <a:grpFill/>
            <a:ln w="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cxnSp>
        <p:nvCxnSpPr>
          <p:cNvPr id="489" name="Straight Connector 488">
            <a:extLst>
              <a:ext uri="{FF2B5EF4-FFF2-40B4-BE49-F238E27FC236}">
                <a16:creationId xmlns:a16="http://schemas.microsoft.com/office/drawing/2014/main" id="{C7B5B9C0-9DAE-8541-B453-D3B0E5281AF2}"/>
              </a:ext>
            </a:extLst>
          </p:cNvPr>
          <p:cNvCxnSpPr>
            <a:stCxn id="492" idx="5"/>
            <a:endCxn id="105" idx="0"/>
          </p:cNvCxnSpPr>
          <p:nvPr/>
        </p:nvCxnSpPr>
        <p:spPr bwMode="auto">
          <a:xfrm>
            <a:off x="6371353" y="2501156"/>
            <a:ext cx="4262292" cy="2603159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grpSp>
        <p:nvGrpSpPr>
          <p:cNvPr id="440" name="Group 439"/>
          <p:cNvGrpSpPr/>
          <p:nvPr/>
        </p:nvGrpSpPr>
        <p:grpSpPr>
          <a:xfrm rot="9969937">
            <a:off x="3623987" y="1855303"/>
            <a:ext cx="1146895" cy="884263"/>
            <a:chOff x="2540275" y="5898851"/>
            <a:chExt cx="504275" cy="388799"/>
          </a:xfrm>
        </p:grpSpPr>
        <p:sp>
          <p:nvSpPr>
            <p:cNvPr id="442" name="Freeform 441">
              <a:extLst>
                <a:ext uri="{FF2B5EF4-FFF2-40B4-BE49-F238E27FC236}">
                  <a16:creationId xmlns:a16="http://schemas.microsoft.com/office/drawing/2014/main" id="{75EB3F47-4ED9-0146-AFA9-99B7AE3580E4}"/>
                </a:ext>
              </a:extLst>
            </p:cNvPr>
            <p:cNvSpPr/>
            <p:nvPr/>
          </p:nvSpPr>
          <p:spPr>
            <a:xfrm rot="10800000" flipV="1">
              <a:off x="2540275" y="6129490"/>
              <a:ext cx="504275" cy="158160"/>
            </a:xfrm>
            <a:custGeom>
              <a:avLst/>
              <a:gdLst>
                <a:gd name="connsiteX0" fmla="*/ 104223 w 244278"/>
                <a:gd name="connsiteY0" fmla="*/ 1224 h 66154"/>
                <a:gd name="connsiteX1" fmla="*/ 88574 w 244278"/>
                <a:gd name="connsiteY1" fmla="*/ 5428 h 66154"/>
                <a:gd name="connsiteX2" fmla="*/ 89509 w 244278"/>
                <a:gd name="connsiteY2" fmla="*/ 20143 h 66154"/>
                <a:gd name="connsiteX3" fmla="*/ 87757 w 244278"/>
                <a:gd name="connsiteY3" fmla="*/ 32638 h 66154"/>
                <a:gd name="connsiteX4" fmla="*/ 83202 w 244278"/>
                <a:gd name="connsiteY4" fmla="*/ 24697 h 66154"/>
                <a:gd name="connsiteX5" fmla="*/ 82385 w 244278"/>
                <a:gd name="connsiteY5" fmla="*/ 16756 h 66154"/>
                <a:gd name="connsiteX6" fmla="*/ 171 w 244278"/>
                <a:gd name="connsiteY6" fmla="*/ 21661 h 66154"/>
                <a:gd name="connsiteX7" fmla="*/ 2623 w 244278"/>
                <a:gd name="connsiteY7" fmla="*/ 60783 h 66154"/>
                <a:gd name="connsiteX8" fmla="*/ 82034 w 244278"/>
                <a:gd name="connsiteY8" fmla="*/ 56578 h 66154"/>
                <a:gd name="connsiteX9" fmla="*/ 84954 w 244278"/>
                <a:gd name="connsiteY9" fmla="*/ 48053 h 66154"/>
                <a:gd name="connsiteX10" fmla="*/ 88224 w 244278"/>
                <a:gd name="connsiteY10" fmla="*/ 39528 h 66154"/>
                <a:gd name="connsiteX11" fmla="*/ 91377 w 244278"/>
                <a:gd name="connsiteY11" fmla="*/ 42798 h 66154"/>
                <a:gd name="connsiteX12" fmla="*/ 99902 w 244278"/>
                <a:gd name="connsiteY12" fmla="*/ 56228 h 66154"/>
                <a:gd name="connsiteX13" fmla="*/ 112281 w 244278"/>
                <a:gd name="connsiteY13" fmla="*/ 66155 h 66154"/>
                <a:gd name="connsiteX14" fmla="*/ 153038 w 244278"/>
                <a:gd name="connsiteY14" fmla="*/ 63118 h 66154"/>
                <a:gd name="connsiteX15" fmla="*/ 153738 w 244278"/>
                <a:gd name="connsiteY15" fmla="*/ 40696 h 66154"/>
                <a:gd name="connsiteX16" fmla="*/ 153154 w 244278"/>
                <a:gd name="connsiteY16" fmla="*/ 34624 h 66154"/>
                <a:gd name="connsiteX17" fmla="*/ 156541 w 244278"/>
                <a:gd name="connsiteY17" fmla="*/ 34624 h 66154"/>
                <a:gd name="connsiteX18" fmla="*/ 160628 w 244278"/>
                <a:gd name="connsiteY18" fmla="*/ 42331 h 66154"/>
                <a:gd name="connsiteX19" fmla="*/ 161913 w 244278"/>
                <a:gd name="connsiteY19" fmla="*/ 50623 h 66154"/>
                <a:gd name="connsiteX20" fmla="*/ 244244 w 244278"/>
                <a:gd name="connsiteY20" fmla="*/ 45601 h 66154"/>
                <a:gd name="connsiteX21" fmla="*/ 241675 w 244278"/>
                <a:gd name="connsiteY21" fmla="*/ 5778 h 66154"/>
                <a:gd name="connsiteX22" fmla="*/ 159461 w 244278"/>
                <a:gd name="connsiteY22" fmla="*/ 11150 h 66154"/>
                <a:gd name="connsiteX23" fmla="*/ 159110 w 244278"/>
                <a:gd name="connsiteY23" fmla="*/ 19559 h 66154"/>
                <a:gd name="connsiteX24" fmla="*/ 159110 w 244278"/>
                <a:gd name="connsiteY24" fmla="*/ 27733 h 66154"/>
                <a:gd name="connsiteX25" fmla="*/ 155957 w 244278"/>
                <a:gd name="connsiteY25" fmla="*/ 27383 h 66154"/>
                <a:gd name="connsiteX26" fmla="*/ 152103 w 244278"/>
                <a:gd name="connsiteY26" fmla="*/ 19442 h 66154"/>
                <a:gd name="connsiteX27" fmla="*/ 151520 w 244278"/>
                <a:gd name="connsiteY27" fmla="*/ 11851 h 66154"/>
                <a:gd name="connsiteX28" fmla="*/ 139841 w 244278"/>
                <a:gd name="connsiteY28" fmla="*/ 5662 h 66154"/>
                <a:gd name="connsiteX29" fmla="*/ 104223 w 244278"/>
                <a:gd name="connsiteY29" fmla="*/ 1224 h 6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4278" h="66154">
                  <a:moveTo>
                    <a:pt x="104223" y="1224"/>
                  </a:moveTo>
                  <a:cubicBezTo>
                    <a:pt x="88457" y="2509"/>
                    <a:pt x="88457" y="2509"/>
                    <a:pt x="88574" y="5428"/>
                  </a:cubicBezTo>
                  <a:cubicBezTo>
                    <a:pt x="88691" y="7063"/>
                    <a:pt x="89041" y="13720"/>
                    <a:pt x="89509" y="20143"/>
                  </a:cubicBezTo>
                  <a:cubicBezTo>
                    <a:pt x="90326" y="31704"/>
                    <a:pt x="90326" y="31938"/>
                    <a:pt x="87757" y="32638"/>
                  </a:cubicBezTo>
                  <a:cubicBezTo>
                    <a:pt x="83786" y="33689"/>
                    <a:pt x="83202" y="32755"/>
                    <a:pt x="83202" y="24697"/>
                  </a:cubicBezTo>
                  <a:cubicBezTo>
                    <a:pt x="83202" y="20610"/>
                    <a:pt x="82852" y="16990"/>
                    <a:pt x="82385" y="16756"/>
                  </a:cubicBezTo>
                  <a:cubicBezTo>
                    <a:pt x="81100" y="15938"/>
                    <a:pt x="988" y="20727"/>
                    <a:pt x="171" y="21661"/>
                  </a:cubicBezTo>
                  <a:cubicBezTo>
                    <a:pt x="-647" y="22478"/>
                    <a:pt x="1689" y="59848"/>
                    <a:pt x="2623" y="60783"/>
                  </a:cubicBezTo>
                  <a:cubicBezTo>
                    <a:pt x="3090" y="61250"/>
                    <a:pt x="72108" y="57630"/>
                    <a:pt x="82034" y="56578"/>
                  </a:cubicBezTo>
                  <a:cubicBezTo>
                    <a:pt x="84837" y="56228"/>
                    <a:pt x="84954" y="55878"/>
                    <a:pt x="84954" y="48053"/>
                  </a:cubicBezTo>
                  <a:cubicBezTo>
                    <a:pt x="84954" y="39995"/>
                    <a:pt x="84954" y="39879"/>
                    <a:pt x="88224" y="39528"/>
                  </a:cubicBezTo>
                  <a:cubicBezTo>
                    <a:pt x="91027" y="39178"/>
                    <a:pt x="91377" y="39528"/>
                    <a:pt x="91377" y="42798"/>
                  </a:cubicBezTo>
                  <a:cubicBezTo>
                    <a:pt x="91377" y="45601"/>
                    <a:pt x="93246" y="48637"/>
                    <a:pt x="99902" y="56228"/>
                  </a:cubicBezTo>
                  <a:cubicBezTo>
                    <a:pt x="107376" y="64987"/>
                    <a:pt x="108777" y="66155"/>
                    <a:pt x="112281" y="66155"/>
                  </a:cubicBezTo>
                  <a:cubicBezTo>
                    <a:pt x="117770" y="66155"/>
                    <a:pt x="149768" y="63819"/>
                    <a:pt x="153038" y="63118"/>
                  </a:cubicBezTo>
                  <a:cubicBezTo>
                    <a:pt x="155957" y="62534"/>
                    <a:pt x="155957" y="62651"/>
                    <a:pt x="153738" y="40696"/>
                  </a:cubicBezTo>
                  <a:lnTo>
                    <a:pt x="153154" y="34624"/>
                  </a:lnTo>
                  <a:lnTo>
                    <a:pt x="156541" y="34624"/>
                  </a:lnTo>
                  <a:cubicBezTo>
                    <a:pt x="159928" y="34624"/>
                    <a:pt x="159928" y="34740"/>
                    <a:pt x="160628" y="42331"/>
                  </a:cubicBezTo>
                  <a:cubicBezTo>
                    <a:pt x="161096" y="46652"/>
                    <a:pt x="161563" y="50389"/>
                    <a:pt x="161913" y="50623"/>
                  </a:cubicBezTo>
                  <a:cubicBezTo>
                    <a:pt x="162380" y="51207"/>
                    <a:pt x="243543" y="46185"/>
                    <a:pt x="244244" y="45601"/>
                  </a:cubicBezTo>
                  <a:cubicBezTo>
                    <a:pt x="244594" y="45251"/>
                    <a:pt x="242142" y="6246"/>
                    <a:pt x="241675" y="5778"/>
                  </a:cubicBezTo>
                  <a:cubicBezTo>
                    <a:pt x="241441" y="5662"/>
                    <a:pt x="160045" y="10917"/>
                    <a:pt x="159461" y="11150"/>
                  </a:cubicBezTo>
                  <a:cubicBezTo>
                    <a:pt x="159227" y="11267"/>
                    <a:pt x="159110" y="15004"/>
                    <a:pt x="159110" y="19559"/>
                  </a:cubicBezTo>
                  <a:lnTo>
                    <a:pt x="159110" y="27733"/>
                  </a:lnTo>
                  <a:lnTo>
                    <a:pt x="155957" y="27383"/>
                  </a:lnTo>
                  <a:cubicBezTo>
                    <a:pt x="152804" y="27033"/>
                    <a:pt x="152687" y="26682"/>
                    <a:pt x="152103" y="19442"/>
                  </a:cubicBezTo>
                  <a:lnTo>
                    <a:pt x="151520" y="11851"/>
                  </a:lnTo>
                  <a:lnTo>
                    <a:pt x="139841" y="5662"/>
                  </a:lnTo>
                  <a:cubicBezTo>
                    <a:pt x="126995" y="-995"/>
                    <a:pt x="128981" y="-761"/>
                    <a:pt x="104223" y="1224"/>
                  </a:cubicBezTo>
                  <a:close/>
                </a:path>
              </a:pathLst>
            </a:custGeom>
            <a:solidFill>
              <a:srgbClr val="000000"/>
            </a:solidFill>
            <a:ln w="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Freeform 480">
              <a:extLst>
                <a:ext uri="{FF2B5EF4-FFF2-40B4-BE49-F238E27FC236}">
                  <a16:creationId xmlns:a16="http://schemas.microsoft.com/office/drawing/2014/main" id="{0C9D7D8A-B87B-1044-B8FE-AD205C5D6540}"/>
                </a:ext>
              </a:extLst>
            </p:cNvPr>
            <p:cNvSpPr/>
            <p:nvPr/>
          </p:nvSpPr>
          <p:spPr>
            <a:xfrm rot="10800000" flipV="1">
              <a:off x="2716544" y="6036940"/>
              <a:ext cx="112625" cy="52765"/>
            </a:xfrm>
            <a:custGeom>
              <a:avLst/>
              <a:gdLst>
                <a:gd name="connsiteX0" fmla="*/ 357 w 54557"/>
                <a:gd name="connsiteY0" fmla="*/ 3330 h 22070"/>
                <a:gd name="connsiteX1" fmla="*/ 12853 w 54557"/>
                <a:gd name="connsiteY1" fmla="*/ 18862 h 22070"/>
                <a:gd name="connsiteX2" fmla="*/ 54193 w 54557"/>
                <a:gd name="connsiteY2" fmla="*/ 5782 h 22070"/>
                <a:gd name="connsiteX3" fmla="*/ 50690 w 54557"/>
                <a:gd name="connsiteY3" fmla="*/ 8235 h 22070"/>
                <a:gd name="connsiteX4" fmla="*/ 13553 w 54557"/>
                <a:gd name="connsiteY4" fmla="*/ 17343 h 22070"/>
                <a:gd name="connsiteX5" fmla="*/ 2225 w 54557"/>
                <a:gd name="connsiteY5" fmla="*/ 3563 h 22070"/>
                <a:gd name="connsiteX6" fmla="*/ 824 w 54557"/>
                <a:gd name="connsiteY6" fmla="*/ 177 h 22070"/>
                <a:gd name="connsiteX7" fmla="*/ 357 w 54557"/>
                <a:gd name="connsiteY7" fmla="*/ 3330 h 2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557" h="22070">
                  <a:moveTo>
                    <a:pt x="357" y="3330"/>
                  </a:moveTo>
                  <a:cubicBezTo>
                    <a:pt x="1642" y="9869"/>
                    <a:pt x="6196" y="15475"/>
                    <a:pt x="12853" y="18862"/>
                  </a:cubicBezTo>
                  <a:cubicBezTo>
                    <a:pt x="28268" y="26569"/>
                    <a:pt x="49872" y="19679"/>
                    <a:pt x="54193" y="5782"/>
                  </a:cubicBezTo>
                  <a:cubicBezTo>
                    <a:pt x="55478" y="1461"/>
                    <a:pt x="53142" y="2979"/>
                    <a:pt x="50690" y="8235"/>
                  </a:cubicBezTo>
                  <a:cubicBezTo>
                    <a:pt x="45201" y="19913"/>
                    <a:pt x="27684" y="24117"/>
                    <a:pt x="13553" y="17343"/>
                  </a:cubicBezTo>
                  <a:cubicBezTo>
                    <a:pt x="7597" y="14424"/>
                    <a:pt x="2225" y="7884"/>
                    <a:pt x="2225" y="3563"/>
                  </a:cubicBezTo>
                  <a:cubicBezTo>
                    <a:pt x="2225" y="2162"/>
                    <a:pt x="1642" y="644"/>
                    <a:pt x="824" y="177"/>
                  </a:cubicBezTo>
                  <a:cubicBezTo>
                    <a:pt x="-110" y="-407"/>
                    <a:pt x="-227" y="410"/>
                    <a:pt x="357" y="3330"/>
                  </a:cubicBezTo>
                  <a:close/>
                </a:path>
              </a:pathLst>
            </a:custGeom>
            <a:solidFill>
              <a:srgbClr val="000000"/>
            </a:solidFill>
            <a:ln w="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Freeform 481">
              <a:extLst>
                <a:ext uri="{FF2B5EF4-FFF2-40B4-BE49-F238E27FC236}">
                  <a16:creationId xmlns:a16="http://schemas.microsoft.com/office/drawing/2014/main" id="{EEB91623-E412-704F-80DA-5F23A9974174}"/>
                </a:ext>
              </a:extLst>
            </p:cNvPr>
            <p:cNvSpPr/>
            <p:nvPr/>
          </p:nvSpPr>
          <p:spPr>
            <a:xfrm rot="10800000" flipV="1">
              <a:off x="2671824" y="5964191"/>
              <a:ext cx="204649" cy="64346"/>
            </a:xfrm>
            <a:custGeom>
              <a:avLst/>
              <a:gdLst>
                <a:gd name="connsiteX0" fmla="*/ 32 w 99135"/>
                <a:gd name="connsiteY0" fmla="*/ 867 h 26914"/>
                <a:gd name="connsiteX1" fmla="*/ 5754 w 99135"/>
                <a:gd name="connsiteY1" fmla="*/ 8925 h 26914"/>
                <a:gd name="connsiteX2" fmla="*/ 50248 w 99135"/>
                <a:gd name="connsiteY2" fmla="*/ 26909 h 26914"/>
                <a:gd name="connsiteX3" fmla="*/ 80027 w 99135"/>
                <a:gd name="connsiteY3" fmla="*/ 20370 h 26914"/>
                <a:gd name="connsiteX4" fmla="*/ 98946 w 99135"/>
                <a:gd name="connsiteY4" fmla="*/ 3086 h 26914"/>
                <a:gd name="connsiteX5" fmla="*/ 92406 w 99135"/>
                <a:gd name="connsiteY5" fmla="*/ 7757 h 26914"/>
                <a:gd name="connsiteX6" fmla="*/ 46745 w 99135"/>
                <a:gd name="connsiteY6" fmla="*/ 23990 h 26914"/>
                <a:gd name="connsiteX7" fmla="*/ 5871 w 99135"/>
                <a:gd name="connsiteY7" fmla="*/ 4838 h 26914"/>
                <a:gd name="connsiteX8" fmla="*/ 32 w 99135"/>
                <a:gd name="connsiteY8" fmla="*/ 867 h 2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135" h="26914">
                  <a:moveTo>
                    <a:pt x="32" y="867"/>
                  </a:moveTo>
                  <a:cubicBezTo>
                    <a:pt x="-318" y="1451"/>
                    <a:pt x="2251" y="5071"/>
                    <a:pt x="5754" y="8925"/>
                  </a:cubicBezTo>
                  <a:cubicBezTo>
                    <a:pt x="16732" y="20720"/>
                    <a:pt x="31913" y="26909"/>
                    <a:pt x="50248" y="26909"/>
                  </a:cubicBezTo>
                  <a:cubicBezTo>
                    <a:pt x="61926" y="27026"/>
                    <a:pt x="70101" y="25158"/>
                    <a:pt x="80027" y="20370"/>
                  </a:cubicBezTo>
                  <a:cubicBezTo>
                    <a:pt x="88436" y="16399"/>
                    <a:pt x="100814" y="4954"/>
                    <a:pt x="98946" y="3086"/>
                  </a:cubicBezTo>
                  <a:cubicBezTo>
                    <a:pt x="98245" y="2385"/>
                    <a:pt x="95910" y="4020"/>
                    <a:pt x="92406" y="7757"/>
                  </a:cubicBezTo>
                  <a:cubicBezTo>
                    <a:pt x="81662" y="19202"/>
                    <a:pt x="65313" y="25041"/>
                    <a:pt x="46745" y="23990"/>
                  </a:cubicBezTo>
                  <a:cubicBezTo>
                    <a:pt x="29111" y="22939"/>
                    <a:pt x="13929" y="15815"/>
                    <a:pt x="5871" y="4838"/>
                  </a:cubicBezTo>
                  <a:cubicBezTo>
                    <a:pt x="2251" y="-184"/>
                    <a:pt x="1200" y="-885"/>
                    <a:pt x="32" y="867"/>
                  </a:cubicBezTo>
                  <a:close/>
                </a:path>
              </a:pathLst>
            </a:custGeom>
            <a:solidFill>
              <a:srgbClr val="000000"/>
            </a:solidFill>
            <a:ln w="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Freeform 482">
              <a:extLst>
                <a:ext uri="{FF2B5EF4-FFF2-40B4-BE49-F238E27FC236}">
                  <a16:creationId xmlns:a16="http://schemas.microsoft.com/office/drawing/2014/main" id="{A0ED5927-0D27-7542-A3D5-41624B785CBC}"/>
                </a:ext>
              </a:extLst>
            </p:cNvPr>
            <p:cNvSpPr/>
            <p:nvPr/>
          </p:nvSpPr>
          <p:spPr>
            <a:xfrm rot="10800000" flipV="1">
              <a:off x="2618817" y="5898851"/>
              <a:ext cx="310883" cy="84894"/>
            </a:xfrm>
            <a:custGeom>
              <a:avLst/>
              <a:gdLst>
                <a:gd name="connsiteX0" fmla="*/ 124 w 150596"/>
                <a:gd name="connsiteY0" fmla="*/ 935 h 35509"/>
                <a:gd name="connsiteX1" fmla="*/ 28152 w 150596"/>
                <a:gd name="connsiteY1" fmla="*/ 24641 h 35509"/>
                <a:gd name="connsiteX2" fmla="*/ 64237 w 150596"/>
                <a:gd name="connsiteY2" fmla="*/ 34801 h 35509"/>
                <a:gd name="connsiteX3" fmla="*/ 146451 w 150596"/>
                <a:gd name="connsiteY3" fmla="*/ 8759 h 35509"/>
                <a:gd name="connsiteX4" fmla="*/ 140963 w 150596"/>
                <a:gd name="connsiteY4" fmla="*/ 8876 h 35509"/>
                <a:gd name="connsiteX5" fmla="*/ 71010 w 150596"/>
                <a:gd name="connsiteY5" fmla="*/ 30948 h 35509"/>
                <a:gd name="connsiteX6" fmla="*/ 30487 w 150596"/>
                <a:gd name="connsiteY6" fmla="*/ 20788 h 35509"/>
                <a:gd name="connsiteX7" fmla="*/ 10401 w 150596"/>
                <a:gd name="connsiteY7" fmla="*/ 7475 h 35509"/>
                <a:gd name="connsiteX8" fmla="*/ 124 w 150596"/>
                <a:gd name="connsiteY8" fmla="*/ 935 h 3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596" h="35509">
                  <a:moveTo>
                    <a:pt x="124" y="935"/>
                  </a:moveTo>
                  <a:cubicBezTo>
                    <a:pt x="-1628" y="3737"/>
                    <a:pt x="15539" y="18335"/>
                    <a:pt x="28152" y="24641"/>
                  </a:cubicBezTo>
                  <a:cubicBezTo>
                    <a:pt x="37494" y="29313"/>
                    <a:pt x="51742" y="33283"/>
                    <a:pt x="64237" y="34801"/>
                  </a:cubicBezTo>
                  <a:cubicBezTo>
                    <a:pt x="94834" y="38422"/>
                    <a:pt x="128117" y="27911"/>
                    <a:pt x="146451" y="8759"/>
                  </a:cubicBezTo>
                  <a:cubicBezTo>
                    <a:pt x="154159" y="935"/>
                    <a:pt x="150422" y="935"/>
                    <a:pt x="140963" y="8876"/>
                  </a:cubicBezTo>
                  <a:cubicBezTo>
                    <a:pt x="121460" y="25225"/>
                    <a:pt x="99038" y="32349"/>
                    <a:pt x="71010" y="30948"/>
                  </a:cubicBezTo>
                  <a:cubicBezTo>
                    <a:pt x="54077" y="30130"/>
                    <a:pt x="45435" y="28028"/>
                    <a:pt x="30487" y="20788"/>
                  </a:cubicBezTo>
                  <a:cubicBezTo>
                    <a:pt x="21845" y="16700"/>
                    <a:pt x="16474" y="13080"/>
                    <a:pt x="10401" y="7475"/>
                  </a:cubicBezTo>
                  <a:cubicBezTo>
                    <a:pt x="1642" y="-583"/>
                    <a:pt x="1292" y="-934"/>
                    <a:pt x="124" y="935"/>
                  </a:cubicBezTo>
                  <a:close/>
                </a:path>
              </a:pathLst>
            </a:custGeom>
            <a:solidFill>
              <a:srgbClr val="000000"/>
            </a:solidFill>
            <a:ln w="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4" name="Group 483"/>
          <p:cNvGrpSpPr/>
          <p:nvPr/>
        </p:nvGrpSpPr>
        <p:grpSpPr>
          <a:xfrm rot="10800000">
            <a:off x="5776750" y="1785171"/>
            <a:ext cx="1146895" cy="884263"/>
            <a:chOff x="2540275" y="5898851"/>
            <a:chExt cx="504275" cy="388799"/>
          </a:xfrm>
        </p:grpSpPr>
        <p:sp>
          <p:nvSpPr>
            <p:cNvPr id="485" name="Freeform 484">
              <a:extLst>
                <a:ext uri="{FF2B5EF4-FFF2-40B4-BE49-F238E27FC236}">
                  <a16:creationId xmlns:a16="http://schemas.microsoft.com/office/drawing/2014/main" id="{75EB3F47-4ED9-0146-AFA9-99B7AE3580E4}"/>
                </a:ext>
              </a:extLst>
            </p:cNvPr>
            <p:cNvSpPr/>
            <p:nvPr/>
          </p:nvSpPr>
          <p:spPr>
            <a:xfrm rot="10800000" flipV="1">
              <a:off x="2540275" y="6129490"/>
              <a:ext cx="504275" cy="158160"/>
            </a:xfrm>
            <a:custGeom>
              <a:avLst/>
              <a:gdLst>
                <a:gd name="connsiteX0" fmla="*/ 104223 w 244278"/>
                <a:gd name="connsiteY0" fmla="*/ 1224 h 66154"/>
                <a:gd name="connsiteX1" fmla="*/ 88574 w 244278"/>
                <a:gd name="connsiteY1" fmla="*/ 5428 h 66154"/>
                <a:gd name="connsiteX2" fmla="*/ 89509 w 244278"/>
                <a:gd name="connsiteY2" fmla="*/ 20143 h 66154"/>
                <a:gd name="connsiteX3" fmla="*/ 87757 w 244278"/>
                <a:gd name="connsiteY3" fmla="*/ 32638 h 66154"/>
                <a:gd name="connsiteX4" fmla="*/ 83202 w 244278"/>
                <a:gd name="connsiteY4" fmla="*/ 24697 h 66154"/>
                <a:gd name="connsiteX5" fmla="*/ 82385 w 244278"/>
                <a:gd name="connsiteY5" fmla="*/ 16756 h 66154"/>
                <a:gd name="connsiteX6" fmla="*/ 171 w 244278"/>
                <a:gd name="connsiteY6" fmla="*/ 21661 h 66154"/>
                <a:gd name="connsiteX7" fmla="*/ 2623 w 244278"/>
                <a:gd name="connsiteY7" fmla="*/ 60783 h 66154"/>
                <a:gd name="connsiteX8" fmla="*/ 82034 w 244278"/>
                <a:gd name="connsiteY8" fmla="*/ 56578 h 66154"/>
                <a:gd name="connsiteX9" fmla="*/ 84954 w 244278"/>
                <a:gd name="connsiteY9" fmla="*/ 48053 h 66154"/>
                <a:gd name="connsiteX10" fmla="*/ 88224 w 244278"/>
                <a:gd name="connsiteY10" fmla="*/ 39528 h 66154"/>
                <a:gd name="connsiteX11" fmla="*/ 91377 w 244278"/>
                <a:gd name="connsiteY11" fmla="*/ 42798 h 66154"/>
                <a:gd name="connsiteX12" fmla="*/ 99902 w 244278"/>
                <a:gd name="connsiteY12" fmla="*/ 56228 h 66154"/>
                <a:gd name="connsiteX13" fmla="*/ 112281 w 244278"/>
                <a:gd name="connsiteY13" fmla="*/ 66155 h 66154"/>
                <a:gd name="connsiteX14" fmla="*/ 153038 w 244278"/>
                <a:gd name="connsiteY14" fmla="*/ 63118 h 66154"/>
                <a:gd name="connsiteX15" fmla="*/ 153738 w 244278"/>
                <a:gd name="connsiteY15" fmla="*/ 40696 h 66154"/>
                <a:gd name="connsiteX16" fmla="*/ 153154 w 244278"/>
                <a:gd name="connsiteY16" fmla="*/ 34624 h 66154"/>
                <a:gd name="connsiteX17" fmla="*/ 156541 w 244278"/>
                <a:gd name="connsiteY17" fmla="*/ 34624 h 66154"/>
                <a:gd name="connsiteX18" fmla="*/ 160628 w 244278"/>
                <a:gd name="connsiteY18" fmla="*/ 42331 h 66154"/>
                <a:gd name="connsiteX19" fmla="*/ 161913 w 244278"/>
                <a:gd name="connsiteY19" fmla="*/ 50623 h 66154"/>
                <a:gd name="connsiteX20" fmla="*/ 244244 w 244278"/>
                <a:gd name="connsiteY20" fmla="*/ 45601 h 66154"/>
                <a:gd name="connsiteX21" fmla="*/ 241675 w 244278"/>
                <a:gd name="connsiteY21" fmla="*/ 5778 h 66154"/>
                <a:gd name="connsiteX22" fmla="*/ 159461 w 244278"/>
                <a:gd name="connsiteY22" fmla="*/ 11150 h 66154"/>
                <a:gd name="connsiteX23" fmla="*/ 159110 w 244278"/>
                <a:gd name="connsiteY23" fmla="*/ 19559 h 66154"/>
                <a:gd name="connsiteX24" fmla="*/ 159110 w 244278"/>
                <a:gd name="connsiteY24" fmla="*/ 27733 h 66154"/>
                <a:gd name="connsiteX25" fmla="*/ 155957 w 244278"/>
                <a:gd name="connsiteY25" fmla="*/ 27383 h 66154"/>
                <a:gd name="connsiteX26" fmla="*/ 152103 w 244278"/>
                <a:gd name="connsiteY26" fmla="*/ 19442 h 66154"/>
                <a:gd name="connsiteX27" fmla="*/ 151520 w 244278"/>
                <a:gd name="connsiteY27" fmla="*/ 11851 h 66154"/>
                <a:gd name="connsiteX28" fmla="*/ 139841 w 244278"/>
                <a:gd name="connsiteY28" fmla="*/ 5662 h 66154"/>
                <a:gd name="connsiteX29" fmla="*/ 104223 w 244278"/>
                <a:gd name="connsiteY29" fmla="*/ 1224 h 6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4278" h="66154">
                  <a:moveTo>
                    <a:pt x="104223" y="1224"/>
                  </a:moveTo>
                  <a:cubicBezTo>
                    <a:pt x="88457" y="2509"/>
                    <a:pt x="88457" y="2509"/>
                    <a:pt x="88574" y="5428"/>
                  </a:cubicBezTo>
                  <a:cubicBezTo>
                    <a:pt x="88691" y="7063"/>
                    <a:pt x="89041" y="13720"/>
                    <a:pt x="89509" y="20143"/>
                  </a:cubicBezTo>
                  <a:cubicBezTo>
                    <a:pt x="90326" y="31704"/>
                    <a:pt x="90326" y="31938"/>
                    <a:pt x="87757" y="32638"/>
                  </a:cubicBezTo>
                  <a:cubicBezTo>
                    <a:pt x="83786" y="33689"/>
                    <a:pt x="83202" y="32755"/>
                    <a:pt x="83202" y="24697"/>
                  </a:cubicBezTo>
                  <a:cubicBezTo>
                    <a:pt x="83202" y="20610"/>
                    <a:pt x="82852" y="16990"/>
                    <a:pt x="82385" y="16756"/>
                  </a:cubicBezTo>
                  <a:cubicBezTo>
                    <a:pt x="81100" y="15938"/>
                    <a:pt x="988" y="20727"/>
                    <a:pt x="171" y="21661"/>
                  </a:cubicBezTo>
                  <a:cubicBezTo>
                    <a:pt x="-647" y="22478"/>
                    <a:pt x="1689" y="59848"/>
                    <a:pt x="2623" y="60783"/>
                  </a:cubicBezTo>
                  <a:cubicBezTo>
                    <a:pt x="3090" y="61250"/>
                    <a:pt x="72108" y="57630"/>
                    <a:pt x="82034" y="56578"/>
                  </a:cubicBezTo>
                  <a:cubicBezTo>
                    <a:pt x="84837" y="56228"/>
                    <a:pt x="84954" y="55878"/>
                    <a:pt x="84954" y="48053"/>
                  </a:cubicBezTo>
                  <a:cubicBezTo>
                    <a:pt x="84954" y="39995"/>
                    <a:pt x="84954" y="39879"/>
                    <a:pt x="88224" y="39528"/>
                  </a:cubicBezTo>
                  <a:cubicBezTo>
                    <a:pt x="91027" y="39178"/>
                    <a:pt x="91377" y="39528"/>
                    <a:pt x="91377" y="42798"/>
                  </a:cubicBezTo>
                  <a:cubicBezTo>
                    <a:pt x="91377" y="45601"/>
                    <a:pt x="93246" y="48637"/>
                    <a:pt x="99902" y="56228"/>
                  </a:cubicBezTo>
                  <a:cubicBezTo>
                    <a:pt x="107376" y="64987"/>
                    <a:pt x="108777" y="66155"/>
                    <a:pt x="112281" y="66155"/>
                  </a:cubicBezTo>
                  <a:cubicBezTo>
                    <a:pt x="117770" y="66155"/>
                    <a:pt x="149768" y="63819"/>
                    <a:pt x="153038" y="63118"/>
                  </a:cubicBezTo>
                  <a:cubicBezTo>
                    <a:pt x="155957" y="62534"/>
                    <a:pt x="155957" y="62651"/>
                    <a:pt x="153738" y="40696"/>
                  </a:cubicBezTo>
                  <a:lnTo>
                    <a:pt x="153154" y="34624"/>
                  </a:lnTo>
                  <a:lnTo>
                    <a:pt x="156541" y="34624"/>
                  </a:lnTo>
                  <a:cubicBezTo>
                    <a:pt x="159928" y="34624"/>
                    <a:pt x="159928" y="34740"/>
                    <a:pt x="160628" y="42331"/>
                  </a:cubicBezTo>
                  <a:cubicBezTo>
                    <a:pt x="161096" y="46652"/>
                    <a:pt x="161563" y="50389"/>
                    <a:pt x="161913" y="50623"/>
                  </a:cubicBezTo>
                  <a:cubicBezTo>
                    <a:pt x="162380" y="51207"/>
                    <a:pt x="243543" y="46185"/>
                    <a:pt x="244244" y="45601"/>
                  </a:cubicBezTo>
                  <a:cubicBezTo>
                    <a:pt x="244594" y="45251"/>
                    <a:pt x="242142" y="6246"/>
                    <a:pt x="241675" y="5778"/>
                  </a:cubicBezTo>
                  <a:cubicBezTo>
                    <a:pt x="241441" y="5662"/>
                    <a:pt x="160045" y="10917"/>
                    <a:pt x="159461" y="11150"/>
                  </a:cubicBezTo>
                  <a:cubicBezTo>
                    <a:pt x="159227" y="11267"/>
                    <a:pt x="159110" y="15004"/>
                    <a:pt x="159110" y="19559"/>
                  </a:cubicBezTo>
                  <a:lnTo>
                    <a:pt x="159110" y="27733"/>
                  </a:lnTo>
                  <a:lnTo>
                    <a:pt x="155957" y="27383"/>
                  </a:lnTo>
                  <a:cubicBezTo>
                    <a:pt x="152804" y="27033"/>
                    <a:pt x="152687" y="26682"/>
                    <a:pt x="152103" y="19442"/>
                  </a:cubicBezTo>
                  <a:lnTo>
                    <a:pt x="151520" y="11851"/>
                  </a:lnTo>
                  <a:lnTo>
                    <a:pt x="139841" y="5662"/>
                  </a:lnTo>
                  <a:cubicBezTo>
                    <a:pt x="126995" y="-995"/>
                    <a:pt x="128981" y="-761"/>
                    <a:pt x="104223" y="1224"/>
                  </a:cubicBezTo>
                  <a:close/>
                </a:path>
              </a:pathLst>
            </a:custGeom>
            <a:solidFill>
              <a:srgbClr val="000000"/>
            </a:solidFill>
            <a:ln w="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Freeform 485">
              <a:extLst>
                <a:ext uri="{FF2B5EF4-FFF2-40B4-BE49-F238E27FC236}">
                  <a16:creationId xmlns:a16="http://schemas.microsoft.com/office/drawing/2014/main" id="{0C9D7D8A-B87B-1044-B8FE-AD205C5D6540}"/>
                </a:ext>
              </a:extLst>
            </p:cNvPr>
            <p:cNvSpPr/>
            <p:nvPr/>
          </p:nvSpPr>
          <p:spPr>
            <a:xfrm rot="10800000" flipV="1">
              <a:off x="2716544" y="6036940"/>
              <a:ext cx="112625" cy="52765"/>
            </a:xfrm>
            <a:custGeom>
              <a:avLst/>
              <a:gdLst>
                <a:gd name="connsiteX0" fmla="*/ 357 w 54557"/>
                <a:gd name="connsiteY0" fmla="*/ 3330 h 22070"/>
                <a:gd name="connsiteX1" fmla="*/ 12853 w 54557"/>
                <a:gd name="connsiteY1" fmla="*/ 18862 h 22070"/>
                <a:gd name="connsiteX2" fmla="*/ 54193 w 54557"/>
                <a:gd name="connsiteY2" fmla="*/ 5782 h 22070"/>
                <a:gd name="connsiteX3" fmla="*/ 50690 w 54557"/>
                <a:gd name="connsiteY3" fmla="*/ 8235 h 22070"/>
                <a:gd name="connsiteX4" fmla="*/ 13553 w 54557"/>
                <a:gd name="connsiteY4" fmla="*/ 17343 h 22070"/>
                <a:gd name="connsiteX5" fmla="*/ 2225 w 54557"/>
                <a:gd name="connsiteY5" fmla="*/ 3563 h 22070"/>
                <a:gd name="connsiteX6" fmla="*/ 824 w 54557"/>
                <a:gd name="connsiteY6" fmla="*/ 177 h 22070"/>
                <a:gd name="connsiteX7" fmla="*/ 357 w 54557"/>
                <a:gd name="connsiteY7" fmla="*/ 3330 h 2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557" h="22070">
                  <a:moveTo>
                    <a:pt x="357" y="3330"/>
                  </a:moveTo>
                  <a:cubicBezTo>
                    <a:pt x="1642" y="9869"/>
                    <a:pt x="6196" y="15475"/>
                    <a:pt x="12853" y="18862"/>
                  </a:cubicBezTo>
                  <a:cubicBezTo>
                    <a:pt x="28268" y="26569"/>
                    <a:pt x="49872" y="19679"/>
                    <a:pt x="54193" y="5782"/>
                  </a:cubicBezTo>
                  <a:cubicBezTo>
                    <a:pt x="55478" y="1461"/>
                    <a:pt x="53142" y="2979"/>
                    <a:pt x="50690" y="8235"/>
                  </a:cubicBezTo>
                  <a:cubicBezTo>
                    <a:pt x="45201" y="19913"/>
                    <a:pt x="27684" y="24117"/>
                    <a:pt x="13553" y="17343"/>
                  </a:cubicBezTo>
                  <a:cubicBezTo>
                    <a:pt x="7597" y="14424"/>
                    <a:pt x="2225" y="7884"/>
                    <a:pt x="2225" y="3563"/>
                  </a:cubicBezTo>
                  <a:cubicBezTo>
                    <a:pt x="2225" y="2162"/>
                    <a:pt x="1642" y="644"/>
                    <a:pt x="824" y="177"/>
                  </a:cubicBezTo>
                  <a:cubicBezTo>
                    <a:pt x="-110" y="-407"/>
                    <a:pt x="-227" y="410"/>
                    <a:pt x="357" y="3330"/>
                  </a:cubicBezTo>
                  <a:close/>
                </a:path>
              </a:pathLst>
            </a:custGeom>
            <a:solidFill>
              <a:srgbClr val="000000"/>
            </a:solidFill>
            <a:ln w="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Freeform 490">
              <a:extLst>
                <a:ext uri="{FF2B5EF4-FFF2-40B4-BE49-F238E27FC236}">
                  <a16:creationId xmlns:a16="http://schemas.microsoft.com/office/drawing/2014/main" id="{EEB91623-E412-704F-80DA-5F23A9974174}"/>
                </a:ext>
              </a:extLst>
            </p:cNvPr>
            <p:cNvSpPr/>
            <p:nvPr/>
          </p:nvSpPr>
          <p:spPr>
            <a:xfrm rot="10800000" flipV="1">
              <a:off x="2671824" y="5964191"/>
              <a:ext cx="204649" cy="64346"/>
            </a:xfrm>
            <a:custGeom>
              <a:avLst/>
              <a:gdLst>
                <a:gd name="connsiteX0" fmla="*/ 32 w 99135"/>
                <a:gd name="connsiteY0" fmla="*/ 867 h 26914"/>
                <a:gd name="connsiteX1" fmla="*/ 5754 w 99135"/>
                <a:gd name="connsiteY1" fmla="*/ 8925 h 26914"/>
                <a:gd name="connsiteX2" fmla="*/ 50248 w 99135"/>
                <a:gd name="connsiteY2" fmla="*/ 26909 h 26914"/>
                <a:gd name="connsiteX3" fmla="*/ 80027 w 99135"/>
                <a:gd name="connsiteY3" fmla="*/ 20370 h 26914"/>
                <a:gd name="connsiteX4" fmla="*/ 98946 w 99135"/>
                <a:gd name="connsiteY4" fmla="*/ 3086 h 26914"/>
                <a:gd name="connsiteX5" fmla="*/ 92406 w 99135"/>
                <a:gd name="connsiteY5" fmla="*/ 7757 h 26914"/>
                <a:gd name="connsiteX6" fmla="*/ 46745 w 99135"/>
                <a:gd name="connsiteY6" fmla="*/ 23990 h 26914"/>
                <a:gd name="connsiteX7" fmla="*/ 5871 w 99135"/>
                <a:gd name="connsiteY7" fmla="*/ 4838 h 26914"/>
                <a:gd name="connsiteX8" fmla="*/ 32 w 99135"/>
                <a:gd name="connsiteY8" fmla="*/ 867 h 2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135" h="26914">
                  <a:moveTo>
                    <a:pt x="32" y="867"/>
                  </a:moveTo>
                  <a:cubicBezTo>
                    <a:pt x="-318" y="1451"/>
                    <a:pt x="2251" y="5071"/>
                    <a:pt x="5754" y="8925"/>
                  </a:cubicBezTo>
                  <a:cubicBezTo>
                    <a:pt x="16732" y="20720"/>
                    <a:pt x="31913" y="26909"/>
                    <a:pt x="50248" y="26909"/>
                  </a:cubicBezTo>
                  <a:cubicBezTo>
                    <a:pt x="61926" y="27026"/>
                    <a:pt x="70101" y="25158"/>
                    <a:pt x="80027" y="20370"/>
                  </a:cubicBezTo>
                  <a:cubicBezTo>
                    <a:pt x="88436" y="16399"/>
                    <a:pt x="100814" y="4954"/>
                    <a:pt x="98946" y="3086"/>
                  </a:cubicBezTo>
                  <a:cubicBezTo>
                    <a:pt x="98245" y="2385"/>
                    <a:pt x="95910" y="4020"/>
                    <a:pt x="92406" y="7757"/>
                  </a:cubicBezTo>
                  <a:cubicBezTo>
                    <a:pt x="81662" y="19202"/>
                    <a:pt x="65313" y="25041"/>
                    <a:pt x="46745" y="23990"/>
                  </a:cubicBezTo>
                  <a:cubicBezTo>
                    <a:pt x="29111" y="22939"/>
                    <a:pt x="13929" y="15815"/>
                    <a:pt x="5871" y="4838"/>
                  </a:cubicBezTo>
                  <a:cubicBezTo>
                    <a:pt x="2251" y="-184"/>
                    <a:pt x="1200" y="-885"/>
                    <a:pt x="32" y="867"/>
                  </a:cubicBezTo>
                  <a:close/>
                </a:path>
              </a:pathLst>
            </a:custGeom>
            <a:solidFill>
              <a:srgbClr val="000000"/>
            </a:solidFill>
            <a:ln w="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Freeform 491">
              <a:extLst>
                <a:ext uri="{FF2B5EF4-FFF2-40B4-BE49-F238E27FC236}">
                  <a16:creationId xmlns:a16="http://schemas.microsoft.com/office/drawing/2014/main" id="{A0ED5927-0D27-7542-A3D5-41624B785CBC}"/>
                </a:ext>
              </a:extLst>
            </p:cNvPr>
            <p:cNvSpPr/>
            <p:nvPr/>
          </p:nvSpPr>
          <p:spPr>
            <a:xfrm rot="10800000" flipV="1">
              <a:off x="2618817" y="5898851"/>
              <a:ext cx="310883" cy="84894"/>
            </a:xfrm>
            <a:custGeom>
              <a:avLst/>
              <a:gdLst>
                <a:gd name="connsiteX0" fmla="*/ 124 w 150596"/>
                <a:gd name="connsiteY0" fmla="*/ 935 h 35509"/>
                <a:gd name="connsiteX1" fmla="*/ 28152 w 150596"/>
                <a:gd name="connsiteY1" fmla="*/ 24641 h 35509"/>
                <a:gd name="connsiteX2" fmla="*/ 64237 w 150596"/>
                <a:gd name="connsiteY2" fmla="*/ 34801 h 35509"/>
                <a:gd name="connsiteX3" fmla="*/ 146451 w 150596"/>
                <a:gd name="connsiteY3" fmla="*/ 8759 h 35509"/>
                <a:gd name="connsiteX4" fmla="*/ 140963 w 150596"/>
                <a:gd name="connsiteY4" fmla="*/ 8876 h 35509"/>
                <a:gd name="connsiteX5" fmla="*/ 71010 w 150596"/>
                <a:gd name="connsiteY5" fmla="*/ 30948 h 35509"/>
                <a:gd name="connsiteX6" fmla="*/ 30487 w 150596"/>
                <a:gd name="connsiteY6" fmla="*/ 20788 h 35509"/>
                <a:gd name="connsiteX7" fmla="*/ 10401 w 150596"/>
                <a:gd name="connsiteY7" fmla="*/ 7475 h 35509"/>
                <a:gd name="connsiteX8" fmla="*/ 124 w 150596"/>
                <a:gd name="connsiteY8" fmla="*/ 935 h 3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596" h="35509">
                  <a:moveTo>
                    <a:pt x="124" y="935"/>
                  </a:moveTo>
                  <a:cubicBezTo>
                    <a:pt x="-1628" y="3737"/>
                    <a:pt x="15539" y="18335"/>
                    <a:pt x="28152" y="24641"/>
                  </a:cubicBezTo>
                  <a:cubicBezTo>
                    <a:pt x="37494" y="29313"/>
                    <a:pt x="51742" y="33283"/>
                    <a:pt x="64237" y="34801"/>
                  </a:cubicBezTo>
                  <a:cubicBezTo>
                    <a:pt x="94834" y="38422"/>
                    <a:pt x="128117" y="27911"/>
                    <a:pt x="146451" y="8759"/>
                  </a:cubicBezTo>
                  <a:cubicBezTo>
                    <a:pt x="154159" y="935"/>
                    <a:pt x="150422" y="935"/>
                    <a:pt x="140963" y="8876"/>
                  </a:cubicBezTo>
                  <a:cubicBezTo>
                    <a:pt x="121460" y="25225"/>
                    <a:pt x="99038" y="32349"/>
                    <a:pt x="71010" y="30948"/>
                  </a:cubicBezTo>
                  <a:cubicBezTo>
                    <a:pt x="54077" y="30130"/>
                    <a:pt x="45435" y="28028"/>
                    <a:pt x="30487" y="20788"/>
                  </a:cubicBezTo>
                  <a:cubicBezTo>
                    <a:pt x="21845" y="16700"/>
                    <a:pt x="16474" y="13080"/>
                    <a:pt x="10401" y="7475"/>
                  </a:cubicBezTo>
                  <a:cubicBezTo>
                    <a:pt x="1642" y="-583"/>
                    <a:pt x="1292" y="-934"/>
                    <a:pt x="124" y="935"/>
                  </a:cubicBezTo>
                  <a:close/>
                </a:path>
              </a:pathLst>
            </a:custGeom>
            <a:solidFill>
              <a:srgbClr val="000000"/>
            </a:solidFill>
            <a:ln w="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3" name="TextBox 492"/>
          <p:cNvSpPr txBox="1"/>
          <p:nvPr/>
        </p:nvSpPr>
        <p:spPr>
          <a:xfrm>
            <a:off x="4720679" y="2058915"/>
            <a:ext cx="124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STARLINK</a:t>
            </a:r>
            <a:endParaRPr lang="en-US" sz="1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4" name="Graphic 6">
            <a:extLst>
              <a:ext uri="{FF2B5EF4-FFF2-40B4-BE49-F238E27FC236}">
                <a16:creationId xmlns:a16="http://schemas.microsoft.com/office/drawing/2014/main" id="{D1746A08-1F55-E94A-B2CE-23FFE485CCED}"/>
              </a:ext>
            </a:extLst>
          </p:cNvPr>
          <p:cNvSpPr>
            <a:spLocks noChangeAspect="1"/>
          </p:cNvSpPr>
          <p:nvPr/>
        </p:nvSpPr>
        <p:spPr>
          <a:xfrm>
            <a:off x="3290871" y="6648781"/>
            <a:ext cx="1687695" cy="1371600"/>
          </a:xfrm>
          <a:custGeom>
            <a:avLst/>
            <a:gdLst>
              <a:gd name="connsiteX0" fmla="*/ 324608 w 2812825"/>
              <a:gd name="connsiteY0" fmla="*/ 6432 h 2337965"/>
              <a:gd name="connsiteX1" fmla="*/ 310266 w 2812825"/>
              <a:gd name="connsiteY1" fmla="*/ 647641 h 2337965"/>
              <a:gd name="connsiteX2" fmla="*/ 310266 w 2812825"/>
              <a:gd name="connsiteY2" fmla="*/ 1283064 h 2337965"/>
              <a:gd name="connsiteX3" fmla="*/ 711646 w 2812825"/>
              <a:gd name="connsiteY3" fmla="*/ 1283064 h 2337965"/>
              <a:gd name="connsiteX4" fmla="*/ 1113026 w 2812825"/>
              <a:gd name="connsiteY4" fmla="*/ 1283064 h 2337965"/>
              <a:gd name="connsiteX5" fmla="*/ 1126738 w 2812825"/>
              <a:gd name="connsiteY5" fmla="*/ 1308861 h 2337965"/>
              <a:gd name="connsiteX6" fmla="*/ 1160705 w 2812825"/>
              <a:gd name="connsiteY6" fmla="*/ 1349033 h 2337965"/>
              <a:gd name="connsiteX7" fmla="*/ 1130254 w 2812825"/>
              <a:gd name="connsiteY7" fmla="*/ 1558254 h 2337965"/>
              <a:gd name="connsiteX8" fmla="*/ 1109960 w 2812825"/>
              <a:gd name="connsiteY8" fmla="*/ 1572589 h 2337965"/>
              <a:gd name="connsiteX9" fmla="*/ 1103268 w 2812825"/>
              <a:gd name="connsiteY9" fmla="*/ 1493731 h 2337965"/>
              <a:gd name="connsiteX10" fmla="*/ 430803 w 2812825"/>
              <a:gd name="connsiteY10" fmla="*/ 1415521 h 2337965"/>
              <a:gd name="connsiteX11" fmla="*/ 25987 w 2812825"/>
              <a:gd name="connsiteY11" fmla="*/ 1450167 h 2337965"/>
              <a:gd name="connsiteX12" fmla="*/ 0 w 2812825"/>
              <a:gd name="connsiteY12" fmla="*/ 1455574 h 2337965"/>
              <a:gd name="connsiteX13" fmla="*/ 3026 w 2812825"/>
              <a:gd name="connsiteY13" fmla="*/ 1836576 h 2337965"/>
              <a:gd name="connsiteX14" fmla="*/ 6052 w 2812825"/>
              <a:gd name="connsiteY14" fmla="*/ 2217569 h 2337965"/>
              <a:gd name="connsiteX15" fmla="*/ 109371 w 2812825"/>
              <a:gd name="connsiteY15" fmla="*/ 2217569 h 2337965"/>
              <a:gd name="connsiteX16" fmla="*/ 520928 w 2812825"/>
              <a:gd name="connsiteY16" fmla="*/ 2192719 h 2337965"/>
              <a:gd name="connsiteX17" fmla="*/ 576627 w 2812825"/>
              <a:gd name="connsiteY17" fmla="*/ 2185646 h 2337965"/>
              <a:gd name="connsiteX18" fmla="*/ 574041 w 2812825"/>
              <a:gd name="connsiteY18" fmla="*/ 2247476 h 2337965"/>
              <a:gd name="connsiteX19" fmla="*/ 572872 w 2812825"/>
              <a:gd name="connsiteY19" fmla="*/ 2323640 h 2337965"/>
              <a:gd name="connsiteX20" fmla="*/ 1406573 w 2812825"/>
              <a:gd name="connsiteY20" fmla="*/ 2337965 h 2337965"/>
              <a:gd name="connsiteX21" fmla="*/ 2238845 w 2812825"/>
              <a:gd name="connsiteY21" fmla="*/ 2337965 h 2337965"/>
              <a:gd name="connsiteX22" fmla="*/ 2238845 w 2812825"/>
              <a:gd name="connsiteY22" fmla="*/ 2262868 h 2337965"/>
              <a:gd name="connsiteX23" fmla="*/ 2238845 w 2812825"/>
              <a:gd name="connsiteY23" fmla="*/ 2187771 h 2337965"/>
              <a:gd name="connsiteX24" fmla="*/ 2304852 w 2812825"/>
              <a:gd name="connsiteY24" fmla="*/ 2194405 h 2337965"/>
              <a:gd name="connsiteX25" fmla="*/ 2795258 w 2812825"/>
              <a:gd name="connsiteY25" fmla="*/ 2212132 h 2337965"/>
              <a:gd name="connsiteX26" fmla="*/ 2812826 w 2812825"/>
              <a:gd name="connsiteY26" fmla="*/ 1838601 h 2337965"/>
              <a:gd name="connsiteX27" fmla="*/ 2749776 w 2812825"/>
              <a:gd name="connsiteY27" fmla="*/ 1443593 h 2337965"/>
              <a:gd name="connsiteX28" fmla="*/ 2512388 w 2812825"/>
              <a:gd name="connsiteY28" fmla="*/ 1426984 h 2337965"/>
              <a:gd name="connsiteX29" fmla="*/ 1718986 w 2812825"/>
              <a:gd name="connsiteY29" fmla="*/ 1384946 h 2337965"/>
              <a:gd name="connsiteX30" fmla="*/ 1706941 w 2812825"/>
              <a:gd name="connsiteY30" fmla="*/ 1477919 h 2337965"/>
              <a:gd name="connsiteX31" fmla="*/ 1630868 w 2812825"/>
              <a:gd name="connsiteY31" fmla="*/ 1533165 h 2337965"/>
              <a:gd name="connsiteX32" fmla="*/ 1648855 w 2812825"/>
              <a:gd name="connsiteY32" fmla="*/ 1351866 h 2337965"/>
              <a:gd name="connsiteX33" fmla="*/ 1678737 w 2812825"/>
              <a:gd name="connsiteY33" fmla="*/ 1320333 h 2337965"/>
              <a:gd name="connsiteX34" fmla="*/ 1693858 w 2812825"/>
              <a:gd name="connsiteY34" fmla="*/ 1288800 h 2337965"/>
              <a:gd name="connsiteX35" fmla="*/ 2095497 w 2812825"/>
              <a:gd name="connsiteY35" fmla="*/ 1283064 h 2337965"/>
              <a:gd name="connsiteX36" fmla="*/ 2497137 w 2812825"/>
              <a:gd name="connsiteY36" fmla="*/ 1277338 h 2337965"/>
              <a:gd name="connsiteX37" fmla="*/ 2500103 w 2812825"/>
              <a:gd name="connsiteY37" fmla="*/ 647422 h 2337965"/>
              <a:gd name="connsiteX38" fmla="*/ 2488628 w 2812825"/>
              <a:gd name="connsiteY38" fmla="*/ 8348 h 2337965"/>
              <a:gd name="connsiteX39" fmla="*/ 324608 w 2812825"/>
              <a:gd name="connsiteY39" fmla="*/ 6432 h 2337965"/>
              <a:gd name="connsiteX40" fmla="*/ 2422522 w 2812825"/>
              <a:gd name="connsiteY40" fmla="*/ 646683 h 2337965"/>
              <a:gd name="connsiteX41" fmla="*/ 2422522 w 2812825"/>
              <a:gd name="connsiteY41" fmla="*/ 1202799 h 2337965"/>
              <a:gd name="connsiteX42" fmla="*/ 2061800 w 2812825"/>
              <a:gd name="connsiteY42" fmla="*/ 1202799 h 2337965"/>
              <a:gd name="connsiteX43" fmla="*/ 1701079 w 2812825"/>
              <a:gd name="connsiteY43" fmla="*/ 1202799 h 2337965"/>
              <a:gd name="connsiteX44" fmla="*/ 1701478 w 2812825"/>
              <a:gd name="connsiteY44" fmla="*/ 1091002 h 2337965"/>
              <a:gd name="connsiteX45" fmla="*/ 1544697 w 2812825"/>
              <a:gd name="connsiteY45" fmla="*/ 794813 h 2337965"/>
              <a:gd name="connsiteX46" fmla="*/ 1509103 w 2812825"/>
              <a:gd name="connsiteY46" fmla="*/ 777275 h 2337965"/>
              <a:gd name="connsiteX47" fmla="*/ 1304043 w 2812825"/>
              <a:gd name="connsiteY47" fmla="*/ 777275 h 2337965"/>
              <a:gd name="connsiteX48" fmla="*/ 1266051 w 2812825"/>
              <a:gd name="connsiteY48" fmla="*/ 795301 h 2337965"/>
              <a:gd name="connsiteX49" fmla="*/ 1102359 w 2812825"/>
              <a:gd name="connsiteY49" fmla="*/ 1117258 h 2337965"/>
              <a:gd name="connsiteX50" fmla="*/ 1102359 w 2812825"/>
              <a:gd name="connsiteY50" fmla="*/ 1202799 h 2337965"/>
              <a:gd name="connsiteX51" fmla="*/ 746492 w 2812825"/>
              <a:gd name="connsiteY51" fmla="*/ 1202799 h 2337965"/>
              <a:gd name="connsiteX52" fmla="*/ 390624 w 2812825"/>
              <a:gd name="connsiteY52" fmla="*/ 1202799 h 2337965"/>
              <a:gd name="connsiteX53" fmla="*/ 390624 w 2812825"/>
              <a:gd name="connsiteY53" fmla="*/ 654325 h 2337965"/>
              <a:gd name="connsiteX54" fmla="*/ 398274 w 2812825"/>
              <a:gd name="connsiteY54" fmla="*/ 98209 h 2337965"/>
              <a:gd name="connsiteX55" fmla="*/ 1414223 w 2812825"/>
              <a:gd name="connsiteY55" fmla="*/ 90567 h 2337965"/>
              <a:gd name="connsiteX56" fmla="*/ 2422522 w 2812825"/>
              <a:gd name="connsiteY56" fmla="*/ 90567 h 2337965"/>
              <a:gd name="connsiteX57" fmla="*/ 2422522 w 2812825"/>
              <a:gd name="connsiteY57" fmla="*/ 646683 h 2337965"/>
              <a:gd name="connsiteX58" fmla="*/ 2095348 w 2812825"/>
              <a:gd name="connsiteY58" fmla="*/ 1484753 h 2337965"/>
              <a:gd name="connsiteX59" fmla="*/ 2677947 w 2812825"/>
              <a:gd name="connsiteY59" fmla="*/ 1522770 h 2337965"/>
              <a:gd name="connsiteX60" fmla="*/ 2720993 w 2812825"/>
              <a:gd name="connsiteY60" fmla="*/ 1523858 h 2337965"/>
              <a:gd name="connsiteX61" fmla="*/ 2720993 w 2812825"/>
              <a:gd name="connsiteY61" fmla="*/ 1834701 h 2337965"/>
              <a:gd name="connsiteX62" fmla="*/ 2720993 w 2812825"/>
              <a:gd name="connsiteY62" fmla="*/ 2145554 h 2337965"/>
              <a:gd name="connsiteX63" fmla="*/ 2677947 w 2812825"/>
              <a:gd name="connsiteY63" fmla="*/ 2138511 h 2337965"/>
              <a:gd name="connsiteX64" fmla="*/ 2277227 w 2812825"/>
              <a:gd name="connsiteY64" fmla="*/ 2109312 h 2337965"/>
              <a:gd name="connsiteX65" fmla="*/ 2229507 w 2812825"/>
              <a:gd name="connsiteY65" fmla="*/ 2108644 h 2337965"/>
              <a:gd name="connsiteX66" fmla="*/ 2221318 w 2812825"/>
              <a:gd name="connsiteY66" fmla="*/ 1999539 h 2337965"/>
              <a:gd name="connsiteX67" fmla="*/ 2203031 w 2812825"/>
              <a:gd name="connsiteY67" fmla="*/ 1884200 h 2337965"/>
              <a:gd name="connsiteX68" fmla="*/ 2192924 w 2812825"/>
              <a:gd name="connsiteY68" fmla="*/ 1849774 h 2337965"/>
              <a:gd name="connsiteX69" fmla="*/ 2097066 w 2812825"/>
              <a:gd name="connsiteY69" fmla="*/ 1741717 h 2337965"/>
              <a:gd name="connsiteX70" fmla="*/ 2043524 w 2812825"/>
              <a:gd name="connsiteY70" fmla="*/ 1720319 h 2337965"/>
              <a:gd name="connsiteX71" fmla="*/ 1966202 w 2812825"/>
              <a:gd name="connsiteY71" fmla="*/ 1690741 h 2337965"/>
              <a:gd name="connsiteX72" fmla="*/ 1928899 w 2812825"/>
              <a:gd name="connsiteY72" fmla="*/ 1672007 h 2337965"/>
              <a:gd name="connsiteX73" fmla="*/ 1914547 w 2812825"/>
              <a:gd name="connsiteY73" fmla="*/ 1661333 h 2337965"/>
              <a:gd name="connsiteX74" fmla="*/ 1793361 w 2812825"/>
              <a:gd name="connsiteY74" fmla="*/ 1548069 h 2337965"/>
              <a:gd name="connsiteX75" fmla="*/ 1816532 w 2812825"/>
              <a:gd name="connsiteY75" fmla="*/ 1460951 h 2337965"/>
              <a:gd name="connsiteX76" fmla="*/ 2095348 w 2812825"/>
              <a:gd name="connsiteY76" fmla="*/ 1484753 h 2337965"/>
              <a:gd name="connsiteX77" fmla="*/ 1022001 w 2812825"/>
              <a:gd name="connsiteY77" fmla="*/ 1540148 h 2337965"/>
              <a:gd name="connsiteX78" fmla="*/ 987565 w 2812825"/>
              <a:gd name="connsiteY78" fmla="*/ 1621320 h 2337965"/>
              <a:gd name="connsiteX79" fmla="*/ 953119 w 2812825"/>
              <a:gd name="connsiteY79" fmla="*/ 1639436 h 2337965"/>
              <a:gd name="connsiteX80" fmla="*/ 938777 w 2812825"/>
              <a:gd name="connsiteY80" fmla="*/ 1650380 h 2337965"/>
              <a:gd name="connsiteX81" fmla="*/ 878504 w 2812825"/>
              <a:gd name="connsiteY81" fmla="*/ 1672925 h 2337965"/>
              <a:gd name="connsiteX82" fmla="*/ 822016 w 2812825"/>
              <a:gd name="connsiteY82" fmla="*/ 1695470 h 2337965"/>
              <a:gd name="connsiteX83" fmla="*/ 643772 w 2812825"/>
              <a:gd name="connsiteY83" fmla="*/ 1792673 h 2337965"/>
              <a:gd name="connsiteX84" fmla="*/ 597751 w 2812825"/>
              <a:gd name="connsiteY84" fmla="*/ 1973912 h 2337965"/>
              <a:gd name="connsiteX85" fmla="*/ 585776 w 2812825"/>
              <a:gd name="connsiteY85" fmla="*/ 2028379 h 2337965"/>
              <a:gd name="connsiteX86" fmla="*/ 574290 w 2812825"/>
              <a:gd name="connsiteY86" fmla="*/ 2068511 h 2337965"/>
              <a:gd name="connsiteX87" fmla="*/ 525502 w 2812825"/>
              <a:gd name="connsiteY87" fmla="*/ 2109312 h 2337965"/>
              <a:gd name="connsiteX88" fmla="*/ 123713 w 2812825"/>
              <a:gd name="connsiteY88" fmla="*/ 2138511 h 2337965"/>
              <a:gd name="connsiteX89" fmla="*/ 80668 w 2812825"/>
              <a:gd name="connsiteY89" fmla="*/ 2145554 h 2337965"/>
              <a:gd name="connsiteX90" fmla="*/ 80668 w 2812825"/>
              <a:gd name="connsiteY90" fmla="*/ 1835858 h 2337965"/>
              <a:gd name="connsiteX91" fmla="*/ 80668 w 2812825"/>
              <a:gd name="connsiteY91" fmla="*/ 1526172 h 2337965"/>
              <a:gd name="connsiteX92" fmla="*/ 227032 w 2812825"/>
              <a:gd name="connsiteY92" fmla="*/ 1519029 h 2337965"/>
              <a:gd name="connsiteX93" fmla="*/ 476714 w 2812825"/>
              <a:gd name="connsiteY93" fmla="*/ 1499856 h 2337965"/>
              <a:gd name="connsiteX94" fmla="*/ 955995 w 2812825"/>
              <a:gd name="connsiteY94" fmla="*/ 1468183 h 2337965"/>
              <a:gd name="connsiteX95" fmla="*/ 1022001 w 2812825"/>
              <a:gd name="connsiteY95" fmla="*/ 1466527 h 2337965"/>
              <a:gd name="connsiteX96" fmla="*/ 1022001 w 2812825"/>
              <a:gd name="connsiteY96" fmla="*/ 1540148 h 233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812825" h="2337965">
                <a:moveTo>
                  <a:pt x="324608" y="6432"/>
                </a:moveTo>
                <a:cubicBezTo>
                  <a:pt x="313372" y="10961"/>
                  <a:pt x="310266" y="150033"/>
                  <a:pt x="310266" y="647641"/>
                </a:cubicBezTo>
                <a:lnTo>
                  <a:pt x="310266" y="1283064"/>
                </a:lnTo>
                <a:lnTo>
                  <a:pt x="711646" y="1283064"/>
                </a:lnTo>
                <a:lnTo>
                  <a:pt x="1113026" y="1283064"/>
                </a:lnTo>
                <a:lnTo>
                  <a:pt x="1126738" y="1308861"/>
                </a:lnTo>
                <a:cubicBezTo>
                  <a:pt x="1134279" y="1323057"/>
                  <a:pt x="1149559" y="1341133"/>
                  <a:pt x="1160705" y="1349033"/>
                </a:cubicBezTo>
                <a:cubicBezTo>
                  <a:pt x="1228020" y="1396777"/>
                  <a:pt x="1204520" y="1558254"/>
                  <a:pt x="1130254" y="1558254"/>
                </a:cubicBezTo>
                <a:cubicBezTo>
                  <a:pt x="1122284" y="1558254"/>
                  <a:pt x="1113146" y="1564708"/>
                  <a:pt x="1109960" y="1572589"/>
                </a:cubicBezTo>
                <a:cubicBezTo>
                  <a:pt x="1106774" y="1580470"/>
                  <a:pt x="1103768" y="1544986"/>
                  <a:pt x="1103268" y="1493731"/>
                </a:cubicBezTo>
                <a:cubicBezTo>
                  <a:pt x="1101930" y="1356545"/>
                  <a:pt x="1154223" y="1362620"/>
                  <a:pt x="430803" y="1415521"/>
                </a:cubicBezTo>
                <a:cubicBezTo>
                  <a:pt x="129875" y="1437528"/>
                  <a:pt x="56638" y="1443793"/>
                  <a:pt x="25987" y="1450167"/>
                </a:cubicBezTo>
                <a:lnTo>
                  <a:pt x="0" y="1455574"/>
                </a:lnTo>
                <a:lnTo>
                  <a:pt x="3026" y="1836576"/>
                </a:lnTo>
                <a:lnTo>
                  <a:pt x="6052" y="2217569"/>
                </a:lnTo>
                <a:lnTo>
                  <a:pt x="109371" y="2217569"/>
                </a:lnTo>
                <a:cubicBezTo>
                  <a:pt x="216435" y="2217569"/>
                  <a:pt x="423921" y="2205039"/>
                  <a:pt x="520928" y="2192719"/>
                </a:cubicBezTo>
                <a:lnTo>
                  <a:pt x="576627" y="2185646"/>
                </a:lnTo>
                <a:lnTo>
                  <a:pt x="574041" y="2247476"/>
                </a:lnTo>
                <a:cubicBezTo>
                  <a:pt x="572612" y="2281483"/>
                  <a:pt x="572083" y="2315750"/>
                  <a:pt x="572872" y="2323640"/>
                </a:cubicBezTo>
                <a:cubicBezTo>
                  <a:pt x="573991" y="2334953"/>
                  <a:pt x="749158" y="2337965"/>
                  <a:pt x="1406573" y="2337965"/>
                </a:cubicBezTo>
                <a:lnTo>
                  <a:pt x="2238845" y="2337965"/>
                </a:lnTo>
                <a:lnTo>
                  <a:pt x="2238845" y="2262868"/>
                </a:lnTo>
                <a:lnTo>
                  <a:pt x="2238845" y="2187771"/>
                </a:lnTo>
                <a:lnTo>
                  <a:pt x="2304852" y="2194405"/>
                </a:lnTo>
                <a:cubicBezTo>
                  <a:pt x="2575258" y="2221569"/>
                  <a:pt x="2775154" y="2228801"/>
                  <a:pt x="2795258" y="2212132"/>
                </a:cubicBezTo>
                <a:cubicBezTo>
                  <a:pt x="2810349" y="2199622"/>
                  <a:pt x="2812826" y="2146891"/>
                  <a:pt x="2812826" y="1838601"/>
                </a:cubicBezTo>
                <a:cubicBezTo>
                  <a:pt x="2812826" y="1449359"/>
                  <a:pt x="2811907" y="1443593"/>
                  <a:pt x="2749776" y="1443593"/>
                </a:cubicBezTo>
                <a:cubicBezTo>
                  <a:pt x="2734935" y="1443593"/>
                  <a:pt x="2628111" y="1436121"/>
                  <a:pt x="2512388" y="1426984"/>
                </a:cubicBezTo>
                <a:cubicBezTo>
                  <a:pt x="1997861" y="1386352"/>
                  <a:pt x="1731690" y="1372257"/>
                  <a:pt x="1718986" y="1384946"/>
                </a:cubicBezTo>
                <a:cubicBezTo>
                  <a:pt x="1712025" y="1391899"/>
                  <a:pt x="1706612" y="1433737"/>
                  <a:pt x="1706941" y="1477919"/>
                </a:cubicBezTo>
                <a:cubicBezTo>
                  <a:pt x="1707630" y="1568000"/>
                  <a:pt x="1681244" y="1587163"/>
                  <a:pt x="1630868" y="1533165"/>
                </a:cubicBezTo>
                <a:cubicBezTo>
                  <a:pt x="1592227" y="1491726"/>
                  <a:pt x="1606099" y="1351866"/>
                  <a:pt x="1648855" y="1351866"/>
                </a:cubicBezTo>
                <a:cubicBezTo>
                  <a:pt x="1656975" y="1351866"/>
                  <a:pt x="1670418" y="1337671"/>
                  <a:pt x="1678737" y="1320333"/>
                </a:cubicBezTo>
                <a:lnTo>
                  <a:pt x="1693858" y="1288800"/>
                </a:lnTo>
                <a:lnTo>
                  <a:pt x="2095497" y="1283064"/>
                </a:lnTo>
                <a:lnTo>
                  <a:pt x="2497137" y="1277338"/>
                </a:lnTo>
                <a:lnTo>
                  <a:pt x="2500103" y="647422"/>
                </a:lnTo>
                <a:cubicBezTo>
                  <a:pt x="2502451" y="151090"/>
                  <a:pt x="2500014" y="15570"/>
                  <a:pt x="2488628" y="8348"/>
                </a:cubicBezTo>
                <a:cubicBezTo>
                  <a:pt x="2473198" y="-1429"/>
                  <a:pt x="348797" y="-3314"/>
                  <a:pt x="324608" y="6432"/>
                </a:cubicBezTo>
                <a:moveTo>
                  <a:pt x="2422522" y="646683"/>
                </a:moveTo>
                <a:lnTo>
                  <a:pt x="2422522" y="1202799"/>
                </a:lnTo>
                <a:lnTo>
                  <a:pt x="2061800" y="1202799"/>
                </a:lnTo>
                <a:lnTo>
                  <a:pt x="1701079" y="1202799"/>
                </a:lnTo>
                <a:lnTo>
                  <a:pt x="1701478" y="1091002"/>
                </a:lnTo>
                <a:cubicBezTo>
                  <a:pt x="1702047" y="935311"/>
                  <a:pt x="1640376" y="818804"/>
                  <a:pt x="1544697" y="794813"/>
                </a:cubicBezTo>
                <a:cubicBezTo>
                  <a:pt x="1528588" y="790772"/>
                  <a:pt x="1512568" y="782882"/>
                  <a:pt x="1509103" y="777275"/>
                </a:cubicBezTo>
                <a:cubicBezTo>
                  <a:pt x="1500873" y="763978"/>
                  <a:pt x="1312273" y="763978"/>
                  <a:pt x="1304043" y="777275"/>
                </a:cubicBezTo>
                <a:cubicBezTo>
                  <a:pt x="1300568" y="782882"/>
                  <a:pt x="1283479" y="790992"/>
                  <a:pt x="1266051" y="795301"/>
                </a:cubicBezTo>
                <a:cubicBezTo>
                  <a:pt x="1174917" y="817807"/>
                  <a:pt x="1102359" y="960529"/>
                  <a:pt x="1102359" y="1117258"/>
                </a:cubicBezTo>
                <a:lnTo>
                  <a:pt x="1102359" y="1202799"/>
                </a:lnTo>
                <a:lnTo>
                  <a:pt x="746492" y="1202799"/>
                </a:lnTo>
                <a:lnTo>
                  <a:pt x="390624" y="1202799"/>
                </a:lnTo>
                <a:lnTo>
                  <a:pt x="390624" y="654325"/>
                </a:lnTo>
                <a:cubicBezTo>
                  <a:pt x="390624" y="352669"/>
                  <a:pt x="394059" y="102418"/>
                  <a:pt x="398274" y="98209"/>
                </a:cubicBezTo>
                <a:cubicBezTo>
                  <a:pt x="402479" y="94009"/>
                  <a:pt x="859658" y="90567"/>
                  <a:pt x="1414223" y="90567"/>
                </a:cubicBezTo>
                <a:lnTo>
                  <a:pt x="2422522" y="90567"/>
                </a:lnTo>
                <a:lnTo>
                  <a:pt x="2422522" y="646683"/>
                </a:lnTo>
                <a:moveTo>
                  <a:pt x="2095348" y="1484753"/>
                </a:moveTo>
                <a:cubicBezTo>
                  <a:pt x="2538764" y="1515478"/>
                  <a:pt x="2633174" y="1521643"/>
                  <a:pt x="2677947" y="1522770"/>
                </a:cubicBezTo>
                <a:lnTo>
                  <a:pt x="2720993" y="1523858"/>
                </a:lnTo>
                <a:lnTo>
                  <a:pt x="2720993" y="1834701"/>
                </a:lnTo>
                <a:lnTo>
                  <a:pt x="2720993" y="2145554"/>
                </a:lnTo>
                <a:lnTo>
                  <a:pt x="2677947" y="2138511"/>
                </a:lnTo>
                <a:cubicBezTo>
                  <a:pt x="2629919" y="2130660"/>
                  <a:pt x="2351303" y="2110360"/>
                  <a:pt x="2277227" y="2109312"/>
                </a:cubicBezTo>
                <a:lnTo>
                  <a:pt x="2229507" y="2108644"/>
                </a:lnTo>
                <a:lnTo>
                  <a:pt x="2221318" y="1999539"/>
                </a:lnTo>
                <a:cubicBezTo>
                  <a:pt x="2216813" y="1939535"/>
                  <a:pt x="2208584" y="1887632"/>
                  <a:pt x="2203031" y="1884200"/>
                </a:cubicBezTo>
                <a:cubicBezTo>
                  <a:pt x="2197468" y="1880769"/>
                  <a:pt x="2192924" y="1865276"/>
                  <a:pt x="2192924" y="1849774"/>
                </a:cubicBezTo>
                <a:cubicBezTo>
                  <a:pt x="2192924" y="1820765"/>
                  <a:pt x="2122803" y="1741717"/>
                  <a:pt x="2097066" y="1741717"/>
                </a:cubicBezTo>
                <a:cubicBezTo>
                  <a:pt x="2089625" y="1741717"/>
                  <a:pt x="2065525" y="1732091"/>
                  <a:pt x="2043524" y="1720319"/>
                </a:cubicBezTo>
                <a:cubicBezTo>
                  <a:pt x="2021522" y="1708548"/>
                  <a:pt x="1986726" y="1695230"/>
                  <a:pt x="1966202" y="1690741"/>
                </a:cubicBezTo>
                <a:cubicBezTo>
                  <a:pt x="1945688" y="1686242"/>
                  <a:pt x="1928899" y="1677813"/>
                  <a:pt x="1928899" y="1672007"/>
                </a:cubicBezTo>
                <a:cubicBezTo>
                  <a:pt x="1928899" y="1666201"/>
                  <a:pt x="1922437" y="1661403"/>
                  <a:pt x="1914547" y="1661333"/>
                </a:cubicBezTo>
                <a:cubicBezTo>
                  <a:pt x="1851847" y="1660814"/>
                  <a:pt x="1796867" y="1609429"/>
                  <a:pt x="1793361" y="1548069"/>
                </a:cubicBezTo>
                <a:cubicBezTo>
                  <a:pt x="1789297" y="1477042"/>
                  <a:pt x="1795648" y="1453180"/>
                  <a:pt x="1816532" y="1460951"/>
                </a:cubicBezTo>
                <a:cubicBezTo>
                  <a:pt x="1824662" y="1463983"/>
                  <a:pt x="1950132" y="1474687"/>
                  <a:pt x="2095348" y="1484753"/>
                </a:cubicBezTo>
                <a:moveTo>
                  <a:pt x="1022001" y="1540148"/>
                </a:moveTo>
                <a:cubicBezTo>
                  <a:pt x="1022001" y="1612621"/>
                  <a:pt x="1021462" y="1613888"/>
                  <a:pt x="987565" y="1621320"/>
                </a:cubicBezTo>
                <a:cubicBezTo>
                  <a:pt x="968619" y="1625480"/>
                  <a:pt x="953119" y="1633630"/>
                  <a:pt x="953119" y="1639436"/>
                </a:cubicBezTo>
                <a:cubicBezTo>
                  <a:pt x="953119" y="1645242"/>
                  <a:pt x="946667" y="1650160"/>
                  <a:pt x="938777" y="1650380"/>
                </a:cubicBezTo>
                <a:cubicBezTo>
                  <a:pt x="930877" y="1650589"/>
                  <a:pt x="903762" y="1660734"/>
                  <a:pt x="878504" y="1672925"/>
                </a:cubicBezTo>
                <a:cubicBezTo>
                  <a:pt x="853246" y="1685105"/>
                  <a:pt x="827828" y="1695250"/>
                  <a:pt x="822016" y="1695470"/>
                </a:cubicBezTo>
                <a:cubicBezTo>
                  <a:pt x="797317" y="1696377"/>
                  <a:pt x="668031" y="1766886"/>
                  <a:pt x="643772" y="1792673"/>
                </a:cubicBezTo>
                <a:cubicBezTo>
                  <a:pt x="615069" y="1823199"/>
                  <a:pt x="598540" y="1888290"/>
                  <a:pt x="597751" y="1973912"/>
                </a:cubicBezTo>
                <a:cubicBezTo>
                  <a:pt x="597481" y="2003869"/>
                  <a:pt x="592088" y="2028379"/>
                  <a:pt x="585776" y="2028379"/>
                </a:cubicBezTo>
                <a:cubicBezTo>
                  <a:pt x="579464" y="2028379"/>
                  <a:pt x="574290" y="2046435"/>
                  <a:pt x="574290" y="2068511"/>
                </a:cubicBezTo>
                <a:cubicBezTo>
                  <a:pt x="574290" y="2107975"/>
                  <a:pt x="573481" y="2108654"/>
                  <a:pt x="525502" y="2109312"/>
                </a:cubicBezTo>
                <a:cubicBezTo>
                  <a:pt x="450757" y="2110350"/>
                  <a:pt x="172171" y="2130590"/>
                  <a:pt x="123713" y="2138511"/>
                </a:cubicBezTo>
                <a:lnTo>
                  <a:pt x="80668" y="2145554"/>
                </a:lnTo>
                <a:lnTo>
                  <a:pt x="80668" y="1835858"/>
                </a:lnTo>
                <a:lnTo>
                  <a:pt x="80668" y="1526172"/>
                </a:lnTo>
                <a:lnTo>
                  <a:pt x="227032" y="1519029"/>
                </a:lnTo>
                <a:cubicBezTo>
                  <a:pt x="307539" y="1515099"/>
                  <a:pt x="419896" y="1506470"/>
                  <a:pt x="476714" y="1499856"/>
                </a:cubicBezTo>
                <a:cubicBezTo>
                  <a:pt x="579424" y="1487905"/>
                  <a:pt x="829826" y="1471355"/>
                  <a:pt x="955995" y="1468183"/>
                </a:cubicBezTo>
                <a:lnTo>
                  <a:pt x="1022001" y="1466527"/>
                </a:lnTo>
                <a:lnTo>
                  <a:pt x="1022001" y="1540148"/>
                </a:lnTo>
              </a:path>
            </a:pathLst>
          </a:custGeom>
          <a:solidFill>
            <a:schemeClr val="bg1">
              <a:lumMod val="60000"/>
              <a:lumOff val="40000"/>
            </a:schemeClr>
          </a:solidFill>
          <a:ln w="9977" cap="flat">
            <a:noFill/>
            <a:prstDash val="solid"/>
            <a:miter/>
          </a:ln>
        </p:spPr>
        <p:txBody>
          <a:bodyPr rtlCol="0" anchor="b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MIC</a:t>
            </a:r>
            <a:endParaRPr 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9404DCE0-09F2-D54F-8865-18BBF2C8486F}"/>
              </a:ext>
            </a:extLst>
          </p:cNvPr>
          <p:cNvCxnSpPr>
            <a:stCxn id="492" idx="5"/>
            <a:endCxn id="494" idx="56"/>
          </p:cNvCxnSpPr>
          <p:nvPr/>
        </p:nvCxnSpPr>
        <p:spPr bwMode="auto">
          <a:xfrm flipH="1">
            <a:off x="4744384" y="2501156"/>
            <a:ext cx="1626969" cy="420075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grpSp>
        <p:nvGrpSpPr>
          <p:cNvPr id="733" name="Graphic 136">
            <a:extLst>
              <a:ext uri="{FF2B5EF4-FFF2-40B4-BE49-F238E27FC236}">
                <a16:creationId xmlns:a16="http://schemas.microsoft.com/office/drawing/2014/main" id="{EA2D772B-13E0-0040-AA08-B67925760303}"/>
              </a:ext>
            </a:extLst>
          </p:cNvPr>
          <p:cNvGrpSpPr/>
          <p:nvPr/>
        </p:nvGrpSpPr>
        <p:grpSpPr>
          <a:xfrm rot="17902642">
            <a:off x="16369302" y="601641"/>
            <a:ext cx="1605457" cy="1605535"/>
            <a:chOff x="17470370" y="554205"/>
            <a:chExt cx="1605457" cy="1605535"/>
          </a:xfrm>
          <a:solidFill>
            <a:srgbClr val="000000"/>
          </a:solidFill>
        </p:grpSpPr>
        <p:sp>
          <p:nvSpPr>
            <p:cNvPr id="734" name="Freeform 733">
              <a:extLst>
                <a:ext uri="{FF2B5EF4-FFF2-40B4-BE49-F238E27FC236}">
                  <a16:creationId xmlns:a16="http://schemas.microsoft.com/office/drawing/2014/main" id="{BC539394-BBB9-8947-A6AC-FF384DC82EFA}"/>
                </a:ext>
              </a:extLst>
            </p:cNvPr>
            <p:cNvSpPr/>
            <p:nvPr/>
          </p:nvSpPr>
          <p:spPr>
            <a:xfrm>
              <a:off x="17702337" y="554205"/>
              <a:ext cx="1373490" cy="1370704"/>
            </a:xfrm>
            <a:custGeom>
              <a:avLst/>
              <a:gdLst>
                <a:gd name="connsiteX0" fmla="*/ 1021711 w 1373490"/>
                <a:gd name="connsiteY0" fmla="*/ 561127 h 1370704"/>
                <a:gd name="connsiteX1" fmla="*/ 1021749 w 1373490"/>
                <a:gd name="connsiteY1" fmla="*/ 561169 h 1370704"/>
                <a:gd name="connsiteX2" fmla="*/ 1369919 w 1373490"/>
                <a:gd name="connsiteY2" fmla="*/ 213394 h 1370704"/>
                <a:gd name="connsiteX3" fmla="*/ 1362184 w 1373490"/>
                <a:gd name="connsiteY3" fmla="*/ 179545 h 1370704"/>
                <a:gd name="connsiteX4" fmla="*/ 1330919 w 1373490"/>
                <a:gd name="connsiteY4" fmla="*/ 141280 h 1370704"/>
                <a:gd name="connsiteX5" fmla="*/ 1343016 w 1373490"/>
                <a:gd name="connsiteY5" fmla="*/ 101726 h 1370704"/>
                <a:gd name="connsiteX6" fmla="*/ 1270670 w 1373490"/>
                <a:gd name="connsiteY6" fmla="*/ 30216 h 1370704"/>
                <a:gd name="connsiteX7" fmla="*/ 1231537 w 1373490"/>
                <a:gd name="connsiteY7" fmla="*/ 41594 h 1370704"/>
                <a:gd name="connsiteX8" fmla="*/ 1194057 w 1373490"/>
                <a:gd name="connsiteY8" fmla="*/ 11709 h 1370704"/>
                <a:gd name="connsiteX9" fmla="*/ 1190284 w 1373490"/>
                <a:gd name="connsiteY9" fmla="*/ 8857 h 1370704"/>
                <a:gd name="connsiteX10" fmla="*/ 1156463 w 1373490"/>
                <a:gd name="connsiteY10" fmla="*/ 4784 h 1370704"/>
                <a:gd name="connsiteX11" fmla="*/ 810033 w 1373490"/>
                <a:gd name="connsiteY11" fmla="*/ 348174 h 1370704"/>
                <a:gd name="connsiteX12" fmla="*/ 810099 w 1373490"/>
                <a:gd name="connsiteY12" fmla="*/ 348239 h 1370704"/>
                <a:gd name="connsiteX13" fmla="*/ 849451 w 1373490"/>
                <a:gd name="connsiteY13" fmla="*/ 411390 h 1370704"/>
                <a:gd name="connsiteX14" fmla="*/ 835966 w 1373490"/>
                <a:gd name="connsiteY14" fmla="*/ 436083 h 1370704"/>
                <a:gd name="connsiteX15" fmla="*/ 748587 w 1373490"/>
                <a:gd name="connsiteY15" fmla="*/ 364005 h 1370704"/>
                <a:gd name="connsiteX16" fmla="*/ 742771 w 1373490"/>
                <a:gd name="connsiteY16" fmla="*/ 359603 h 1370704"/>
                <a:gd name="connsiteX17" fmla="*/ 690571 w 1373490"/>
                <a:gd name="connsiteY17" fmla="*/ 353318 h 1370704"/>
                <a:gd name="connsiteX18" fmla="*/ 527415 w 1373490"/>
                <a:gd name="connsiteY18" fmla="*/ 514850 h 1370704"/>
                <a:gd name="connsiteX19" fmla="*/ 509619 w 1373490"/>
                <a:gd name="connsiteY19" fmla="*/ 497168 h 1370704"/>
                <a:gd name="connsiteX20" fmla="*/ 740927 w 1373490"/>
                <a:gd name="connsiteY20" fmla="*/ 267995 h 1370704"/>
                <a:gd name="connsiteX21" fmla="*/ 476762 w 1373490"/>
                <a:gd name="connsiteY21" fmla="*/ 966 h 1370704"/>
                <a:gd name="connsiteX22" fmla="*/ 256774 w 1373490"/>
                <a:gd name="connsiteY22" fmla="*/ 218927 h 1370704"/>
                <a:gd name="connsiteX23" fmla="*/ 248968 w 1373490"/>
                <a:gd name="connsiteY23" fmla="*/ 218133 h 1370704"/>
                <a:gd name="connsiteX24" fmla="*/ 238760 w 1373490"/>
                <a:gd name="connsiteY24" fmla="*/ 228034 h 1370704"/>
                <a:gd name="connsiteX25" fmla="*/ 237723 w 1373490"/>
                <a:gd name="connsiteY25" fmla="*/ 227004 h 1370704"/>
                <a:gd name="connsiteX26" fmla="*/ 227625 w 1373490"/>
                <a:gd name="connsiteY26" fmla="*/ 236863 h 1370704"/>
                <a:gd name="connsiteX27" fmla="*/ 228953 w 1373490"/>
                <a:gd name="connsiteY27" fmla="*/ 238201 h 1370704"/>
                <a:gd name="connsiteX28" fmla="*/ 218648 w 1373490"/>
                <a:gd name="connsiteY28" fmla="*/ 250201 h 1370704"/>
                <a:gd name="connsiteX29" fmla="*/ 219270 w 1373490"/>
                <a:gd name="connsiteY29" fmla="*/ 257078 h 1370704"/>
                <a:gd name="connsiteX30" fmla="*/ 0 w 1373490"/>
                <a:gd name="connsiteY30" fmla="*/ 474327 h 1370704"/>
                <a:gd name="connsiteX31" fmla="*/ 264161 w 1373490"/>
                <a:gd name="connsiteY31" fmla="*/ 741358 h 1370704"/>
                <a:gd name="connsiteX32" fmla="*/ 498103 w 1373490"/>
                <a:gd name="connsiteY32" fmla="*/ 509571 h 1370704"/>
                <a:gd name="connsiteX33" fmla="*/ 420294 w 1373490"/>
                <a:gd name="connsiteY33" fmla="*/ 430918 h 1370704"/>
                <a:gd name="connsiteX34" fmla="*/ 515420 w 1373490"/>
                <a:gd name="connsiteY34" fmla="*/ 526727 h 1370704"/>
                <a:gd name="connsiteX35" fmla="*/ 251810 w 1373490"/>
                <a:gd name="connsiteY35" fmla="*/ 787711 h 1370704"/>
                <a:gd name="connsiteX36" fmla="*/ 250545 w 1373490"/>
                <a:gd name="connsiteY36" fmla="*/ 788738 h 1370704"/>
                <a:gd name="connsiteX37" fmla="*/ 330298 w 1373490"/>
                <a:gd name="connsiteY37" fmla="*/ 928779 h 1370704"/>
                <a:gd name="connsiteX38" fmla="*/ 332800 w 1373490"/>
                <a:gd name="connsiteY38" fmla="*/ 926261 h 1370704"/>
                <a:gd name="connsiteX39" fmla="*/ 320106 w 1373490"/>
                <a:gd name="connsiteY39" fmla="*/ 939413 h 1370704"/>
                <a:gd name="connsiteX40" fmla="*/ 186676 w 1373490"/>
                <a:gd name="connsiteY40" fmla="*/ 847130 h 1370704"/>
                <a:gd name="connsiteX41" fmla="*/ 42658 w 1373490"/>
                <a:gd name="connsiteY41" fmla="*/ 834795 h 1370704"/>
                <a:gd name="connsiteX42" fmla="*/ 42667 w 1373490"/>
                <a:gd name="connsiteY42" fmla="*/ 834814 h 1370704"/>
                <a:gd name="connsiteX43" fmla="*/ 39396 w 1373490"/>
                <a:gd name="connsiteY43" fmla="*/ 837218 h 1370704"/>
                <a:gd name="connsiteX44" fmla="*/ 42975 w 1373490"/>
                <a:gd name="connsiteY44" fmla="*/ 876009 h 1370704"/>
                <a:gd name="connsiteX45" fmla="*/ 84171 w 1373490"/>
                <a:gd name="connsiteY45" fmla="*/ 939033 h 1370704"/>
                <a:gd name="connsiteX46" fmla="*/ 204381 w 1373490"/>
                <a:gd name="connsiteY46" fmla="*/ 1076731 h 1370704"/>
                <a:gd name="connsiteX47" fmla="*/ 170087 w 1373490"/>
                <a:gd name="connsiteY47" fmla="*/ 1176360 h 1370704"/>
                <a:gd name="connsiteX48" fmla="*/ 165361 w 1373490"/>
                <a:gd name="connsiteY48" fmla="*/ 1174136 h 1370704"/>
                <a:gd name="connsiteX49" fmla="*/ 119549 w 1373490"/>
                <a:gd name="connsiteY49" fmla="*/ 1219665 h 1370704"/>
                <a:gd name="connsiteX50" fmla="*/ 134504 w 1373490"/>
                <a:gd name="connsiteY50" fmla="*/ 1229900 h 1370704"/>
                <a:gd name="connsiteX51" fmla="*/ 143737 w 1373490"/>
                <a:gd name="connsiteY51" fmla="*/ 1244525 h 1370704"/>
                <a:gd name="connsiteX52" fmla="*/ 190782 w 1373490"/>
                <a:gd name="connsiteY52" fmla="*/ 1197656 h 1370704"/>
                <a:gd name="connsiteX53" fmla="*/ 187818 w 1373490"/>
                <a:gd name="connsiteY53" fmla="*/ 1193769 h 1370704"/>
                <a:gd name="connsiteX54" fmla="*/ 286895 w 1373490"/>
                <a:gd name="connsiteY54" fmla="*/ 1159321 h 1370704"/>
                <a:gd name="connsiteX55" fmla="*/ 506575 w 1373490"/>
                <a:gd name="connsiteY55" fmla="*/ 1322535 h 1370704"/>
                <a:gd name="connsiteX56" fmla="*/ 518956 w 1373490"/>
                <a:gd name="connsiteY56" fmla="*/ 1318011 h 1370704"/>
                <a:gd name="connsiteX57" fmla="*/ 520145 w 1373490"/>
                <a:gd name="connsiteY57" fmla="*/ 1316662 h 1370704"/>
                <a:gd name="connsiteX58" fmla="*/ 536380 w 1373490"/>
                <a:gd name="connsiteY58" fmla="*/ 1283563 h 1370704"/>
                <a:gd name="connsiteX59" fmla="*/ 511854 w 1373490"/>
                <a:gd name="connsiteY59" fmla="*/ 1172445 h 1370704"/>
                <a:gd name="connsiteX60" fmla="*/ 431607 w 1373490"/>
                <a:gd name="connsiteY60" fmla="*/ 1053686 h 1370704"/>
                <a:gd name="connsiteX61" fmla="*/ 444972 w 1373490"/>
                <a:gd name="connsiteY61" fmla="*/ 1043366 h 1370704"/>
                <a:gd name="connsiteX62" fmla="*/ 576725 w 1373490"/>
                <a:gd name="connsiteY62" fmla="*/ 1117594 h 1370704"/>
                <a:gd name="connsiteX63" fmla="*/ 577524 w 1373490"/>
                <a:gd name="connsiteY63" fmla="*/ 1116672 h 1370704"/>
                <a:gd name="connsiteX64" fmla="*/ 841165 w 1373490"/>
                <a:gd name="connsiteY64" fmla="*/ 853687 h 1370704"/>
                <a:gd name="connsiteX65" fmla="*/ 939178 w 1373490"/>
                <a:gd name="connsiteY65" fmla="*/ 950265 h 1370704"/>
                <a:gd name="connsiteX66" fmla="*/ 860218 w 1373490"/>
                <a:gd name="connsiteY66" fmla="*/ 872740 h 1370704"/>
                <a:gd name="connsiteX67" fmla="*/ 629324 w 1373490"/>
                <a:gd name="connsiteY67" fmla="*/ 1107568 h 1370704"/>
                <a:gd name="connsiteX68" fmla="*/ 897356 w 1373490"/>
                <a:gd name="connsiteY68" fmla="*/ 1370705 h 1370704"/>
                <a:gd name="connsiteX69" fmla="*/ 1113767 w 1373490"/>
                <a:gd name="connsiteY69" fmla="*/ 1150616 h 1370704"/>
                <a:gd name="connsiteX70" fmla="*/ 1120647 w 1373490"/>
                <a:gd name="connsiteY70" fmla="*/ 1151206 h 1370704"/>
                <a:gd name="connsiteX71" fmla="*/ 1132611 w 1373490"/>
                <a:gd name="connsiteY71" fmla="*/ 1140857 h 1370704"/>
                <a:gd name="connsiteX72" fmla="*/ 1133951 w 1373490"/>
                <a:gd name="connsiteY72" fmla="*/ 1142178 h 1370704"/>
                <a:gd name="connsiteX73" fmla="*/ 1143767 w 1373490"/>
                <a:gd name="connsiteY73" fmla="*/ 1132048 h 1370704"/>
                <a:gd name="connsiteX74" fmla="*/ 1142732 w 1373490"/>
                <a:gd name="connsiteY74" fmla="*/ 1131012 h 1370704"/>
                <a:gd name="connsiteX75" fmla="*/ 1152596 w 1373490"/>
                <a:gd name="connsiteY75" fmla="*/ 1120768 h 1370704"/>
                <a:gd name="connsiteX76" fmla="*/ 1151778 w 1373490"/>
                <a:gd name="connsiteY76" fmla="*/ 1112966 h 1370704"/>
                <a:gd name="connsiteX77" fmla="*/ 1368902 w 1373490"/>
                <a:gd name="connsiteY77" fmla="*/ 892145 h 1370704"/>
                <a:gd name="connsiteX78" fmla="*/ 1100862 w 1373490"/>
                <a:gd name="connsiteY78" fmla="*/ 629003 h 1370704"/>
                <a:gd name="connsiteX79" fmla="*/ 872572 w 1373490"/>
                <a:gd name="connsiteY79" fmla="*/ 861175 h 1370704"/>
                <a:gd name="connsiteX80" fmla="*/ 853129 w 1373490"/>
                <a:gd name="connsiteY80" fmla="*/ 841751 h 1370704"/>
                <a:gd name="connsiteX81" fmla="*/ 1020010 w 1373490"/>
                <a:gd name="connsiteY81" fmla="*/ 675273 h 1370704"/>
                <a:gd name="connsiteX82" fmla="*/ 1008065 w 1373490"/>
                <a:gd name="connsiteY82" fmla="*/ 623031 h 1370704"/>
                <a:gd name="connsiteX83" fmla="*/ 935253 w 1373490"/>
                <a:gd name="connsiteY83" fmla="*/ 536021 h 1370704"/>
                <a:gd name="connsiteX84" fmla="*/ 961177 w 1373490"/>
                <a:gd name="connsiteY84" fmla="*/ 523391 h 1370704"/>
                <a:gd name="connsiteX85" fmla="*/ 961177 w 1373490"/>
                <a:gd name="connsiteY85" fmla="*/ 523398 h 1370704"/>
                <a:gd name="connsiteX86" fmla="*/ 1021711 w 1373490"/>
                <a:gd name="connsiteY86" fmla="*/ 561127 h 1370704"/>
                <a:gd name="connsiteX87" fmla="*/ 477470 w 1373490"/>
                <a:gd name="connsiteY87" fmla="*/ 9727 h 1370704"/>
                <a:gd name="connsiteX88" fmla="*/ 732175 w 1373490"/>
                <a:gd name="connsiteY88" fmla="*/ 267201 h 1370704"/>
                <a:gd name="connsiteX89" fmla="*/ 507625 w 1373490"/>
                <a:gd name="connsiteY89" fmla="*/ 489683 h 1370704"/>
                <a:gd name="connsiteX90" fmla="*/ 506273 w 1373490"/>
                <a:gd name="connsiteY90" fmla="*/ 491022 h 1370704"/>
                <a:gd name="connsiteX91" fmla="*/ 251567 w 1373490"/>
                <a:gd name="connsiteY91" fmla="*/ 233549 h 1370704"/>
                <a:gd name="connsiteX92" fmla="*/ 476118 w 1373490"/>
                <a:gd name="connsiteY92" fmla="*/ 11066 h 1370704"/>
                <a:gd name="connsiteX93" fmla="*/ 477470 w 1373490"/>
                <a:gd name="connsiteY93" fmla="*/ 9727 h 1370704"/>
                <a:gd name="connsiteX94" fmla="*/ 264805 w 1373490"/>
                <a:gd name="connsiteY94" fmla="*/ 731257 h 1370704"/>
                <a:gd name="connsiteX95" fmla="*/ 263454 w 1373490"/>
                <a:gd name="connsiteY95" fmla="*/ 732596 h 1370704"/>
                <a:gd name="connsiteX96" fmla="*/ 8747 w 1373490"/>
                <a:gd name="connsiteY96" fmla="*/ 475123 h 1370704"/>
                <a:gd name="connsiteX97" fmla="*/ 233298 w 1373490"/>
                <a:gd name="connsiteY97" fmla="*/ 252640 h 1370704"/>
                <a:gd name="connsiteX98" fmla="*/ 234649 w 1373490"/>
                <a:gd name="connsiteY98" fmla="*/ 251301 h 1370704"/>
                <a:gd name="connsiteX99" fmla="*/ 489355 w 1373490"/>
                <a:gd name="connsiteY99" fmla="*/ 508775 h 1370704"/>
                <a:gd name="connsiteX100" fmla="*/ 264805 w 1373490"/>
                <a:gd name="connsiteY100" fmla="*/ 731257 h 1370704"/>
                <a:gd name="connsiteX101" fmla="*/ 896529 w 1373490"/>
                <a:gd name="connsiteY101" fmla="*/ 1361962 h 1370704"/>
                <a:gd name="connsiteX102" fmla="*/ 638086 w 1373490"/>
                <a:gd name="connsiteY102" fmla="*/ 1108243 h 1370704"/>
                <a:gd name="connsiteX103" fmla="*/ 639417 w 1373490"/>
                <a:gd name="connsiteY103" fmla="*/ 1106884 h 1370704"/>
                <a:gd name="connsiteX104" fmla="*/ 861045 w 1373490"/>
                <a:gd name="connsiteY104" fmla="*/ 881483 h 1370704"/>
                <a:gd name="connsiteX105" fmla="*/ 1119487 w 1373490"/>
                <a:gd name="connsiteY105" fmla="*/ 1135212 h 1370704"/>
                <a:gd name="connsiteX106" fmla="*/ 1118147 w 1373490"/>
                <a:gd name="connsiteY106" fmla="*/ 1136571 h 1370704"/>
                <a:gd name="connsiteX107" fmla="*/ 896529 w 1373490"/>
                <a:gd name="connsiteY107" fmla="*/ 1361962 h 1370704"/>
                <a:gd name="connsiteX108" fmla="*/ 880070 w 1373490"/>
                <a:gd name="connsiteY108" fmla="*/ 863142 h 1370704"/>
                <a:gd name="connsiteX109" fmla="*/ 1101698 w 1373490"/>
                <a:gd name="connsiteY109" fmla="*/ 637750 h 1370704"/>
                <a:gd name="connsiteX110" fmla="*/ 1360131 w 1373490"/>
                <a:gd name="connsiteY110" fmla="*/ 891471 h 1370704"/>
                <a:gd name="connsiteX111" fmla="*/ 1358801 w 1373490"/>
                <a:gd name="connsiteY111" fmla="*/ 892829 h 1370704"/>
                <a:gd name="connsiteX112" fmla="*/ 1137172 w 1373490"/>
                <a:gd name="connsiteY112" fmla="*/ 1118230 h 1370704"/>
                <a:gd name="connsiteX113" fmla="*/ 878730 w 1373490"/>
                <a:gd name="connsiteY113" fmla="*/ 864501 h 1370704"/>
                <a:gd name="connsiteX114" fmla="*/ 880070 w 1373490"/>
                <a:gd name="connsiteY114" fmla="*/ 863142 h 1370704"/>
                <a:gd name="connsiteX115" fmla="*/ 965169 w 1373490"/>
                <a:gd name="connsiteY115" fmla="*/ 520501 h 1370704"/>
                <a:gd name="connsiteX116" fmla="*/ 851969 w 1373490"/>
                <a:gd name="connsiteY116" fmla="*/ 407502 h 1370704"/>
                <a:gd name="connsiteX117" fmla="*/ 853062 w 1373490"/>
                <a:gd name="connsiteY117" fmla="*/ 405505 h 1370704"/>
                <a:gd name="connsiteX118" fmla="*/ 966936 w 1373490"/>
                <a:gd name="connsiteY118" fmla="*/ 519382 h 1370704"/>
                <a:gd name="connsiteX119" fmla="*/ 965169 w 1373490"/>
                <a:gd name="connsiteY119" fmla="*/ 520501 h 1370704"/>
                <a:gd name="connsiteX120" fmla="*/ 1154154 w 1373490"/>
                <a:gd name="connsiteY120" fmla="*/ 20455 h 1370704"/>
                <a:gd name="connsiteX121" fmla="*/ 1177883 w 1373490"/>
                <a:gd name="connsiteY121" fmla="*/ 31722 h 1370704"/>
                <a:gd name="connsiteX122" fmla="*/ 1184830 w 1373490"/>
                <a:gd name="connsiteY122" fmla="*/ 37276 h 1370704"/>
                <a:gd name="connsiteX123" fmla="*/ 852939 w 1373490"/>
                <a:gd name="connsiteY123" fmla="*/ 371002 h 1370704"/>
                <a:gd name="connsiteX124" fmla="*/ 821911 w 1373490"/>
                <a:gd name="connsiteY124" fmla="*/ 349785 h 1370704"/>
                <a:gd name="connsiteX125" fmla="*/ 1154154 w 1373490"/>
                <a:gd name="connsiteY125" fmla="*/ 20455 h 1370704"/>
                <a:gd name="connsiteX126" fmla="*/ 1335433 w 1373490"/>
                <a:gd name="connsiteY126" fmla="*/ 186778 h 1370704"/>
                <a:gd name="connsiteX127" fmla="*/ 1340099 w 1373490"/>
                <a:gd name="connsiteY127" fmla="*/ 192975 h 1370704"/>
                <a:gd name="connsiteX128" fmla="*/ 1352690 w 1373490"/>
                <a:gd name="connsiteY128" fmla="*/ 217171 h 1370704"/>
                <a:gd name="connsiteX129" fmla="*/ 1020020 w 1373490"/>
                <a:gd name="connsiteY129" fmla="*/ 549466 h 1370704"/>
                <a:gd name="connsiteX130" fmla="*/ 1002012 w 1373490"/>
                <a:gd name="connsiteY130" fmla="*/ 522053 h 1370704"/>
                <a:gd name="connsiteX131" fmla="*/ 1335433 w 1373490"/>
                <a:gd name="connsiteY131" fmla="*/ 186778 h 1370704"/>
                <a:gd name="connsiteX132" fmla="*/ 998505 w 1373490"/>
                <a:gd name="connsiteY132" fmla="*/ 517493 h 1370704"/>
                <a:gd name="connsiteX133" fmla="*/ 978102 w 1373490"/>
                <a:gd name="connsiteY133" fmla="*/ 492744 h 1370704"/>
                <a:gd name="connsiteX134" fmla="*/ 1311514 w 1373490"/>
                <a:gd name="connsiteY134" fmla="*/ 157476 h 1370704"/>
                <a:gd name="connsiteX135" fmla="*/ 1331926 w 1373490"/>
                <a:gd name="connsiteY135" fmla="*/ 182225 h 1370704"/>
                <a:gd name="connsiteX136" fmla="*/ 998505 w 1373490"/>
                <a:gd name="connsiteY136" fmla="*/ 517493 h 1370704"/>
                <a:gd name="connsiteX137" fmla="*/ 974349 w 1373490"/>
                <a:gd name="connsiteY137" fmla="*/ 488433 h 1370704"/>
                <a:gd name="connsiteX138" fmla="*/ 929808 w 1373490"/>
                <a:gd name="connsiteY138" fmla="*/ 440846 h 1370704"/>
                <a:gd name="connsiteX139" fmla="*/ 886066 w 1373490"/>
                <a:gd name="connsiteY139" fmla="*/ 399135 h 1370704"/>
                <a:gd name="connsiteX140" fmla="*/ 1218185 w 1373490"/>
                <a:gd name="connsiteY140" fmla="*/ 65167 h 1370704"/>
                <a:gd name="connsiteX141" fmla="*/ 1307760 w 1373490"/>
                <a:gd name="connsiteY141" fmla="*/ 153171 h 1370704"/>
                <a:gd name="connsiteX142" fmla="*/ 974349 w 1373490"/>
                <a:gd name="connsiteY142" fmla="*/ 488433 h 1370704"/>
                <a:gd name="connsiteX143" fmla="*/ 881809 w 1373490"/>
                <a:gd name="connsiteY143" fmla="*/ 395331 h 1370704"/>
                <a:gd name="connsiteX144" fmla="*/ 857424 w 1373490"/>
                <a:gd name="connsiteY144" fmla="*/ 374583 h 1370704"/>
                <a:gd name="connsiteX145" fmla="*/ 1189277 w 1373490"/>
                <a:gd name="connsiteY145" fmla="*/ 40882 h 1370704"/>
                <a:gd name="connsiteX146" fmla="*/ 1213861 w 1373490"/>
                <a:gd name="connsiteY146" fmla="*/ 61428 h 1370704"/>
                <a:gd name="connsiteX147" fmla="*/ 881809 w 1373490"/>
                <a:gd name="connsiteY147" fmla="*/ 395331 h 1370704"/>
                <a:gd name="connsiteX148" fmla="*/ 1274357 w 1373490"/>
                <a:gd name="connsiteY148" fmla="*/ 50886 h 1370704"/>
                <a:gd name="connsiteX149" fmla="*/ 1307380 w 1373490"/>
                <a:gd name="connsiteY149" fmla="*/ 57538 h 1370704"/>
                <a:gd name="connsiteX150" fmla="*/ 1318546 w 1373490"/>
                <a:gd name="connsiteY150" fmla="*/ 111546 h 1370704"/>
                <a:gd name="connsiteX151" fmla="*/ 1299540 w 1373490"/>
                <a:gd name="connsiteY151" fmla="*/ 103706 h 1370704"/>
                <a:gd name="connsiteX152" fmla="*/ 1275307 w 1373490"/>
                <a:gd name="connsiteY152" fmla="*/ 77335 h 1370704"/>
                <a:gd name="connsiteX153" fmla="*/ 1274357 w 1373490"/>
                <a:gd name="connsiteY153" fmla="*/ 50886 h 1370704"/>
                <a:gd name="connsiteX154" fmla="*/ 1163420 w 1373490"/>
                <a:gd name="connsiteY154" fmla="*/ 11265 h 1370704"/>
                <a:gd name="connsiteX155" fmla="*/ 1184526 w 1373490"/>
                <a:gd name="connsiteY155" fmla="*/ 16415 h 1370704"/>
                <a:gd name="connsiteX156" fmla="*/ 1188336 w 1373490"/>
                <a:gd name="connsiteY156" fmla="*/ 19298 h 1370704"/>
                <a:gd name="connsiteX157" fmla="*/ 1354771 w 1373490"/>
                <a:gd name="connsiteY157" fmla="*/ 185494 h 1370704"/>
                <a:gd name="connsiteX158" fmla="*/ 1363181 w 1373490"/>
                <a:gd name="connsiteY158" fmla="*/ 206698 h 1370704"/>
                <a:gd name="connsiteX159" fmla="*/ 1360425 w 1373490"/>
                <a:gd name="connsiteY159" fmla="*/ 209450 h 1370704"/>
                <a:gd name="connsiteX160" fmla="*/ 1347711 w 1373490"/>
                <a:gd name="connsiteY160" fmla="*/ 187279 h 1370704"/>
                <a:gd name="connsiteX161" fmla="*/ 1183784 w 1373490"/>
                <a:gd name="connsiteY161" fmla="*/ 24276 h 1370704"/>
                <a:gd name="connsiteX162" fmla="*/ 1162536 w 1373490"/>
                <a:gd name="connsiteY162" fmla="*/ 12151 h 1370704"/>
                <a:gd name="connsiteX163" fmla="*/ 1163192 w 1373490"/>
                <a:gd name="connsiteY163" fmla="*/ 11498 h 1370704"/>
                <a:gd name="connsiteX164" fmla="*/ 1163420 w 1373490"/>
                <a:gd name="connsiteY164" fmla="*/ 11265 h 1370704"/>
                <a:gd name="connsiteX165" fmla="*/ 723622 w 1373490"/>
                <a:gd name="connsiteY165" fmla="*/ 394891 h 1370704"/>
                <a:gd name="connsiteX166" fmla="*/ 724373 w 1373490"/>
                <a:gd name="connsiteY166" fmla="*/ 395491 h 1370704"/>
                <a:gd name="connsiteX167" fmla="*/ 317552 w 1373490"/>
                <a:gd name="connsiteY167" fmla="*/ 804173 h 1370704"/>
                <a:gd name="connsiteX168" fmla="*/ 312133 w 1373490"/>
                <a:gd name="connsiteY168" fmla="*/ 799847 h 1370704"/>
                <a:gd name="connsiteX169" fmla="*/ 278938 w 1373490"/>
                <a:gd name="connsiteY169" fmla="*/ 781014 h 1370704"/>
                <a:gd name="connsiteX170" fmla="*/ 686969 w 1373490"/>
                <a:gd name="connsiteY170" fmla="*/ 377507 h 1370704"/>
                <a:gd name="connsiteX171" fmla="*/ 723622 w 1373490"/>
                <a:gd name="connsiteY171" fmla="*/ 394891 h 1370704"/>
                <a:gd name="connsiteX172" fmla="*/ 565125 w 1373490"/>
                <a:gd name="connsiteY172" fmla="*/ 1051415 h 1370704"/>
                <a:gd name="connsiteX173" fmla="*/ 564592 w 1373490"/>
                <a:gd name="connsiteY173" fmla="*/ 1050702 h 1370704"/>
                <a:gd name="connsiteX174" fmla="*/ 972144 w 1373490"/>
                <a:gd name="connsiteY174" fmla="*/ 641293 h 1370704"/>
                <a:gd name="connsiteX175" fmla="*/ 973987 w 1373490"/>
                <a:gd name="connsiteY175" fmla="*/ 643761 h 1370704"/>
                <a:gd name="connsiteX176" fmla="*/ 993450 w 1373490"/>
                <a:gd name="connsiteY176" fmla="*/ 681065 h 1370704"/>
                <a:gd name="connsiteX177" fmla="*/ 585563 w 1373490"/>
                <a:gd name="connsiteY177" fmla="*/ 1088039 h 1370704"/>
                <a:gd name="connsiteX178" fmla="*/ 565125 w 1373490"/>
                <a:gd name="connsiteY178" fmla="*/ 1051415 h 1370704"/>
                <a:gd name="connsiteX179" fmla="*/ 561140 w 1373490"/>
                <a:gd name="connsiteY179" fmla="*/ 1046093 h 1370704"/>
                <a:gd name="connsiteX180" fmla="*/ 530703 w 1373490"/>
                <a:gd name="connsiteY180" fmla="*/ 1007939 h 1370704"/>
                <a:gd name="connsiteX181" fmla="*/ 938152 w 1373490"/>
                <a:gd name="connsiteY181" fmla="*/ 598622 h 1370704"/>
                <a:gd name="connsiteX182" fmla="*/ 968685 w 1373490"/>
                <a:gd name="connsiteY182" fmla="*/ 636680 h 1370704"/>
                <a:gd name="connsiteX183" fmla="*/ 561140 w 1373490"/>
                <a:gd name="connsiteY183" fmla="*/ 1046093 h 1370704"/>
                <a:gd name="connsiteX184" fmla="*/ 527006 w 1373490"/>
                <a:gd name="connsiteY184" fmla="*/ 1003567 h 1370704"/>
                <a:gd name="connsiteX185" fmla="*/ 364063 w 1373490"/>
                <a:gd name="connsiteY185" fmla="*/ 842597 h 1370704"/>
                <a:gd name="connsiteX186" fmla="*/ 771023 w 1373490"/>
                <a:gd name="connsiteY186" fmla="*/ 433779 h 1370704"/>
                <a:gd name="connsiteX187" fmla="*/ 934436 w 1373490"/>
                <a:gd name="connsiteY187" fmla="*/ 594273 h 1370704"/>
                <a:gd name="connsiteX188" fmla="*/ 527006 w 1373490"/>
                <a:gd name="connsiteY188" fmla="*/ 1003567 h 1370704"/>
                <a:gd name="connsiteX189" fmla="*/ 359717 w 1373490"/>
                <a:gd name="connsiteY189" fmla="*/ 838881 h 1370704"/>
                <a:gd name="connsiteX190" fmla="*/ 322034 w 1373490"/>
                <a:gd name="connsiteY190" fmla="*/ 807759 h 1370704"/>
                <a:gd name="connsiteX191" fmla="*/ 728858 w 1373490"/>
                <a:gd name="connsiteY191" fmla="*/ 399070 h 1370704"/>
                <a:gd name="connsiteX192" fmla="*/ 766642 w 1373490"/>
                <a:gd name="connsiteY192" fmla="*/ 430091 h 1370704"/>
                <a:gd name="connsiteX193" fmla="*/ 359717 w 1373490"/>
                <a:gd name="connsiteY193" fmla="*/ 838881 h 1370704"/>
                <a:gd name="connsiteX194" fmla="*/ 513015 w 1373490"/>
                <a:gd name="connsiteY194" fmla="*/ 1223875 h 1370704"/>
                <a:gd name="connsiteX195" fmla="*/ 452010 w 1373490"/>
                <a:gd name="connsiteY195" fmla="*/ 1180665 h 1370704"/>
                <a:gd name="connsiteX196" fmla="*/ 321563 w 1373490"/>
                <a:gd name="connsiteY196" fmla="*/ 1035336 h 1370704"/>
                <a:gd name="connsiteX197" fmla="*/ 190418 w 1373490"/>
                <a:gd name="connsiteY197" fmla="*/ 915675 h 1370704"/>
                <a:gd name="connsiteX198" fmla="*/ 139606 w 1373490"/>
                <a:gd name="connsiteY198" fmla="*/ 843775 h 1370704"/>
                <a:gd name="connsiteX199" fmla="*/ 169172 w 1373490"/>
                <a:gd name="connsiteY199" fmla="*/ 850228 h 1370704"/>
                <a:gd name="connsiteX200" fmla="*/ 183007 w 1373490"/>
                <a:gd name="connsiteY200" fmla="*/ 855891 h 1370704"/>
                <a:gd name="connsiteX201" fmla="*/ 362278 w 1373490"/>
                <a:gd name="connsiteY201" fmla="*/ 992905 h 1370704"/>
                <a:gd name="connsiteX202" fmla="*/ 362494 w 1373490"/>
                <a:gd name="connsiteY202" fmla="*/ 993114 h 1370704"/>
                <a:gd name="connsiteX203" fmla="*/ 501322 w 1373490"/>
                <a:gd name="connsiteY203" fmla="*/ 1172787 h 1370704"/>
                <a:gd name="connsiteX204" fmla="*/ 501203 w 1373490"/>
                <a:gd name="connsiteY204" fmla="*/ 1172663 h 1370704"/>
                <a:gd name="connsiteX205" fmla="*/ 513015 w 1373490"/>
                <a:gd name="connsiteY205" fmla="*/ 1223875 h 1370704"/>
                <a:gd name="connsiteX206" fmla="*/ 174983 w 1373490"/>
                <a:gd name="connsiteY206" fmla="*/ 1193380 h 1370704"/>
                <a:gd name="connsiteX207" fmla="*/ 147632 w 1373490"/>
                <a:gd name="connsiteY207" fmla="*/ 1221622 h 1370704"/>
                <a:gd name="connsiteX208" fmla="*/ 131626 w 1373490"/>
                <a:gd name="connsiteY208" fmla="*/ 1223134 h 1370704"/>
                <a:gd name="connsiteX209" fmla="*/ 133051 w 1373490"/>
                <a:gd name="connsiteY209" fmla="*/ 1212500 h 1370704"/>
                <a:gd name="connsiteX210" fmla="*/ 133018 w 1373490"/>
                <a:gd name="connsiteY210" fmla="*/ 1212519 h 1370704"/>
                <a:gd name="connsiteX211" fmla="*/ 164015 w 1373490"/>
                <a:gd name="connsiteY211" fmla="*/ 1183639 h 1370704"/>
                <a:gd name="connsiteX212" fmla="*/ 173022 w 1373490"/>
                <a:gd name="connsiteY212" fmla="*/ 1182964 h 1370704"/>
                <a:gd name="connsiteX213" fmla="*/ 173027 w 1373490"/>
                <a:gd name="connsiteY213" fmla="*/ 1182964 h 1370704"/>
                <a:gd name="connsiteX214" fmla="*/ 174983 w 1373490"/>
                <a:gd name="connsiteY214" fmla="*/ 1193380 h 1370704"/>
                <a:gd name="connsiteX215" fmla="*/ 179394 w 1373490"/>
                <a:gd name="connsiteY215" fmla="*/ 1183725 h 1370704"/>
                <a:gd name="connsiteX216" fmla="*/ 179330 w 1373490"/>
                <a:gd name="connsiteY216" fmla="*/ 1183658 h 1370704"/>
                <a:gd name="connsiteX217" fmla="*/ 210848 w 1373490"/>
                <a:gd name="connsiteY217" fmla="*/ 1083468 h 1370704"/>
                <a:gd name="connsiteX218" fmla="*/ 243881 w 1373490"/>
                <a:gd name="connsiteY218" fmla="*/ 1117147 h 1370704"/>
                <a:gd name="connsiteX219" fmla="*/ 278728 w 1373490"/>
                <a:gd name="connsiteY219" fmla="*/ 1151462 h 1370704"/>
                <a:gd name="connsiteX220" fmla="*/ 179394 w 1373490"/>
                <a:gd name="connsiteY220" fmla="*/ 1183725 h 1370704"/>
                <a:gd name="connsiteX221" fmla="*/ 506574 w 1373490"/>
                <a:gd name="connsiteY221" fmla="*/ 1313032 h 1370704"/>
                <a:gd name="connsiteX222" fmla="*/ 296968 w 1373490"/>
                <a:gd name="connsiteY222" fmla="*/ 1155824 h 1370704"/>
                <a:gd name="connsiteX223" fmla="*/ 348610 w 1373490"/>
                <a:gd name="connsiteY223" fmla="*/ 1137863 h 1370704"/>
                <a:gd name="connsiteX224" fmla="*/ 352094 w 1373490"/>
                <a:gd name="connsiteY224" fmla="*/ 1133749 h 1370704"/>
                <a:gd name="connsiteX225" fmla="*/ 339741 w 1373490"/>
                <a:gd name="connsiteY225" fmla="*/ 1132010 h 1370704"/>
                <a:gd name="connsiteX226" fmla="*/ 288968 w 1373490"/>
                <a:gd name="connsiteY226" fmla="*/ 1148155 h 1370704"/>
                <a:gd name="connsiteX227" fmla="*/ 250609 w 1373490"/>
                <a:gd name="connsiteY227" fmla="*/ 1110438 h 1370704"/>
                <a:gd name="connsiteX228" fmla="*/ 214096 w 1373490"/>
                <a:gd name="connsiteY228" fmla="*/ 1073139 h 1370704"/>
                <a:gd name="connsiteX229" fmla="*/ 229506 w 1373490"/>
                <a:gd name="connsiteY229" fmla="*/ 1024151 h 1370704"/>
                <a:gd name="connsiteX230" fmla="*/ 227843 w 1373490"/>
                <a:gd name="connsiteY230" fmla="*/ 1016748 h 1370704"/>
                <a:gd name="connsiteX231" fmla="*/ 222498 w 1373490"/>
                <a:gd name="connsiteY231" fmla="*/ 1024103 h 1370704"/>
                <a:gd name="connsiteX232" fmla="*/ 207862 w 1373490"/>
                <a:gd name="connsiteY232" fmla="*/ 1066620 h 1370704"/>
                <a:gd name="connsiteX233" fmla="*/ 91732 w 1373490"/>
                <a:gd name="connsiteY233" fmla="*/ 933284 h 1370704"/>
                <a:gd name="connsiteX234" fmla="*/ 46107 w 1373490"/>
                <a:gd name="connsiteY234" fmla="*/ 843946 h 1370704"/>
                <a:gd name="connsiteX235" fmla="*/ 52259 w 1373490"/>
                <a:gd name="connsiteY235" fmla="*/ 842122 h 1370704"/>
                <a:gd name="connsiteX236" fmla="*/ 152184 w 1373490"/>
                <a:gd name="connsiteY236" fmla="*/ 897676 h 1370704"/>
                <a:gd name="connsiteX237" fmla="*/ 314835 w 1373490"/>
                <a:gd name="connsiteY237" fmla="*/ 1042045 h 1370704"/>
                <a:gd name="connsiteX238" fmla="*/ 470081 w 1373490"/>
                <a:gd name="connsiteY238" fmla="*/ 1220463 h 1370704"/>
                <a:gd name="connsiteX239" fmla="*/ 512243 w 1373490"/>
                <a:gd name="connsiteY239" fmla="*/ 1311283 h 1370704"/>
                <a:gd name="connsiteX240" fmla="*/ 506574 w 1373490"/>
                <a:gd name="connsiteY240" fmla="*/ 1313032 h 1370704"/>
                <a:gd name="connsiteX241" fmla="*/ 458340 w 1373490"/>
                <a:gd name="connsiteY241" fmla="*/ 1032361 h 1370704"/>
                <a:gd name="connsiteX242" fmla="*/ 415486 w 1373490"/>
                <a:gd name="connsiteY242" fmla="*/ 971077 h 1370704"/>
                <a:gd name="connsiteX243" fmla="*/ 337679 w 1373490"/>
                <a:gd name="connsiteY243" fmla="*/ 921348 h 1370704"/>
                <a:gd name="connsiteX244" fmla="*/ 341025 w 1373490"/>
                <a:gd name="connsiteY244" fmla="*/ 917974 h 1370704"/>
                <a:gd name="connsiteX245" fmla="*/ 417863 w 1373490"/>
                <a:gd name="connsiteY245" fmla="*/ 968549 h 1370704"/>
                <a:gd name="connsiteX246" fmla="*/ 462013 w 1373490"/>
                <a:gd name="connsiteY246" fmla="*/ 1029529 h 1370704"/>
                <a:gd name="connsiteX247" fmla="*/ 458340 w 1373490"/>
                <a:gd name="connsiteY247" fmla="*/ 1032361 h 1370704"/>
                <a:gd name="connsiteX248" fmla="*/ 1009605 w 1373490"/>
                <a:gd name="connsiteY248" fmla="*/ 664942 h 1370704"/>
                <a:gd name="connsiteX249" fmla="*/ 1005357 w 1373490"/>
                <a:gd name="connsiteY249" fmla="*/ 669186 h 1370704"/>
                <a:gd name="connsiteX250" fmla="*/ 985733 w 1373490"/>
                <a:gd name="connsiteY250" fmla="*/ 634971 h 1370704"/>
                <a:gd name="connsiteX251" fmla="*/ 732736 w 1373490"/>
                <a:gd name="connsiteY251" fmla="*/ 383400 h 1370704"/>
                <a:gd name="connsiteX252" fmla="*/ 699931 w 1373490"/>
                <a:gd name="connsiteY252" fmla="*/ 364684 h 1370704"/>
                <a:gd name="connsiteX253" fmla="*/ 700958 w 1373490"/>
                <a:gd name="connsiteY253" fmla="*/ 363677 h 1370704"/>
                <a:gd name="connsiteX254" fmla="*/ 701300 w 1373490"/>
                <a:gd name="connsiteY254" fmla="*/ 363319 h 1370704"/>
                <a:gd name="connsiteX255" fmla="*/ 733876 w 1373490"/>
                <a:gd name="connsiteY255" fmla="*/ 371267 h 1370704"/>
                <a:gd name="connsiteX256" fmla="*/ 739758 w 1373490"/>
                <a:gd name="connsiteY256" fmla="*/ 375716 h 1370704"/>
                <a:gd name="connsiteX257" fmla="*/ 996623 w 1373490"/>
                <a:gd name="connsiteY257" fmla="*/ 632216 h 1370704"/>
                <a:gd name="connsiteX258" fmla="*/ 1009605 w 1373490"/>
                <a:gd name="connsiteY258" fmla="*/ 664942 h 137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</a:cxnLst>
              <a:rect l="l" t="t" r="r" b="b"/>
              <a:pathLst>
                <a:path w="1373490" h="1370704">
                  <a:moveTo>
                    <a:pt x="1021711" y="561127"/>
                  </a:moveTo>
                  <a:lnTo>
                    <a:pt x="1021749" y="561169"/>
                  </a:lnTo>
                  <a:lnTo>
                    <a:pt x="1369919" y="213394"/>
                  </a:lnTo>
                  <a:cubicBezTo>
                    <a:pt x="1380192" y="202972"/>
                    <a:pt x="1365358" y="183463"/>
                    <a:pt x="1362184" y="179545"/>
                  </a:cubicBezTo>
                  <a:cubicBezTo>
                    <a:pt x="1351559" y="165896"/>
                    <a:pt x="1341106" y="153157"/>
                    <a:pt x="1330919" y="141280"/>
                  </a:cubicBezTo>
                  <a:cubicBezTo>
                    <a:pt x="1338550" y="129949"/>
                    <a:pt x="1343016" y="116358"/>
                    <a:pt x="1343016" y="101726"/>
                  </a:cubicBezTo>
                  <a:cubicBezTo>
                    <a:pt x="1343016" y="62232"/>
                    <a:pt x="1310630" y="30216"/>
                    <a:pt x="1270670" y="30216"/>
                  </a:cubicBezTo>
                  <a:cubicBezTo>
                    <a:pt x="1256244" y="30216"/>
                    <a:pt x="1242817" y="34401"/>
                    <a:pt x="1231537" y="41594"/>
                  </a:cubicBezTo>
                  <a:cubicBezTo>
                    <a:pt x="1214688" y="27264"/>
                    <a:pt x="1201707" y="17476"/>
                    <a:pt x="1194057" y="11709"/>
                  </a:cubicBezTo>
                  <a:cubicBezTo>
                    <a:pt x="1192632" y="10638"/>
                    <a:pt x="1191377" y="9688"/>
                    <a:pt x="1190284" y="8857"/>
                  </a:cubicBezTo>
                  <a:cubicBezTo>
                    <a:pt x="1169406" y="-7065"/>
                    <a:pt x="1158202" y="2976"/>
                    <a:pt x="1156463" y="4784"/>
                  </a:cubicBezTo>
                  <a:lnTo>
                    <a:pt x="810033" y="348174"/>
                  </a:lnTo>
                  <a:lnTo>
                    <a:pt x="810099" y="348239"/>
                  </a:lnTo>
                  <a:cubicBezTo>
                    <a:pt x="806488" y="354219"/>
                    <a:pt x="823879" y="380862"/>
                    <a:pt x="849451" y="411390"/>
                  </a:cubicBezTo>
                  <a:lnTo>
                    <a:pt x="835966" y="436083"/>
                  </a:lnTo>
                  <a:cubicBezTo>
                    <a:pt x="795522" y="399395"/>
                    <a:pt x="764542" y="376034"/>
                    <a:pt x="748587" y="364005"/>
                  </a:cubicBezTo>
                  <a:cubicBezTo>
                    <a:pt x="746391" y="362351"/>
                    <a:pt x="744453" y="360886"/>
                    <a:pt x="742771" y="359603"/>
                  </a:cubicBezTo>
                  <a:cubicBezTo>
                    <a:pt x="710546" y="335029"/>
                    <a:pt x="693251" y="350528"/>
                    <a:pt x="690571" y="353318"/>
                  </a:cubicBezTo>
                  <a:lnTo>
                    <a:pt x="527415" y="514850"/>
                  </a:lnTo>
                  <a:lnTo>
                    <a:pt x="509619" y="497168"/>
                  </a:lnTo>
                  <a:lnTo>
                    <a:pt x="740927" y="267995"/>
                  </a:lnTo>
                  <a:lnTo>
                    <a:pt x="476762" y="966"/>
                  </a:lnTo>
                  <a:lnTo>
                    <a:pt x="256774" y="218927"/>
                  </a:lnTo>
                  <a:cubicBezTo>
                    <a:pt x="252587" y="215825"/>
                    <a:pt x="248968" y="218133"/>
                    <a:pt x="248968" y="218133"/>
                  </a:cubicBezTo>
                  <a:lnTo>
                    <a:pt x="238760" y="228034"/>
                  </a:lnTo>
                  <a:lnTo>
                    <a:pt x="237723" y="227004"/>
                  </a:lnTo>
                  <a:cubicBezTo>
                    <a:pt x="229809" y="228301"/>
                    <a:pt x="227625" y="236863"/>
                    <a:pt x="227625" y="236863"/>
                  </a:cubicBezTo>
                  <a:lnTo>
                    <a:pt x="228953" y="238201"/>
                  </a:lnTo>
                  <a:lnTo>
                    <a:pt x="218648" y="250201"/>
                  </a:lnTo>
                  <a:cubicBezTo>
                    <a:pt x="218648" y="250201"/>
                    <a:pt x="216861" y="253427"/>
                    <a:pt x="219270" y="257078"/>
                  </a:cubicBezTo>
                  <a:lnTo>
                    <a:pt x="0" y="474327"/>
                  </a:lnTo>
                  <a:lnTo>
                    <a:pt x="264161" y="741358"/>
                  </a:lnTo>
                  <a:lnTo>
                    <a:pt x="498103" y="509571"/>
                  </a:lnTo>
                  <a:lnTo>
                    <a:pt x="420294" y="430918"/>
                  </a:lnTo>
                  <a:lnTo>
                    <a:pt x="515420" y="526727"/>
                  </a:lnTo>
                  <a:lnTo>
                    <a:pt x="251810" y="787711"/>
                  </a:lnTo>
                  <a:cubicBezTo>
                    <a:pt x="251359" y="788021"/>
                    <a:pt x="250929" y="788354"/>
                    <a:pt x="250545" y="788738"/>
                  </a:cubicBezTo>
                  <a:cubicBezTo>
                    <a:pt x="236685" y="802561"/>
                    <a:pt x="270710" y="860263"/>
                    <a:pt x="330298" y="928779"/>
                  </a:cubicBezTo>
                  <a:lnTo>
                    <a:pt x="332800" y="926261"/>
                  </a:lnTo>
                  <a:lnTo>
                    <a:pt x="320106" y="939413"/>
                  </a:lnTo>
                  <a:cubicBezTo>
                    <a:pt x="283779" y="907008"/>
                    <a:pt x="232839" y="866449"/>
                    <a:pt x="186676" y="847130"/>
                  </a:cubicBezTo>
                  <a:cubicBezTo>
                    <a:pt x="103785" y="812425"/>
                    <a:pt x="76882" y="813727"/>
                    <a:pt x="42658" y="834795"/>
                  </a:cubicBezTo>
                  <a:lnTo>
                    <a:pt x="42667" y="834814"/>
                  </a:lnTo>
                  <a:cubicBezTo>
                    <a:pt x="41460" y="835469"/>
                    <a:pt x="40358" y="836258"/>
                    <a:pt x="39396" y="837218"/>
                  </a:cubicBezTo>
                  <a:cubicBezTo>
                    <a:pt x="32481" y="844117"/>
                    <a:pt x="33652" y="856804"/>
                    <a:pt x="42975" y="876009"/>
                  </a:cubicBezTo>
                  <a:cubicBezTo>
                    <a:pt x="50907" y="892345"/>
                    <a:pt x="64767" y="913555"/>
                    <a:pt x="84171" y="939033"/>
                  </a:cubicBezTo>
                  <a:cubicBezTo>
                    <a:pt x="113764" y="977909"/>
                    <a:pt x="155578" y="1025747"/>
                    <a:pt x="204381" y="1076731"/>
                  </a:cubicBezTo>
                  <a:lnTo>
                    <a:pt x="170087" y="1176360"/>
                  </a:lnTo>
                  <a:cubicBezTo>
                    <a:pt x="168278" y="1175467"/>
                    <a:pt x="166539" y="1174659"/>
                    <a:pt x="165361" y="1174136"/>
                  </a:cubicBezTo>
                  <a:lnTo>
                    <a:pt x="119549" y="1219665"/>
                  </a:lnTo>
                  <a:cubicBezTo>
                    <a:pt x="123665" y="1220558"/>
                    <a:pt x="129302" y="1224378"/>
                    <a:pt x="134504" y="1229900"/>
                  </a:cubicBezTo>
                  <a:cubicBezTo>
                    <a:pt x="138019" y="1233634"/>
                    <a:pt x="142601" y="1239659"/>
                    <a:pt x="143737" y="1244525"/>
                  </a:cubicBezTo>
                  <a:lnTo>
                    <a:pt x="190782" y="1197656"/>
                  </a:lnTo>
                  <a:cubicBezTo>
                    <a:pt x="190782" y="1197656"/>
                    <a:pt x="189593" y="1196050"/>
                    <a:pt x="187818" y="1193769"/>
                  </a:cubicBezTo>
                  <a:lnTo>
                    <a:pt x="286895" y="1159321"/>
                  </a:lnTo>
                  <a:cubicBezTo>
                    <a:pt x="375551" y="1244297"/>
                    <a:pt x="469958" y="1322535"/>
                    <a:pt x="506575" y="1322535"/>
                  </a:cubicBezTo>
                  <a:cubicBezTo>
                    <a:pt x="511781" y="1322535"/>
                    <a:pt x="515947" y="1321005"/>
                    <a:pt x="518956" y="1318011"/>
                  </a:cubicBezTo>
                  <a:cubicBezTo>
                    <a:pt x="519382" y="1317583"/>
                    <a:pt x="519778" y="1317137"/>
                    <a:pt x="520145" y="1316662"/>
                  </a:cubicBezTo>
                  <a:cubicBezTo>
                    <a:pt x="522865" y="1314077"/>
                    <a:pt x="532325" y="1303842"/>
                    <a:pt x="536380" y="1283563"/>
                  </a:cubicBezTo>
                  <a:cubicBezTo>
                    <a:pt x="542415" y="1253372"/>
                    <a:pt x="534164" y="1215987"/>
                    <a:pt x="511854" y="1172445"/>
                  </a:cubicBezTo>
                  <a:cubicBezTo>
                    <a:pt x="488755" y="1127353"/>
                    <a:pt x="458400" y="1085958"/>
                    <a:pt x="431607" y="1053686"/>
                  </a:cubicBezTo>
                  <a:lnTo>
                    <a:pt x="444972" y="1043366"/>
                  </a:lnTo>
                  <a:cubicBezTo>
                    <a:pt x="510185" y="1100013"/>
                    <a:pt x="563183" y="1131097"/>
                    <a:pt x="576725" y="1117594"/>
                  </a:cubicBezTo>
                  <a:cubicBezTo>
                    <a:pt x="577011" y="1117308"/>
                    <a:pt x="577277" y="1116995"/>
                    <a:pt x="577524" y="1116672"/>
                  </a:cubicBezTo>
                  <a:lnTo>
                    <a:pt x="841165" y="853687"/>
                  </a:lnTo>
                  <a:lnTo>
                    <a:pt x="939178" y="950265"/>
                  </a:lnTo>
                  <a:lnTo>
                    <a:pt x="860218" y="872740"/>
                  </a:lnTo>
                  <a:lnTo>
                    <a:pt x="629324" y="1107568"/>
                  </a:lnTo>
                  <a:lnTo>
                    <a:pt x="897356" y="1370705"/>
                  </a:lnTo>
                  <a:lnTo>
                    <a:pt x="1113767" y="1150616"/>
                  </a:lnTo>
                  <a:cubicBezTo>
                    <a:pt x="1117425" y="1153011"/>
                    <a:pt x="1120647" y="1151206"/>
                    <a:pt x="1120647" y="1151206"/>
                  </a:cubicBezTo>
                  <a:lnTo>
                    <a:pt x="1132611" y="1140857"/>
                  </a:lnTo>
                  <a:lnTo>
                    <a:pt x="1133951" y="1142178"/>
                  </a:lnTo>
                  <a:cubicBezTo>
                    <a:pt x="1133951" y="1142178"/>
                    <a:pt x="1142504" y="1139964"/>
                    <a:pt x="1143767" y="1132048"/>
                  </a:cubicBezTo>
                  <a:lnTo>
                    <a:pt x="1142732" y="1131012"/>
                  </a:lnTo>
                  <a:lnTo>
                    <a:pt x="1152596" y="1120768"/>
                  </a:lnTo>
                  <a:cubicBezTo>
                    <a:pt x="1152596" y="1120768"/>
                    <a:pt x="1154895" y="1117137"/>
                    <a:pt x="1151778" y="1112966"/>
                  </a:cubicBezTo>
                  <a:lnTo>
                    <a:pt x="1368902" y="892145"/>
                  </a:lnTo>
                  <a:lnTo>
                    <a:pt x="1100862" y="629003"/>
                  </a:lnTo>
                  <a:lnTo>
                    <a:pt x="872572" y="861175"/>
                  </a:lnTo>
                  <a:lnTo>
                    <a:pt x="853129" y="841751"/>
                  </a:lnTo>
                  <a:lnTo>
                    <a:pt x="1020010" y="675273"/>
                  </a:lnTo>
                  <a:cubicBezTo>
                    <a:pt x="1035861" y="659186"/>
                    <a:pt x="1012959" y="629073"/>
                    <a:pt x="1008065" y="623031"/>
                  </a:cubicBezTo>
                  <a:cubicBezTo>
                    <a:pt x="982996" y="590828"/>
                    <a:pt x="958555" y="561897"/>
                    <a:pt x="935253" y="536021"/>
                  </a:cubicBezTo>
                  <a:lnTo>
                    <a:pt x="961177" y="523391"/>
                  </a:lnTo>
                  <a:cubicBezTo>
                    <a:pt x="961177" y="523392"/>
                    <a:pt x="961177" y="523397"/>
                    <a:pt x="961177" y="523398"/>
                  </a:cubicBezTo>
                  <a:cubicBezTo>
                    <a:pt x="990770" y="548255"/>
                    <a:pt x="1016371" y="565267"/>
                    <a:pt x="1021711" y="561127"/>
                  </a:cubicBezTo>
                  <a:close/>
                  <a:moveTo>
                    <a:pt x="477470" y="9727"/>
                  </a:moveTo>
                  <a:lnTo>
                    <a:pt x="732175" y="267201"/>
                  </a:lnTo>
                  <a:lnTo>
                    <a:pt x="507625" y="489683"/>
                  </a:lnTo>
                  <a:lnTo>
                    <a:pt x="506273" y="491022"/>
                  </a:lnTo>
                  <a:lnTo>
                    <a:pt x="251567" y="233549"/>
                  </a:lnTo>
                  <a:lnTo>
                    <a:pt x="476118" y="11066"/>
                  </a:lnTo>
                  <a:lnTo>
                    <a:pt x="477470" y="9727"/>
                  </a:lnTo>
                  <a:close/>
                  <a:moveTo>
                    <a:pt x="264805" y="731257"/>
                  </a:moveTo>
                  <a:lnTo>
                    <a:pt x="263454" y="732596"/>
                  </a:lnTo>
                  <a:lnTo>
                    <a:pt x="8747" y="475123"/>
                  </a:lnTo>
                  <a:lnTo>
                    <a:pt x="233298" y="252640"/>
                  </a:lnTo>
                  <a:lnTo>
                    <a:pt x="234649" y="251301"/>
                  </a:lnTo>
                  <a:lnTo>
                    <a:pt x="489355" y="508775"/>
                  </a:lnTo>
                  <a:lnTo>
                    <a:pt x="264805" y="731257"/>
                  </a:lnTo>
                  <a:close/>
                  <a:moveTo>
                    <a:pt x="896529" y="1361962"/>
                  </a:moveTo>
                  <a:lnTo>
                    <a:pt x="638086" y="1108243"/>
                  </a:lnTo>
                  <a:lnTo>
                    <a:pt x="639417" y="1106884"/>
                  </a:lnTo>
                  <a:lnTo>
                    <a:pt x="861045" y="881483"/>
                  </a:lnTo>
                  <a:lnTo>
                    <a:pt x="1119487" y="1135212"/>
                  </a:lnTo>
                  <a:lnTo>
                    <a:pt x="1118147" y="1136571"/>
                  </a:lnTo>
                  <a:lnTo>
                    <a:pt x="896529" y="1361962"/>
                  </a:lnTo>
                  <a:close/>
                  <a:moveTo>
                    <a:pt x="880070" y="863142"/>
                  </a:moveTo>
                  <a:lnTo>
                    <a:pt x="1101698" y="637750"/>
                  </a:lnTo>
                  <a:lnTo>
                    <a:pt x="1360131" y="891471"/>
                  </a:lnTo>
                  <a:lnTo>
                    <a:pt x="1358801" y="892829"/>
                  </a:lnTo>
                  <a:lnTo>
                    <a:pt x="1137172" y="1118230"/>
                  </a:lnTo>
                  <a:lnTo>
                    <a:pt x="878730" y="864501"/>
                  </a:lnTo>
                  <a:lnTo>
                    <a:pt x="880070" y="863142"/>
                  </a:lnTo>
                  <a:close/>
                  <a:moveTo>
                    <a:pt x="965169" y="520501"/>
                  </a:moveTo>
                  <a:cubicBezTo>
                    <a:pt x="926273" y="430714"/>
                    <a:pt x="857253" y="409044"/>
                    <a:pt x="851969" y="407502"/>
                  </a:cubicBezTo>
                  <a:lnTo>
                    <a:pt x="853062" y="405505"/>
                  </a:lnTo>
                  <a:cubicBezTo>
                    <a:pt x="853062" y="405505"/>
                    <a:pt x="926549" y="425302"/>
                    <a:pt x="966936" y="519382"/>
                  </a:cubicBezTo>
                  <a:cubicBezTo>
                    <a:pt x="966936" y="519382"/>
                    <a:pt x="966157" y="519868"/>
                    <a:pt x="965169" y="520501"/>
                  </a:cubicBezTo>
                  <a:close/>
                  <a:moveTo>
                    <a:pt x="1154154" y="20455"/>
                  </a:moveTo>
                  <a:cubicBezTo>
                    <a:pt x="1156121" y="20265"/>
                    <a:pt x="1163733" y="20503"/>
                    <a:pt x="1177883" y="31722"/>
                  </a:cubicBezTo>
                  <a:cubicBezTo>
                    <a:pt x="1180211" y="33568"/>
                    <a:pt x="1182521" y="35421"/>
                    <a:pt x="1184830" y="37276"/>
                  </a:cubicBezTo>
                  <a:lnTo>
                    <a:pt x="852939" y="371002"/>
                  </a:lnTo>
                  <a:cubicBezTo>
                    <a:pt x="840224" y="360956"/>
                    <a:pt x="829504" y="353575"/>
                    <a:pt x="821911" y="349785"/>
                  </a:cubicBezTo>
                  <a:lnTo>
                    <a:pt x="1154154" y="20455"/>
                  </a:lnTo>
                  <a:close/>
                  <a:moveTo>
                    <a:pt x="1335433" y="186778"/>
                  </a:moveTo>
                  <a:cubicBezTo>
                    <a:pt x="1337020" y="188853"/>
                    <a:pt x="1338578" y="190921"/>
                    <a:pt x="1340099" y="192975"/>
                  </a:cubicBezTo>
                  <a:cubicBezTo>
                    <a:pt x="1345154" y="199636"/>
                    <a:pt x="1351863" y="210858"/>
                    <a:pt x="1352690" y="217171"/>
                  </a:cubicBezTo>
                  <a:lnTo>
                    <a:pt x="1020020" y="549466"/>
                  </a:lnTo>
                  <a:cubicBezTo>
                    <a:pt x="1016675" y="542599"/>
                    <a:pt x="1010450" y="533188"/>
                    <a:pt x="1002012" y="522053"/>
                  </a:cubicBezTo>
                  <a:lnTo>
                    <a:pt x="1335433" y="186778"/>
                  </a:lnTo>
                  <a:close/>
                  <a:moveTo>
                    <a:pt x="998505" y="517493"/>
                  </a:moveTo>
                  <a:cubicBezTo>
                    <a:pt x="992566" y="509867"/>
                    <a:pt x="985695" y="501540"/>
                    <a:pt x="978102" y="492744"/>
                  </a:cubicBezTo>
                  <a:lnTo>
                    <a:pt x="1311514" y="157476"/>
                  </a:lnTo>
                  <a:cubicBezTo>
                    <a:pt x="1318765" y="165839"/>
                    <a:pt x="1325588" y="174102"/>
                    <a:pt x="1331926" y="182225"/>
                  </a:cubicBezTo>
                  <a:lnTo>
                    <a:pt x="998505" y="517493"/>
                  </a:lnTo>
                  <a:close/>
                  <a:moveTo>
                    <a:pt x="974349" y="488433"/>
                  </a:moveTo>
                  <a:cubicBezTo>
                    <a:pt x="961187" y="473421"/>
                    <a:pt x="946049" y="457194"/>
                    <a:pt x="929808" y="440846"/>
                  </a:cubicBezTo>
                  <a:cubicBezTo>
                    <a:pt x="914832" y="425783"/>
                    <a:pt x="899969" y="411645"/>
                    <a:pt x="886066" y="399135"/>
                  </a:cubicBezTo>
                  <a:lnTo>
                    <a:pt x="1218185" y="65167"/>
                  </a:lnTo>
                  <a:cubicBezTo>
                    <a:pt x="1251968" y="94495"/>
                    <a:pt x="1282387" y="124376"/>
                    <a:pt x="1307760" y="153171"/>
                  </a:cubicBezTo>
                  <a:lnTo>
                    <a:pt x="974349" y="488433"/>
                  </a:lnTo>
                  <a:close/>
                  <a:moveTo>
                    <a:pt x="881809" y="395331"/>
                  </a:moveTo>
                  <a:cubicBezTo>
                    <a:pt x="873189" y="387684"/>
                    <a:pt x="864998" y="380710"/>
                    <a:pt x="857424" y="374583"/>
                  </a:cubicBezTo>
                  <a:lnTo>
                    <a:pt x="1189277" y="40882"/>
                  </a:lnTo>
                  <a:cubicBezTo>
                    <a:pt x="1197640" y="47682"/>
                    <a:pt x="1205850" y="54538"/>
                    <a:pt x="1213861" y="61428"/>
                  </a:cubicBezTo>
                  <a:lnTo>
                    <a:pt x="881809" y="395331"/>
                  </a:lnTo>
                  <a:close/>
                  <a:moveTo>
                    <a:pt x="1274357" y="50886"/>
                  </a:moveTo>
                  <a:cubicBezTo>
                    <a:pt x="1286806" y="40610"/>
                    <a:pt x="1301469" y="51543"/>
                    <a:pt x="1307380" y="57538"/>
                  </a:cubicBezTo>
                  <a:cubicBezTo>
                    <a:pt x="1316170" y="66447"/>
                    <a:pt x="1335651" y="91115"/>
                    <a:pt x="1318546" y="111546"/>
                  </a:cubicBezTo>
                  <a:cubicBezTo>
                    <a:pt x="1318546" y="111546"/>
                    <a:pt x="1313319" y="118436"/>
                    <a:pt x="1299540" y="103706"/>
                  </a:cubicBezTo>
                  <a:cubicBezTo>
                    <a:pt x="1285761" y="88976"/>
                    <a:pt x="1275307" y="77335"/>
                    <a:pt x="1275307" y="77335"/>
                  </a:cubicBezTo>
                  <a:cubicBezTo>
                    <a:pt x="1275307" y="77335"/>
                    <a:pt x="1260739" y="62131"/>
                    <a:pt x="1274357" y="50886"/>
                  </a:cubicBezTo>
                  <a:close/>
                  <a:moveTo>
                    <a:pt x="1163420" y="11265"/>
                  </a:moveTo>
                  <a:cubicBezTo>
                    <a:pt x="1164085" y="10635"/>
                    <a:pt x="1170262" y="5542"/>
                    <a:pt x="1184526" y="16415"/>
                  </a:cubicBezTo>
                  <a:cubicBezTo>
                    <a:pt x="1185628" y="17255"/>
                    <a:pt x="1186901" y="18214"/>
                    <a:pt x="1188336" y="19298"/>
                  </a:cubicBezTo>
                  <a:cubicBezTo>
                    <a:pt x="1210535" y="36033"/>
                    <a:pt x="1278082" y="86962"/>
                    <a:pt x="1354771" y="185494"/>
                  </a:cubicBezTo>
                  <a:cubicBezTo>
                    <a:pt x="1360169" y="192166"/>
                    <a:pt x="1366260" y="203567"/>
                    <a:pt x="1363181" y="206698"/>
                  </a:cubicBezTo>
                  <a:lnTo>
                    <a:pt x="1360425" y="209450"/>
                  </a:lnTo>
                  <a:cubicBezTo>
                    <a:pt x="1356928" y="199778"/>
                    <a:pt x="1349583" y="189746"/>
                    <a:pt x="1347711" y="187279"/>
                  </a:cubicBezTo>
                  <a:cubicBezTo>
                    <a:pt x="1309670" y="135835"/>
                    <a:pt x="1251455" y="77945"/>
                    <a:pt x="1183784" y="24276"/>
                  </a:cubicBezTo>
                  <a:cubicBezTo>
                    <a:pt x="1174928" y="17251"/>
                    <a:pt x="1167895" y="13756"/>
                    <a:pt x="1162536" y="12151"/>
                  </a:cubicBezTo>
                  <a:lnTo>
                    <a:pt x="1163192" y="11498"/>
                  </a:lnTo>
                  <a:lnTo>
                    <a:pt x="1163420" y="11265"/>
                  </a:lnTo>
                  <a:close/>
                  <a:moveTo>
                    <a:pt x="723622" y="394891"/>
                  </a:moveTo>
                  <a:cubicBezTo>
                    <a:pt x="723869" y="395091"/>
                    <a:pt x="724126" y="395291"/>
                    <a:pt x="724373" y="395491"/>
                  </a:cubicBezTo>
                  <a:lnTo>
                    <a:pt x="317552" y="804173"/>
                  </a:lnTo>
                  <a:cubicBezTo>
                    <a:pt x="315746" y="802731"/>
                    <a:pt x="313948" y="801285"/>
                    <a:pt x="312133" y="799847"/>
                  </a:cubicBezTo>
                  <a:cubicBezTo>
                    <a:pt x="298245" y="788831"/>
                    <a:pt x="287269" y="783436"/>
                    <a:pt x="278938" y="781014"/>
                  </a:cubicBezTo>
                  <a:lnTo>
                    <a:pt x="686969" y="377507"/>
                  </a:lnTo>
                  <a:cubicBezTo>
                    <a:pt x="689944" y="377207"/>
                    <a:pt x="701699" y="377505"/>
                    <a:pt x="723622" y="394891"/>
                  </a:cubicBezTo>
                  <a:close/>
                  <a:moveTo>
                    <a:pt x="565125" y="1051415"/>
                  </a:moveTo>
                  <a:cubicBezTo>
                    <a:pt x="564950" y="1051177"/>
                    <a:pt x="564768" y="1050940"/>
                    <a:pt x="564592" y="1050702"/>
                  </a:cubicBezTo>
                  <a:lnTo>
                    <a:pt x="972144" y="641293"/>
                  </a:lnTo>
                  <a:cubicBezTo>
                    <a:pt x="972752" y="642115"/>
                    <a:pt x="973379" y="642941"/>
                    <a:pt x="973987" y="643761"/>
                  </a:cubicBezTo>
                  <a:cubicBezTo>
                    <a:pt x="981761" y="654018"/>
                    <a:pt x="992119" y="671310"/>
                    <a:pt x="993450" y="681065"/>
                  </a:cubicBezTo>
                  <a:lnTo>
                    <a:pt x="585563" y="1088039"/>
                  </a:lnTo>
                  <a:cubicBezTo>
                    <a:pt x="580593" y="1072407"/>
                    <a:pt x="568167" y="1055425"/>
                    <a:pt x="565125" y="1051415"/>
                  </a:cubicBezTo>
                  <a:close/>
                  <a:moveTo>
                    <a:pt x="561140" y="1046093"/>
                  </a:moveTo>
                  <a:cubicBezTo>
                    <a:pt x="551727" y="1033587"/>
                    <a:pt x="541562" y="1020844"/>
                    <a:pt x="530703" y="1007939"/>
                  </a:cubicBezTo>
                  <a:lnTo>
                    <a:pt x="938152" y="598622"/>
                  </a:lnTo>
                  <a:cubicBezTo>
                    <a:pt x="949042" y="611501"/>
                    <a:pt x="959239" y="624206"/>
                    <a:pt x="968685" y="636680"/>
                  </a:cubicBezTo>
                  <a:lnTo>
                    <a:pt x="561140" y="1046093"/>
                  </a:lnTo>
                  <a:close/>
                  <a:moveTo>
                    <a:pt x="527006" y="1003567"/>
                  </a:moveTo>
                  <a:cubicBezTo>
                    <a:pt x="482476" y="951206"/>
                    <a:pt x="426763" y="896165"/>
                    <a:pt x="364063" y="842597"/>
                  </a:cubicBezTo>
                  <a:lnTo>
                    <a:pt x="771023" y="433779"/>
                  </a:lnTo>
                  <a:cubicBezTo>
                    <a:pt x="833876" y="487146"/>
                    <a:pt x="889753" y="542045"/>
                    <a:pt x="934436" y="594273"/>
                  </a:cubicBezTo>
                  <a:lnTo>
                    <a:pt x="527006" y="1003567"/>
                  </a:lnTo>
                  <a:close/>
                  <a:moveTo>
                    <a:pt x="359717" y="838881"/>
                  </a:moveTo>
                  <a:cubicBezTo>
                    <a:pt x="347408" y="828437"/>
                    <a:pt x="334837" y="818051"/>
                    <a:pt x="322034" y="807759"/>
                  </a:cubicBezTo>
                  <a:lnTo>
                    <a:pt x="728858" y="399070"/>
                  </a:lnTo>
                  <a:cubicBezTo>
                    <a:pt x="741697" y="409327"/>
                    <a:pt x="754298" y="419677"/>
                    <a:pt x="766642" y="430091"/>
                  </a:cubicBezTo>
                  <a:lnTo>
                    <a:pt x="359717" y="838881"/>
                  </a:lnTo>
                  <a:close/>
                  <a:moveTo>
                    <a:pt x="513015" y="1223875"/>
                  </a:moveTo>
                  <a:cubicBezTo>
                    <a:pt x="511813" y="1247765"/>
                    <a:pt x="473682" y="1206285"/>
                    <a:pt x="452010" y="1180665"/>
                  </a:cubicBezTo>
                  <a:cubicBezTo>
                    <a:pt x="416792" y="1135906"/>
                    <a:pt x="371632" y="1085531"/>
                    <a:pt x="321563" y="1035336"/>
                  </a:cubicBezTo>
                  <a:cubicBezTo>
                    <a:pt x="277083" y="990738"/>
                    <a:pt x="231633" y="949315"/>
                    <a:pt x="190418" y="915675"/>
                  </a:cubicBezTo>
                  <a:cubicBezTo>
                    <a:pt x="169541" y="897182"/>
                    <a:pt x="111954" y="844022"/>
                    <a:pt x="139606" y="843775"/>
                  </a:cubicBezTo>
                  <a:cubicBezTo>
                    <a:pt x="146805" y="843709"/>
                    <a:pt x="158708" y="846892"/>
                    <a:pt x="169172" y="850228"/>
                  </a:cubicBezTo>
                  <a:cubicBezTo>
                    <a:pt x="173592" y="851995"/>
                    <a:pt x="178195" y="853877"/>
                    <a:pt x="183007" y="855891"/>
                  </a:cubicBezTo>
                  <a:cubicBezTo>
                    <a:pt x="262864" y="889323"/>
                    <a:pt x="361293" y="991869"/>
                    <a:pt x="362278" y="992905"/>
                  </a:cubicBezTo>
                  <a:lnTo>
                    <a:pt x="362494" y="993114"/>
                  </a:lnTo>
                  <a:cubicBezTo>
                    <a:pt x="363370" y="993922"/>
                    <a:pt x="449490" y="1073956"/>
                    <a:pt x="501322" y="1172787"/>
                  </a:cubicBezTo>
                  <a:cubicBezTo>
                    <a:pt x="501251" y="1172711"/>
                    <a:pt x="501203" y="1172663"/>
                    <a:pt x="501203" y="1172663"/>
                  </a:cubicBezTo>
                  <a:cubicBezTo>
                    <a:pt x="501203" y="1172663"/>
                    <a:pt x="513771" y="1208841"/>
                    <a:pt x="513015" y="1223875"/>
                  </a:cubicBezTo>
                  <a:close/>
                  <a:moveTo>
                    <a:pt x="174983" y="1193380"/>
                  </a:moveTo>
                  <a:cubicBezTo>
                    <a:pt x="172796" y="1196782"/>
                    <a:pt x="157056" y="1212528"/>
                    <a:pt x="147632" y="1221622"/>
                  </a:cubicBezTo>
                  <a:cubicBezTo>
                    <a:pt x="142284" y="1226193"/>
                    <a:pt x="136388" y="1227457"/>
                    <a:pt x="131626" y="1223134"/>
                  </a:cubicBezTo>
                  <a:cubicBezTo>
                    <a:pt x="126518" y="1218505"/>
                    <a:pt x="133051" y="1212500"/>
                    <a:pt x="133051" y="1212500"/>
                  </a:cubicBezTo>
                  <a:cubicBezTo>
                    <a:pt x="133051" y="1212500"/>
                    <a:pt x="133028" y="1212509"/>
                    <a:pt x="133018" y="1212519"/>
                  </a:cubicBezTo>
                  <a:cubicBezTo>
                    <a:pt x="141869" y="1203624"/>
                    <a:pt x="156444" y="1189512"/>
                    <a:pt x="164015" y="1183639"/>
                  </a:cubicBezTo>
                  <a:cubicBezTo>
                    <a:pt x="165798" y="1182252"/>
                    <a:pt x="169221" y="1180351"/>
                    <a:pt x="173022" y="1182964"/>
                  </a:cubicBezTo>
                  <a:cubicBezTo>
                    <a:pt x="173022" y="1182964"/>
                    <a:pt x="173027" y="1182964"/>
                    <a:pt x="173027" y="1182964"/>
                  </a:cubicBezTo>
                  <a:cubicBezTo>
                    <a:pt x="173534" y="1183402"/>
                    <a:pt x="178500" y="1187906"/>
                    <a:pt x="174983" y="1193380"/>
                  </a:cubicBezTo>
                  <a:close/>
                  <a:moveTo>
                    <a:pt x="179394" y="1183725"/>
                  </a:moveTo>
                  <a:cubicBezTo>
                    <a:pt x="179373" y="1183706"/>
                    <a:pt x="179351" y="1183687"/>
                    <a:pt x="179330" y="1183658"/>
                  </a:cubicBezTo>
                  <a:lnTo>
                    <a:pt x="210848" y="1083468"/>
                  </a:lnTo>
                  <a:cubicBezTo>
                    <a:pt x="221562" y="1094577"/>
                    <a:pt x="232585" y="1105819"/>
                    <a:pt x="243881" y="1117147"/>
                  </a:cubicBezTo>
                  <a:cubicBezTo>
                    <a:pt x="255257" y="1128550"/>
                    <a:pt x="266924" y="1140049"/>
                    <a:pt x="278728" y="1151462"/>
                  </a:cubicBezTo>
                  <a:cubicBezTo>
                    <a:pt x="234368" y="1165802"/>
                    <a:pt x="181870" y="1182917"/>
                    <a:pt x="179394" y="1183725"/>
                  </a:cubicBezTo>
                  <a:close/>
                  <a:moveTo>
                    <a:pt x="506574" y="1313032"/>
                  </a:moveTo>
                  <a:cubicBezTo>
                    <a:pt x="478553" y="1313032"/>
                    <a:pt x="397159" y="1251500"/>
                    <a:pt x="296968" y="1155824"/>
                  </a:cubicBezTo>
                  <a:lnTo>
                    <a:pt x="348610" y="1137863"/>
                  </a:lnTo>
                  <a:cubicBezTo>
                    <a:pt x="348610" y="1137863"/>
                    <a:pt x="352727" y="1135649"/>
                    <a:pt x="352094" y="1133749"/>
                  </a:cubicBezTo>
                  <a:cubicBezTo>
                    <a:pt x="351461" y="1131848"/>
                    <a:pt x="349719" y="1129311"/>
                    <a:pt x="339741" y="1132010"/>
                  </a:cubicBezTo>
                  <a:cubicBezTo>
                    <a:pt x="336196" y="1132960"/>
                    <a:pt x="314924" y="1139773"/>
                    <a:pt x="288968" y="1148155"/>
                  </a:cubicBezTo>
                  <a:cubicBezTo>
                    <a:pt x="276434" y="1136077"/>
                    <a:pt x="263627" y="1123485"/>
                    <a:pt x="250609" y="1110438"/>
                  </a:cubicBezTo>
                  <a:cubicBezTo>
                    <a:pt x="238084" y="1097884"/>
                    <a:pt x="225890" y="1085426"/>
                    <a:pt x="214096" y="1073139"/>
                  </a:cubicBezTo>
                  <a:lnTo>
                    <a:pt x="229506" y="1024151"/>
                  </a:lnTo>
                  <a:cubicBezTo>
                    <a:pt x="229506" y="1024151"/>
                    <a:pt x="231050" y="1018050"/>
                    <a:pt x="227843" y="1016748"/>
                  </a:cubicBezTo>
                  <a:cubicBezTo>
                    <a:pt x="224636" y="1015437"/>
                    <a:pt x="222498" y="1024103"/>
                    <a:pt x="222498" y="1024103"/>
                  </a:cubicBezTo>
                  <a:lnTo>
                    <a:pt x="207862" y="1066620"/>
                  </a:lnTo>
                  <a:cubicBezTo>
                    <a:pt x="160759" y="1017233"/>
                    <a:pt x="120435" y="970982"/>
                    <a:pt x="91732" y="933284"/>
                  </a:cubicBezTo>
                  <a:cubicBezTo>
                    <a:pt x="36198" y="860339"/>
                    <a:pt x="43983" y="846065"/>
                    <a:pt x="46107" y="843946"/>
                  </a:cubicBezTo>
                  <a:cubicBezTo>
                    <a:pt x="47321" y="842739"/>
                    <a:pt x="49391" y="842122"/>
                    <a:pt x="52259" y="842122"/>
                  </a:cubicBezTo>
                  <a:cubicBezTo>
                    <a:pt x="68986" y="842122"/>
                    <a:pt x="105408" y="862372"/>
                    <a:pt x="152184" y="897676"/>
                  </a:cubicBezTo>
                  <a:cubicBezTo>
                    <a:pt x="200826" y="934386"/>
                    <a:pt x="258590" y="985654"/>
                    <a:pt x="314835" y="1042045"/>
                  </a:cubicBezTo>
                  <a:cubicBezTo>
                    <a:pt x="377809" y="1105183"/>
                    <a:pt x="432944" y="1168539"/>
                    <a:pt x="470081" y="1220463"/>
                  </a:cubicBezTo>
                  <a:cubicBezTo>
                    <a:pt x="511024" y="1277699"/>
                    <a:pt x="518383" y="1305154"/>
                    <a:pt x="512243" y="1311283"/>
                  </a:cubicBezTo>
                  <a:cubicBezTo>
                    <a:pt x="511081" y="1312442"/>
                    <a:pt x="509174" y="1313032"/>
                    <a:pt x="506574" y="1313032"/>
                  </a:cubicBezTo>
                  <a:close/>
                  <a:moveTo>
                    <a:pt x="458340" y="1032361"/>
                  </a:moveTo>
                  <a:cubicBezTo>
                    <a:pt x="450568" y="1013317"/>
                    <a:pt x="435886" y="991537"/>
                    <a:pt x="415486" y="971077"/>
                  </a:cubicBezTo>
                  <a:cubicBezTo>
                    <a:pt x="388951" y="944468"/>
                    <a:pt x="359954" y="926622"/>
                    <a:pt x="337679" y="921348"/>
                  </a:cubicBezTo>
                  <a:lnTo>
                    <a:pt x="341025" y="917974"/>
                  </a:lnTo>
                  <a:cubicBezTo>
                    <a:pt x="363315" y="923220"/>
                    <a:pt x="391284" y="941893"/>
                    <a:pt x="417863" y="968549"/>
                  </a:cubicBezTo>
                  <a:cubicBezTo>
                    <a:pt x="438444" y="989180"/>
                    <a:pt x="454296" y="1010372"/>
                    <a:pt x="462013" y="1029529"/>
                  </a:cubicBezTo>
                  <a:lnTo>
                    <a:pt x="458340" y="1032361"/>
                  </a:lnTo>
                  <a:close/>
                  <a:moveTo>
                    <a:pt x="1009605" y="664942"/>
                  </a:moveTo>
                  <a:lnTo>
                    <a:pt x="1005357" y="669186"/>
                  </a:lnTo>
                  <a:cubicBezTo>
                    <a:pt x="999950" y="654260"/>
                    <a:pt x="988613" y="638778"/>
                    <a:pt x="985733" y="634971"/>
                  </a:cubicBezTo>
                  <a:cubicBezTo>
                    <a:pt x="927024" y="555574"/>
                    <a:pt x="837173" y="466231"/>
                    <a:pt x="732736" y="383400"/>
                  </a:cubicBezTo>
                  <a:cubicBezTo>
                    <a:pt x="719070" y="372556"/>
                    <a:pt x="708218" y="367161"/>
                    <a:pt x="699931" y="364684"/>
                  </a:cubicBezTo>
                  <a:lnTo>
                    <a:pt x="700958" y="363677"/>
                  </a:lnTo>
                  <a:lnTo>
                    <a:pt x="701300" y="363319"/>
                  </a:lnTo>
                  <a:cubicBezTo>
                    <a:pt x="702336" y="362345"/>
                    <a:pt x="711867" y="354485"/>
                    <a:pt x="733876" y="371267"/>
                  </a:cubicBezTo>
                  <a:cubicBezTo>
                    <a:pt x="735577" y="372563"/>
                    <a:pt x="737544" y="374044"/>
                    <a:pt x="739758" y="375716"/>
                  </a:cubicBezTo>
                  <a:cubicBezTo>
                    <a:pt x="774017" y="401545"/>
                    <a:pt x="878264" y="480146"/>
                    <a:pt x="996623" y="632216"/>
                  </a:cubicBezTo>
                  <a:cubicBezTo>
                    <a:pt x="1004967" y="642514"/>
                    <a:pt x="1014366" y="660108"/>
                    <a:pt x="1009605" y="664942"/>
                  </a:cubicBez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5" name="Freeform 734">
              <a:extLst>
                <a:ext uri="{FF2B5EF4-FFF2-40B4-BE49-F238E27FC236}">
                  <a16:creationId xmlns:a16="http://schemas.microsoft.com/office/drawing/2014/main" id="{802BAE2C-DCC9-6940-A08F-42993CF9D891}"/>
                </a:ext>
              </a:extLst>
            </p:cNvPr>
            <p:cNvSpPr/>
            <p:nvPr/>
          </p:nvSpPr>
          <p:spPr>
            <a:xfrm>
              <a:off x="17817644" y="1776045"/>
              <a:ext cx="26305" cy="27392"/>
            </a:xfrm>
            <a:custGeom>
              <a:avLst/>
              <a:gdLst>
                <a:gd name="connsiteX0" fmla="*/ 25589 w 26305"/>
                <a:gd name="connsiteY0" fmla="*/ 26771 h 27392"/>
                <a:gd name="connsiteX1" fmla="*/ 17468 w 26305"/>
                <a:gd name="connsiteY1" fmla="*/ 9694 h 27392"/>
                <a:gd name="connsiteX2" fmla="*/ 719 w 26305"/>
                <a:gd name="connsiteY2" fmla="*/ 609 h 27392"/>
                <a:gd name="connsiteX3" fmla="*/ 8820 w 26305"/>
                <a:gd name="connsiteY3" fmla="*/ 17828 h 27392"/>
                <a:gd name="connsiteX4" fmla="*/ 25589 w 26305"/>
                <a:gd name="connsiteY4" fmla="*/ 26771 h 2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5" h="27392">
                  <a:moveTo>
                    <a:pt x="25589" y="26771"/>
                  </a:moveTo>
                  <a:cubicBezTo>
                    <a:pt x="27977" y="24518"/>
                    <a:pt x="24174" y="16812"/>
                    <a:pt x="17468" y="9694"/>
                  </a:cubicBezTo>
                  <a:cubicBezTo>
                    <a:pt x="10761" y="2567"/>
                    <a:pt x="3106" y="-1643"/>
                    <a:pt x="719" y="609"/>
                  </a:cubicBezTo>
                  <a:cubicBezTo>
                    <a:pt x="-1669" y="2852"/>
                    <a:pt x="2114" y="10711"/>
                    <a:pt x="8820" y="17828"/>
                  </a:cubicBezTo>
                  <a:cubicBezTo>
                    <a:pt x="15526" y="24956"/>
                    <a:pt x="23201" y="29023"/>
                    <a:pt x="25589" y="26771"/>
                  </a:cubicBez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6" name="Freeform 735">
              <a:extLst>
                <a:ext uri="{FF2B5EF4-FFF2-40B4-BE49-F238E27FC236}">
                  <a16:creationId xmlns:a16="http://schemas.microsoft.com/office/drawing/2014/main" id="{69AB615F-2BA8-9048-9B29-3BCAE11D2FE6}"/>
                </a:ext>
              </a:extLst>
            </p:cNvPr>
            <p:cNvSpPr/>
            <p:nvPr/>
          </p:nvSpPr>
          <p:spPr>
            <a:xfrm>
              <a:off x="18043106" y="1643450"/>
              <a:ext cx="33501" cy="113285"/>
            </a:xfrm>
            <a:custGeom>
              <a:avLst/>
              <a:gdLst>
                <a:gd name="connsiteX0" fmla="*/ 1384 w 33501"/>
                <a:gd name="connsiteY0" fmla="*/ 220 h 113285"/>
                <a:gd name="connsiteX1" fmla="*/ 218 w 33501"/>
                <a:gd name="connsiteY1" fmla="*/ 3365 h 113285"/>
                <a:gd name="connsiteX2" fmla="*/ 27721 w 33501"/>
                <a:gd name="connsiteY2" fmla="*/ 110929 h 113285"/>
                <a:gd name="connsiteX3" fmla="*/ 30479 w 33501"/>
                <a:gd name="connsiteY3" fmla="*/ 113286 h 113285"/>
                <a:gd name="connsiteX4" fmla="*/ 33498 w 33501"/>
                <a:gd name="connsiteY4" fmla="*/ 110511 h 113285"/>
                <a:gd name="connsiteX5" fmla="*/ 4535 w 33501"/>
                <a:gd name="connsiteY5" fmla="*/ 1379 h 113285"/>
                <a:gd name="connsiteX6" fmla="*/ 1384 w 33501"/>
                <a:gd name="connsiteY6" fmla="*/ 220 h 11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01" h="113285">
                  <a:moveTo>
                    <a:pt x="1384" y="220"/>
                  </a:moveTo>
                  <a:cubicBezTo>
                    <a:pt x="192" y="761"/>
                    <a:pt x="-331" y="2177"/>
                    <a:pt x="218" y="3365"/>
                  </a:cubicBezTo>
                  <a:cubicBezTo>
                    <a:pt x="460" y="3897"/>
                    <a:pt x="24460" y="56648"/>
                    <a:pt x="27721" y="110929"/>
                  </a:cubicBezTo>
                  <a:cubicBezTo>
                    <a:pt x="27797" y="112193"/>
                    <a:pt x="29378" y="113286"/>
                    <a:pt x="30479" y="113286"/>
                  </a:cubicBezTo>
                  <a:cubicBezTo>
                    <a:pt x="32290" y="113286"/>
                    <a:pt x="33577" y="111822"/>
                    <a:pt x="33498" y="110511"/>
                  </a:cubicBezTo>
                  <a:cubicBezTo>
                    <a:pt x="30184" y="55346"/>
                    <a:pt x="4780" y="1921"/>
                    <a:pt x="4535" y="1379"/>
                  </a:cubicBezTo>
                  <a:cubicBezTo>
                    <a:pt x="3987" y="191"/>
                    <a:pt x="2576" y="-332"/>
                    <a:pt x="1384" y="220"/>
                  </a:cubicBez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7" name="Freeform 736">
              <a:extLst>
                <a:ext uri="{FF2B5EF4-FFF2-40B4-BE49-F238E27FC236}">
                  <a16:creationId xmlns:a16="http://schemas.microsoft.com/office/drawing/2014/main" id="{8AC4A9B6-119E-FA43-AC92-103926770199}"/>
                </a:ext>
              </a:extLst>
            </p:cNvPr>
            <p:cNvSpPr/>
            <p:nvPr/>
          </p:nvSpPr>
          <p:spPr>
            <a:xfrm>
              <a:off x="17877882" y="1553438"/>
              <a:ext cx="113195" cy="34762"/>
            </a:xfrm>
            <a:custGeom>
              <a:avLst/>
              <a:gdLst>
                <a:gd name="connsiteX0" fmla="*/ 111851 w 113195"/>
                <a:gd name="connsiteY0" fmla="*/ 30239 h 34762"/>
                <a:gd name="connsiteX1" fmla="*/ 3160 w 113195"/>
                <a:gd name="connsiteY1" fmla="*/ 10 h 34762"/>
                <a:gd name="connsiteX2" fmla="*/ 32 w 113195"/>
                <a:gd name="connsiteY2" fmla="*/ 2386 h 34762"/>
                <a:gd name="connsiteX3" fmla="*/ 2461 w 113195"/>
                <a:gd name="connsiteY3" fmla="*/ 6111 h 34762"/>
                <a:gd name="connsiteX4" fmla="*/ 109788 w 113195"/>
                <a:gd name="connsiteY4" fmla="*/ 34525 h 34762"/>
                <a:gd name="connsiteX5" fmla="*/ 110817 w 113195"/>
                <a:gd name="connsiteY5" fmla="*/ 34763 h 34762"/>
                <a:gd name="connsiteX6" fmla="*/ 112959 w 113195"/>
                <a:gd name="connsiteY6" fmla="*/ 33413 h 34762"/>
                <a:gd name="connsiteX7" fmla="*/ 111851 w 113195"/>
                <a:gd name="connsiteY7" fmla="*/ 30239 h 3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195" h="34762">
                  <a:moveTo>
                    <a:pt x="111851" y="30239"/>
                  </a:moveTo>
                  <a:cubicBezTo>
                    <a:pt x="62069" y="6254"/>
                    <a:pt x="3747" y="58"/>
                    <a:pt x="3160" y="10"/>
                  </a:cubicBezTo>
                  <a:cubicBezTo>
                    <a:pt x="1866" y="-104"/>
                    <a:pt x="230" y="723"/>
                    <a:pt x="32" y="2386"/>
                  </a:cubicBezTo>
                  <a:cubicBezTo>
                    <a:pt x="-228" y="4572"/>
                    <a:pt x="1152" y="6016"/>
                    <a:pt x="2461" y="6111"/>
                  </a:cubicBezTo>
                  <a:cubicBezTo>
                    <a:pt x="3039" y="6159"/>
                    <a:pt x="60801" y="10920"/>
                    <a:pt x="109788" y="34525"/>
                  </a:cubicBezTo>
                  <a:cubicBezTo>
                    <a:pt x="110121" y="34687"/>
                    <a:pt x="110472" y="34763"/>
                    <a:pt x="110817" y="34763"/>
                  </a:cubicBezTo>
                  <a:cubicBezTo>
                    <a:pt x="111701" y="34763"/>
                    <a:pt x="112550" y="34269"/>
                    <a:pt x="112959" y="33413"/>
                  </a:cubicBezTo>
                  <a:cubicBezTo>
                    <a:pt x="113530" y="32235"/>
                    <a:pt x="113034" y="30810"/>
                    <a:pt x="111851" y="30239"/>
                  </a:cubicBez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8" name="Freeform 737">
              <a:extLst>
                <a:ext uri="{FF2B5EF4-FFF2-40B4-BE49-F238E27FC236}">
                  <a16:creationId xmlns:a16="http://schemas.microsoft.com/office/drawing/2014/main" id="{06D287D8-1919-A247-9B19-C1DFFA5147F4}"/>
                </a:ext>
              </a:extLst>
            </p:cNvPr>
            <p:cNvSpPr/>
            <p:nvPr/>
          </p:nvSpPr>
          <p:spPr>
            <a:xfrm>
              <a:off x="18626215" y="1601077"/>
              <a:ext cx="57873" cy="57835"/>
            </a:xfrm>
            <a:custGeom>
              <a:avLst/>
              <a:gdLst>
                <a:gd name="connsiteX0" fmla="*/ 0 w 57873"/>
                <a:gd name="connsiteY0" fmla="*/ 28347 h 57835"/>
                <a:gd name="connsiteX1" fmla="*/ 29412 w 57873"/>
                <a:gd name="connsiteY1" fmla="*/ 57835 h 57835"/>
                <a:gd name="connsiteX2" fmla="*/ 57873 w 57873"/>
                <a:gd name="connsiteY2" fmla="*/ 29497 h 57835"/>
                <a:gd name="connsiteX3" fmla="*/ 28461 w 57873"/>
                <a:gd name="connsiteY3" fmla="*/ 0 h 5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3" h="57835">
                  <a:moveTo>
                    <a:pt x="0" y="28347"/>
                  </a:moveTo>
                  <a:lnTo>
                    <a:pt x="29412" y="57835"/>
                  </a:lnTo>
                  <a:lnTo>
                    <a:pt x="57873" y="29497"/>
                  </a:lnTo>
                  <a:lnTo>
                    <a:pt x="2846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9" name="Freeform 738">
              <a:extLst>
                <a:ext uri="{FF2B5EF4-FFF2-40B4-BE49-F238E27FC236}">
                  <a16:creationId xmlns:a16="http://schemas.microsoft.com/office/drawing/2014/main" id="{49F3C634-3490-0B4F-A8EB-33D5D481631D}"/>
                </a:ext>
              </a:extLst>
            </p:cNvPr>
            <p:cNvSpPr/>
            <p:nvPr/>
          </p:nvSpPr>
          <p:spPr>
            <a:xfrm>
              <a:off x="18439102" y="1601895"/>
              <a:ext cx="57008" cy="56970"/>
            </a:xfrm>
            <a:custGeom>
              <a:avLst/>
              <a:gdLst>
                <a:gd name="connsiteX0" fmla="*/ 0 w 57008"/>
                <a:gd name="connsiteY0" fmla="*/ 28690 h 56970"/>
                <a:gd name="connsiteX1" fmla="*/ 28195 w 57008"/>
                <a:gd name="connsiteY1" fmla="*/ 56970 h 56970"/>
                <a:gd name="connsiteX2" fmla="*/ 57008 w 57008"/>
                <a:gd name="connsiteY2" fmla="*/ 28271 h 56970"/>
                <a:gd name="connsiteX3" fmla="*/ 28813 w 57008"/>
                <a:gd name="connsiteY3" fmla="*/ 0 h 5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08" h="56970">
                  <a:moveTo>
                    <a:pt x="0" y="28690"/>
                  </a:moveTo>
                  <a:lnTo>
                    <a:pt x="28195" y="56970"/>
                  </a:lnTo>
                  <a:lnTo>
                    <a:pt x="57008" y="28271"/>
                  </a:lnTo>
                  <a:lnTo>
                    <a:pt x="28813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0" name="Freeform 739">
              <a:extLst>
                <a:ext uri="{FF2B5EF4-FFF2-40B4-BE49-F238E27FC236}">
                  <a16:creationId xmlns:a16="http://schemas.microsoft.com/office/drawing/2014/main" id="{41EF097B-095F-724D-87AF-A4A9ABC1EB2C}"/>
                </a:ext>
              </a:extLst>
            </p:cNvPr>
            <p:cNvSpPr/>
            <p:nvPr/>
          </p:nvSpPr>
          <p:spPr>
            <a:xfrm>
              <a:off x="18501755" y="1539185"/>
              <a:ext cx="57312" cy="57274"/>
            </a:xfrm>
            <a:custGeom>
              <a:avLst/>
              <a:gdLst>
                <a:gd name="connsiteX0" fmla="*/ 0 w 57312"/>
                <a:gd name="connsiteY0" fmla="*/ 29003 h 57274"/>
                <a:gd name="connsiteX1" fmla="*/ 28195 w 57312"/>
                <a:gd name="connsiteY1" fmla="*/ 57274 h 57274"/>
                <a:gd name="connsiteX2" fmla="*/ 57312 w 57312"/>
                <a:gd name="connsiteY2" fmla="*/ 28271 h 57274"/>
                <a:gd name="connsiteX3" fmla="*/ 29108 w 57312"/>
                <a:gd name="connsiteY3" fmla="*/ 0 h 5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12" h="57274">
                  <a:moveTo>
                    <a:pt x="0" y="29003"/>
                  </a:moveTo>
                  <a:lnTo>
                    <a:pt x="28195" y="57274"/>
                  </a:lnTo>
                  <a:lnTo>
                    <a:pt x="57312" y="28271"/>
                  </a:lnTo>
                  <a:lnTo>
                    <a:pt x="29108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1" name="Freeform 740">
              <a:extLst>
                <a:ext uri="{FF2B5EF4-FFF2-40B4-BE49-F238E27FC236}">
                  <a16:creationId xmlns:a16="http://schemas.microsoft.com/office/drawing/2014/main" id="{AF717AD9-15DF-574E-ACE3-43576E623B9E}"/>
                </a:ext>
              </a:extLst>
            </p:cNvPr>
            <p:cNvSpPr/>
            <p:nvPr/>
          </p:nvSpPr>
          <p:spPr>
            <a:xfrm>
              <a:off x="18407961" y="1633273"/>
              <a:ext cx="56647" cy="56618"/>
            </a:xfrm>
            <a:custGeom>
              <a:avLst/>
              <a:gdLst>
                <a:gd name="connsiteX0" fmla="*/ 0 w 56647"/>
                <a:gd name="connsiteY0" fmla="*/ 28338 h 56618"/>
                <a:gd name="connsiteX1" fmla="*/ 28195 w 56647"/>
                <a:gd name="connsiteY1" fmla="*/ 56619 h 56618"/>
                <a:gd name="connsiteX2" fmla="*/ 56647 w 56647"/>
                <a:gd name="connsiteY2" fmla="*/ 28271 h 56618"/>
                <a:gd name="connsiteX3" fmla="*/ 28452 w 56647"/>
                <a:gd name="connsiteY3" fmla="*/ 0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0" y="28338"/>
                  </a:moveTo>
                  <a:lnTo>
                    <a:pt x="28195" y="56619"/>
                  </a:lnTo>
                  <a:lnTo>
                    <a:pt x="56647" y="28271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2" name="Freeform 741">
              <a:extLst>
                <a:ext uri="{FF2B5EF4-FFF2-40B4-BE49-F238E27FC236}">
                  <a16:creationId xmlns:a16="http://schemas.microsoft.com/office/drawing/2014/main" id="{66F4057F-A421-1242-9692-BC5282C912C5}"/>
                </a:ext>
              </a:extLst>
            </p:cNvPr>
            <p:cNvSpPr/>
            <p:nvPr/>
          </p:nvSpPr>
          <p:spPr>
            <a:xfrm>
              <a:off x="18595340" y="1570107"/>
              <a:ext cx="56647" cy="56618"/>
            </a:xfrm>
            <a:custGeom>
              <a:avLst/>
              <a:gdLst>
                <a:gd name="connsiteX0" fmla="*/ 0 w 56647"/>
                <a:gd name="connsiteY0" fmla="*/ 28347 h 56618"/>
                <a:gd name="connsiteX1" fmla="*/ 28195 w 56647"/>
                <a:gd name="connsiteY1" fmla="*/ 56619 h 56618"/>
                <a:gd name="connsiteX2" fmla="*/ 56647 w 56647"/>
                <a:gd name="connsiteY2" fmla="*/ 28281 h 56618"/>
                <a:gd name="connsiteX3" fmla="*/ 28452 w 56647"/>
                <a:gd name="connsiteY3" fmla="*/ 0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0" y="28347"/>
                  </a:moveTo>
                  <a:lnTo>
                    <a:pt x="28195" y="56619"/>
                  </a:lnTo>
                  <a:lnTo>
                    <a:pt x="56647" y="28281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3" name="Freeform 742">
              <a:extLst>
                <a:ext uri="{FF2B5EF4-FFF2-40B4-BE49-F238E27FC236}">
                  <a16:creationId xmlns:a16="http://schemas.microsoft.com/office/drawing/2014/main" id="{02734F10-FA57-8445-A757-C46C1552BA63}"/>
                </a:ext>
              </a:extLst>
            </p:cNvPr>
            <p:cNvSpPr/>
            <p:nvPr/>
          </p:nvSpPr>
          <p:spPr>
            <a:xfrm>
              <a:off x="18533561" y="1508158"/>
              <a:ext cx="56647" cy="56618"/>
            </a:xfrm>
            <a:custGeom>
              <a:avLst/>
              <a:gdLst>
                <a:gd name="connsiteX0" fmla="*/ 0 w 56647"/>
                <a:gd name="connsiteY0" fmla="*/ 28347 h 56618"/>
                <a:gd name="connsiteX1" fmla="*/ 28195 w 56647"/>
                <a:gd name="connsiteY1" fmla="*/ 56619 h 56618"/>
                <a:gd name="connsiteX2" fmla="*/ 56647 w 56647"/>
                <a:gd name="connsiteY2" fmla="*/ 28271 h 56618"/>
                <a:gd name="connsiteX3" fmla="*/ 28452 w 56647"/>
                <a:gd name="connsiteY3" fmla="*/ 0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0" y="28347"/>
                  </a:moveTo>
                  <a:lnTo>
                    <a:pt x="28195" y="56619"/>
                  </a:lnTo>
                  <a:lnTo>
                    <a:pt x="56647" y="28271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4" name="Freeform 743">
              <a:extLst>
                <a:ext uri="{FF2B5EF4-FFF2-40B4-BE49-F238E27FC236}">
                  <a16:creationId xmlns:a16="http://schemas.microsoft.com/office/drawing/2014/main" id="{79A5CABF-DA30-DA45-9FD6-62B76988435F}"/>
                </a:ext>
              </a:extLst>
            </p:cNvPr>
            <p:cNvSpPr/>
            <p:nvPr/>
          </p:nvSpPr>
          <p:spPr>
            <a:xfrm>
              <a:off x="18564437" y="1539128"/>
              <a:ext cx="56675" cy="56637"/>
            </a:xfrm>
            <a:custGeom>
              <a:avLst/>
              <a:gdLst>
                <a:gd name="connsiteX0" fmla="*/ 0 w 56675"/>
                <a:gd name="connsiteY0" fmla="*/ 28338 h 56637"/>
                <a:gd name="connsiteX1" fmla="*/ 28224 w 56675"/>
                <a:gd name="connsiteY1" fmla="*/ 56638 h 56637"/>
                <a:gd name="connsiteX2" fmla="*/ 56676 w 56675"/>
                <a:gd name="connsiteY2" fmla="*/ 28290 h 56637"/>
                <a:gd name="connsiteX3" fmla="*/ 28461 w 56675"/>
                <a:gd name="connsiteY3" fmla="*/ 0 h 5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75" h="56637">
                  <a:moveTo>
                    <a:pt x="0" y="28338"/>
                  </a:moveTo>
                  <a:lnTo>
                    <a:pt x="28224" y="56638"/>
                  </a:lnTo>
                  <a:lnTo>
                    <a:pt x="56676" y="28290"/>
                  </a:lnTo>
                  <a:lnTo>
                    <a:pt x="2846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5" name="Freeform 744">
              <a:extLst>
                <a:ext uri="{FF2B5EF4-FFF2-40B4-BE49-F238E27FC236}">
                  <a16:creationId xmlns:a16="http://schemas.microsoft.com/office/drawing/2014/main" id="{5EA81E2D-6C8B-6442-8410-E954B186DF0C}"/>
                </a:ext>
              </a:extLst>
            </p:cNvPr>
            <p:cNvSpPr/>
            <p:nvPr/>
          </p:nvSpPr>
          <p:spPr>
            <a:xfrm>
              <a:off x="18470604" y="1570868"/>
              <a:ext cx="56647" cy="56618"/>
            </a:xfrm>
            <a:custGeom>
              <a:avLst/>
              <a:gdLst>
                <a:gd name="connsiteX0" fmla="*/ 0 w 56647"/>
                <a:gd name="connsiteY0" fmla="*/ 28338 h 56618"/>
                <a:gd name="connsiteX1" fmla="*/ 28195 w 56647"/>
                <a:gd name="connsiteY1" fmla="*/ 56619 h 56618"/>
                <a:gd name="connsiteX2" fmla="*/ 56647 w 56647"/>
                <a:gd name="connsiteY2" fmla="*/ 28271 h 56618"/>
                <a:gd name="connsiteX3" fmla="*/ 28452 w 56647"/>
                <a:gd name="connsiteY3" fmla="*/ 0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0" y="28338"/>
                  </a:moveTo>
                  <a:lnTo>
                    <a:pt x="28195" y="56619"/>
                  </a:lnTo>
                  <a:lnTo>
                    <a:pt x="56647" y="28271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6" name="Freeform 745">
              <a:extLst>
                <a:ext uri="{FF2B5EF4-FFF2-40B4-BE49-F238E27FC236}">
                  <a16:creationId xmlns:a16="http://schemas.microsoft.com/office/drawing/2014/main" id="{DF706021-EC17-6B45-B462-BCB62A7BCC13}"/>
                </a:ext>
              </a:extLst>
            </p:cNvPr>
            <p:cNvSpPr/>
            <p:nvPr/>
          </p:nvSpPr>
          <p:spPr>
            <a:xfrm>
              <a:off x="18563591" y="1789341"/>
              <a:ext cx="57445" cy="57416"/>
            </a:xfrm>
            <a:custGeom>
              <a:avLst/>
              <a:gdLst>
                <a:gd name="connsiteX0" fmla="*/ 57445 w 57445"/>
                <a:gd name="connsiteY0" fmla="*/ 29070 h 57416"/>
                <a:gd name="connsiteX1" fmla="*/ 28452 w 57445"/>
                <a:gd name="connsiteY1" fmla="*/ 0 h 57416"/>
                <a:gd name="connsiteX2" fmla="*/ 0 w 57445"/>
                <a:gd name="connsiteY2" fmla="*/ 28347 h 57416"/>
                <a:gd name="connsiteX3" fmla="*/ 28984 w 57445"/>
                <a:gd name="connsiteY3" fmla="*/ 57417 h 5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45" h="57416">
                  <a:moveTo>
                    <a:pt x="57445" y="29070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8984" y="5741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7" name="Freeform 746">
              <a:extLst>
                <a:ext uri="{FF2B5EF4-FFF2-40B4-BE49-F238E27FC236}">
                  <a16:creationId xmlns:a16="http://schemas.microsoft.com/office/drawing/2014/main" id="{CE1C7664-28DE-264F-878F-B4CC380656B3}"/>
                </a:ext>
              </a:extLst>
            </p:cNvPr>
            <p:cNvSpPr/>
            <p:nvPr/>
          </p:nvSpPr>
          <p:spPr>
            <a:xfrm>
              <a:off x="18594741" y="1757962"/>
              <a:ext cx="57797" cy="57768"/>
            </a:xfrm>
            <a:custGeom>
              <a:avLst/>
              <a:gdLst>
                <a:gd name="connsiteX0" fmla="*/ 57797 w 57797"/>
                <a:gd name="connsiteY0" fmla="*/ 29070 h 57768"/>
                <a:gd name="connsiteX1" fmla="*/ 28804 w 57797"/>
                <a:gd name="connsiteY1" fmla="*/ 0 h 57768"/>
                <a:gd name="connsiteX2" fmla="*/ 0 w 57797"/>
                <a:gd name="connsiteY2" fmla="*/ 28699 h 57768"/>
                <a:gd name="connsiteX3" fmla="*/ 28984 w 57797"/>
                <a:gd name="connsiteY3" fmla="*/ 57768 h 5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97" h="57768">
                  <a:moveTo>
                    <a:pt x="57797" y="29070"/>
                  </a:moveTo>
                  <a:lnTo>
                    <a:pt x="28804" y="0"/>
                  </a:lnTo>
                  <a:lnTo>
                    <a:pt x="0" y="28699"/>
                  </a:lnTo>
                  <a:lnTo>
                    <a:pt x="28984" y="5776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8" name="Freeform 747">
              <a:extLst>
                <a:ext uri="{FF2B5EF4-FFF2-40B4-BE49-F238E27FC236}">
                  <a16:creationId xmlns:a16="http://schemas.microsoft.com/office/drawing/2014/main" id="{E6CCCF02-A94D-A744-91BD-E10F6FD79D63}"/>
                </a:ext>
              </a:extLst>
            </p:cNvPr>
            <p:cNvSpPr/>
            <p:nvPr/>
          </p:nvSpPr>
          <p:spPr>
            <a:xfrm>
              <a:off x="18532716" y="1758380"/>
              <a:ext cx="56647" cy="56618"/>
            </a:xfrm>
            <a:custGeom>
              <a:avLst/>
              <a:gdLst>
                <a:gd name="connsiteX0" fmla="*/ 56647 w 56647"/>
                <a:gd name="connsiteY0" fmla="*/ 28271 h 56618"/>
                <a:gd name="connsiteX1" fmla="*/ 28452 w 56647"/>
                <a:gd name="connsiteY1" fmla="*/ 0 h 56618"/>
                <a:gd name="connsiteX2" fmla="*/ 0 w 56647"/>
                <a:gd name="connsiteY2" fmla="*/ 28338 h 56618"/>
                <a:gd name="connsiteX3" fmla="*/ 28195 w 56647"/>
                <a:gd name="connsiteY3" fmla="*/ 56619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56647" y="28271"/>
                  </a:moveTo>
                  <a:lnTo>
                    <a:pt x="28452" y="0"/>
                  </a:lnTo>
                  <a:lnTo>
                    <a:pt x="0" y="28338"/>
                  </a:lnTo>
                  <a:lnTo>
                    <a:pt x="28195" y="5661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9" name="Freeform 748">
              <a:extLst>
                <a:ext uri="{FF2B5EF4-FFF2-40B4-BE49-F238E27FC236}">
                  <a16:creationId xmlns:a16="http://schemas.microsoft.com/office/drawing/2014/main" id="{6977D65F-1DC7-074B-9CEA-933585121E91}"/>
                </a:ext>
              </a:extLst>
            </p:cNvPr>
            <p:cNvSpPr/>
            <p:nvPr/>
          </p:nvSpPr>
          <p:spPr>
            <a:xfrm>
              <a:off x="18438836" y="1664234"/>
              <a:ext cx="56675" cy="56637"/>
            </a:xfrm>
            <a:custGeom>
              <a:avLst/>
              <a:gdLst>
                <a:gd name="connsiteX0" fmla="*/ 56676 w 56675"/>
                <a:gd name="connsiteY0" fmla="*/ 28300 h 56637"/>
                <a:gd name="connsiteX1" fmla="*/ 28452 w 56675"/>
                <a:gd name="connsiteY1" fmla="*/ 0 h 56637"/>
                <a:gd name="connsiteX2" fmla="*/ 0 w 56675"/>
                <a:gd name="connsiteY2" fmla="*/ 28347 h 56637"/>
                <a:gd name="connsiteX3" fmla="*/ 28214 w 56675"/>
                <a:gd name="connsiteY3" fmla="*/ 56638 h 5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75" h="56637">
                  <a:moveTo>
                    <a:pt x="56676" y="28300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8214" y="5663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0" name="Freeform 749">
              <a:extLst>
                <a:ext uri="{FF2B5EF4-FFF2-40B4-BE49-F238E27FC236}">
                  <a16:creationId xmlns:a16="http://schemas.microsoft.com/office/drawing/2014/main" id="{948A7ECF-F8C6-0D47-89CC-AFAC6872D54D}"/>
                </a:ext>
              </a:extLst>
            </p:cNvPr>
            <p:cNvSpPr/>
            <p:nvPr/>
          </p:nvSpPr>
          <p:spPr>
            <a:xfrm>
              <a:off x="18469740" y="1695223"/>
              <a:ext cx="56647" cy="56618"/>
            </a:xfrm>
            <a:custGeom>
              <a:avLst/>
              <a:gdLst>
                <a:gd name="connsiteX0" fmla="*/ 56647 w 56647"/>
                <a:gd name="connsiteY0" fmla="*/ 28281 h 56618"/>
                <a:gd name="connsiteX1" fmla="*/ 28452 w 56647"/>
                <a:gd name="connsiteY1" fmla="*/ 0 h 56618"/>
                <a:gd name="connsiteX2" fmla="*/ 0 w 56647"/>
                <a:gd name="connsiteY2" fmla="*/ 28347 h 56618"/>
                <a:gd name="connsiteX3" fmla="*/ 28195 w 56647"/>
                <a:gd name="connsiteY3" fmla="*/ 56619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56647" y="28281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8195" y="5661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1" name="Freeform 750">
              <a:extLst>
                <a:ext uri="{FF2B5EF4-FFF2-40B4-BE49-F238E27FC236}">
                  <a16:creationId xmlns:a16="http://schemas.microsoft.com/office/drawing/2014/main" id="{BC6F28B2-DD34-BC4F-9DAE-B21C0935E227}"/>
                </a:ext>
              </a:extLst>
            </p:cNvPr>
            <p:cNvSpPr/>
            <p:nvPr/>
          </p:nvSpPr>
          <p:spPr>
            <a:xfrm>
              <a:off x="18500615" y="1726194"/>
              <a:ext cx="57863" cy="57835"/>
            </a:xfrm>
            <a:custGeom>
              <a:avLst/>
              <a:gdLst>
                <a:gd name="connsiteX0" fmla="*/ 57864 w 57863"/>
                <a:gd name="connsiteY0" fmla="*/ 29488 h 57835"/>
                <a:gd name="connsiteX1" fmla="*/ 28452 w 57863"/>
                <a:gd name="connsiteY1" fmla="*/ 0 h 57835"/>
                <a:gd name="connsiteX2" fmla="*/ 0 w 57863"/>
                <a:gd name="connsiteY2" fmla="*/ 28338 h 57835"/>
                <a:gd name="connsiteX3" fmla="*/ 29412 w 57863"/>
                <a:gd name="connsiteY3" fmla="*/ 57835 h 5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63" h="57835">
                  <a:moveTo>
                    <a:pt x="57864" y="29488"/>
                  </a:moveTo>
                  <a:lnTo>
                    <a:pt x="28452" y="0"/>
                  </a:lnTo>
                  <a:lnTo>
                    <a:pt x="0" y="28338"/>
                  </a:lnTo>
                  <a:lnTo>
                    <a:pt x="29412" y="5783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2" name="Freeform 751">
              <a:extLst>
                <a:ext uri="{FF2B5EF4-FFF2-40B4-BE49-F238E27FC236}">
                  <a16:creationId xmlns:a16="http://schemas.microsoft.com/office/drawing/2014/main" id="{8B15F76B-3226-044E-900E-CC04569026D4}"/>
                </a:ext>
              </a:extLst>
            </p:cNvPr>
            <p:cNvSpPr/>
            <p:nvPr/>
          </p:nvSpPr>
          <p:spPr>
            <a:xfrm>
              <a:off x="18563534" y="1601135"/>
              <a:ext cx="57312" cy="57283"/>
            </a:xfrm>
            <a:custGeom>
              <a:avLst/>
              <a:gdLst>
                <a:gd name="connsiteX0" fmla="*/ 0 w 57312"/>
                <a:gd name="connsiteY0" fmla="*/ 29003 h 57283"/>
                <a:gd name="connsiteX1" fmla="*/ 28195 w 57312"/>
                <a:gd name="connsiteY1" fmla="*/ 57284 h 57283"/>
                <a:gd name="connsiteX2" fmla="*/ 57312 w 57312"/>
                <a:gd name="connsiteY2" fmla="*/ 28281 h 57283"/>
                <a:gd name="connsiteX3" fmla="*/ 29117 w 57312"/>
                <a:gd name="connsiteY3" fmla="*/ 0 h 5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12" h="57283">
                  <a:moveTo>
                    <a:pt x="0" y="29003"/>
                  </a:moveTo>
                  <a:lnTo>
                    <a:pt x="28195" y="57284"/>
                  </a:lnTo>
                  <a:lnTo>
                    <a:pt x="57312" y="28281"/>
                  </a:lnTo>
                  <a:lnTo>
                    <a:pt x="29117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3" name="Freeform 752">
              <a:extLst>
                <a:ext uri="{FF2B5EF4-FFF2-40B4-BE49-F238E27FC236}">
                  <a16:creationId xmlns:a16="http://schemas.microsoft.com/office/drawing/2014/main" id="{4BC2A0FE-BD1F-8045-A1AC-41D87987A520}"/>
                </a:ext>
              </a:extLst>
            </p:cNvPr>
            <p:cNvSpPr/>
            <p:nvPr/>
          </p:nvSpPr>
          <p:spPr>
            <a:xfrm>
              <a:off x="18658316" y="1633264"/>
              <a:ext cx="56647" cy="56618"/>
            </a:xfrm>
            <a:custGeom>
              <a:avLst/>
              <a:gdLst>
                <a:gd name="connsiteX0" fmla="*/ 56647 w 56647"/>
                <a:gd name="connsiteY0" fmla="*/ 28271 h 56618"/>
                <a:gd name="connsiteX1" fmla="*/ 28452 w 56647"/>
                <a:gd name="connsiteY1" fmla="*/ 0 h 56618"/>
                <a:gd name="connsiteX2" fmla="*/ 0 w 56647"/>
                <a:gd name="connsiteY2" fmla="*/ 28347 h 56618"/>
                <a:gd name="connsiteX3" fmla="*/ 28195 w 56647"/>
                <a:gd name="connsiteY3" fmla="*/ 56619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56647" y="28271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8195" y="5661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4" name="Freeform 753">
              <a:extLst>
                <a:ext uri="{FF2B5EF4-FFF2-40B4-BE49-F238E27FC236}">
                  <a16:creationId xmlns:a16="http://schemas.microsoft.com/office/drawing/2014/main" id="{1DD2E340-6F76-854E-90DD-7C1BE38C5DCA}"/>
                </a:ext>
              </a:extLst>
            </p:cNvPr>
            <p:cNvSpPr/>
            <p:nvPr/>
          </p:nvSpPr>
          <p:spPr>
            <a:xfrm>
              <a:off x="18626234" y="1726944"/>
              <a:ext cx="57445" cy="57407"/>
            </a:xfrm>
            <a:custGeom>
              <a:avLst/>
              <a:gdLst>
                <a:gd name="connsiteX0" fmla="*/ 57445 w 57445"/>
                <a:gd name="connsiteY0" fmla="*/ 29070 h 57407"/>
                <a:gd name="connsiteX1" fmla="*/ 28461 w 57445"/>
                <a:gd name="connsiteY1" fmla="*/ 0 h 57407"/>
                <a:gd name="connsiteX2" fmla="*/ 0 w 57445"/>
                <a:gd name="connsiteY2" fmla="*/ 28338 h 57407"/>
                <a:gd name="connsiteX3" fmla="*/ 28994 w 57445"/>
                <a:gd name="connsiteY3" fmla="*/ 57407 h 5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45" h="57407">
                  <a:moveTo>
                    <a:pt x="57445" y="29070"/>
                  </a:moveTo>
                  <a:lnTo>
                    <a:pt x="28461" y="0"/>
                  </a:lnTo>
                  <a:lnTo>
                    <a:pt x="0" y="28338"/>
                  </a:lnTo>
                  <a:lnTo>
                    <a:pt x="28994" y="5740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5" name="Freeform 754">
              <a:extLst>
                <a:ext uri="{FF2B5EF4-FFF2-40B4-BE49-F238E27FC236}">
                  <a16:creationId xmlns:a16="http://schemas.microsoft.com/office/drawing/2014/main" id="{EDD6DFED-71ED-AE40-9A76-638BA4765888}"/>
                </a:ext>
              </a:extLst>
            </p:cNvPr>
            <p:cNvSpPr/>
            <p:nvPr/>
          </p:nvSpPr>
          <p:spPr>
            <a:xfrm>
              <a:off x="18532630" y="1570155"/>
              <a:ext cx="57331" cy="57293"/>
            </a:xfrm>
            <a:custGeom>
              <a:avLst/>
              <a:gdLst>
                <a:gd name="connsiteX0" fmla="*/ 0 w 57331"/>
                <a:gd name="connsiteY0" fmla="*/ 28994 h 57293"/>
                <a:gd name="connsiteX1" fmla="*/ 28214 w 57331"/>
                <a:gd name="connsiteY1" fmla="*/ 57293 h 57293"/>
                <a:gd name="connsiteX2" fmla="*/ 57331 w 57331"/>
                <a:gd name="connsiteY2" fmla="*/ 28290 h 57293"/>
                <a:gd name="connsiteX3" fmla="*/ 29117 w 57331"/>
                <a:gd name="connsiteY3" fmla="*/ 0 h 5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31" h="57293">
                  <a:moveTo>
                    <a:pt x="0" y="28994"/>
                  </a:moveTo>
                  <a:lnTo>
                    <a:pt x="28214" y="57293"/>
                  </a:lnTo>
                  <a:lnTo>
                    <a:pt x="57331" y="28290"/>
                  </a:lnTo>
                  <a:lnTo>
                    <a:pt x="29117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6" name="Freeform 755">
              <a:extLst>
                <a:ext uri="{FF2B5EF4-FFF2-40B4-BE49-F238E27FC236}">
                  <a16:creationId xmlns:a16="http://schemas.microsoft.com/office/drawing/2014/main" id="{1A830011-33B6-ED4F-949B-5AFE30460A7D}"/>
                </a:ext>
              </a:extLst>
            </p:cNvPr>
            <p:cNvSpPr/>
            <p:nvPr/>
          </p:nvSpPr>
          <p:spPr>
            <a:xfrm>
              <a:off x="18720342" y="1628094"/>
              <a:ext cx="62881" cy="62520"/>
            </a:xfrm>
            <a:custGeom>
              <a:avLst/>
              <a:gdLst>
                <a:gd name="connsiteX0" fmla="*/ 28984 w 62881"/>
                <a:gd name="connsiteY0" fmla="*/ 62520 h 62520"/>
                <a:gd name="connsiteX1" fmla="*/ 62881 w 62881"/>
                <a:gd name="connsiteY1" fmla="*/ 28756 h 62520"/>
                <a:gd name="connsiteX2" fmla="*/ 33583 w 62881"/>
                <a:gd name="connsiteY2" fmla="*/ 0 h 62520"/>
                <a:gd name="connsiteX3" fmla="*/ 0 w 62881"/>
                <a:gd name="connsiteY3" fmla="*/ 33450 h 6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881" h="62520">
                  <a:moveTo>
                    <a:pt x="28984" y="62520"/>
                  </a:moveTo>
                  <a:lnTo>
                    <a:pt x="62881" y="28756"/>
                  </a:lnTo>
                  <a:lnTo>
                    <a:pt x="33583" y="0"/>
                  </a:lnTo>
                  <a:lnTo>
                    <a:pt x="0" y="3345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7" name="Freeform 756">
              <a:extLst>
                <a:ext uri="{FF2B5EF4-FFF2-40B4-BE49-F238E27FC236}">
                  <a16:creationId xmlns:a16="http://schemas.microsoft.com/office/drawing/2014/main" id="{224FA7B4-F805-FE4D-80FB-B822D7C02163}"/>
                </a:ext>
              </a:extLst>
            </p:cNvPr>
            <p:cNvSpPr/>
            <p:nvPr/>
          </p:nvSpPr>
          <p:spPr>
            <a:xfrm>
              <a:off x="18501479" y="1601838"/>
              <a:ext cx="56675" cy="56637"/>
            </a:xfrm>
            <a:custGeom>
              <a:avLst/>
              <a:gdLst>
                <a:gd name="connsiteX0" fmla="*/ 0 w 56675"/>
                <a:gd name="connsiteY0" fmla="*/ 28338 h 56637"/>
                <a:gd name="connsiteX1" fmla="*/ 28224 w 56675"/>
                <a:gd name="connsiteY1" fmla="*/ 56638 h 56637"/>
                <a:gd name="connsiteX2" fmla="*/ 56676 w 56675"/>
                <a:gd name="connsiteY2" fmla="*/ 28290 h 56637"/>
                <a:gd name="connsiteX3" fmla="*/ 28461 w 56675"/>
                <a:gd name="connsiteY3" fmla="*/ 0 h 5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75" h="56637">
                  <a:moveTo>
                    <a:pt x="0" y="28338"/>
                  </a:moveTo>
                  <a:lnTo>
                    <a:pt x="28224" y="56638"/>
                  </a:lnTo>
                  <a:lnTo>
                    <a:pt x="56676" y="28290"/>
                  </a:lnTo>
                  <a:lnTo>
                    <a:pt x="2846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8" name="Freeform 757">
              <a:extLst>
                <a:ext uri="{FF2B5EF4-FFF2-40B4-BE49-F238E27FC236}">
                  <a16:creationId xmlns:a16="http://schemas.microsoft.com/office/drawing/2014/main" id="{EBCAFB5C-5185-824E-8BE5-870E7A51E1C2}"/>
                </a:ext>
              </a:extLst>
            </p:cNvPr>
            <p:cNvSpPr/>
            <p:nvPr/>
          </p:nvSpPr>
          <p:spPr>
            <a:xfrm>
              <a:off x="18532383" y="1632817"/>
              <a:ext cx="56647" cy="56618"/>
            </a:xfrm>
            <a:custGeom>
              <a:avLst/>
              <a:gdLst>
                <a:gd name="connsiteX0" fmla="*/ 0 w 56647"/>
                <a:gd name="connsiteY0" fmla="*/ 28347 h 56618"/>
                <a:gd name="connsiteX1" fmla="*/ 28195 w 56647"/>
                <a:gd name="connsiteY1" fmla="*/ 56619 h 56618"/>
                <a:gd name="connsiteX2" fmla="*/ 56647 w 56647"/>
                <a:gd name="connsiteY2" fmla="*/ 28281 h 56618"/>
                <a:gd name="connsiteX3" fmla="*/ 28452 w 56647"/>
                <a:gd name="connsiteY3" fmla="*/ 0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0" y="28347"/>
                  </a:moveTo>
                  <a:lnTo>
                    <a:pt x="28195" y="56619"/>
                  </a:lnTo>
                  <a:lnTo>
                    <a:pt x="56647" y="28281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9" name="Freeform 758">
              <a:extLst>
                <a:ext uri="{FF2B5EF4-FFF2-40B4-BE49-F238E27FC236}">
                  <a16:creationId xmlns:a16="http://schemas.microsoft.com/office/drawing/2014/main" id="{779DF1A5-9B72-D849-BBC7-B10F13BC0B6F}"/>
                </a:ext>
              </a:extLst>
            </p:cNvPr>
            <p:cNvSpPr/>
            <p:nvPr/>
          </p:nvSpPr>
          <p:spPr>
            <a:xfrm>
              <a:off x="18563268" y="1663787"/>
              <a:ext cx="57863" cy="57835"/>
            </a:xfrm>
            <a:custGeom>
              <a:avLst/>
              <a:gdLst>
                <a:gd name="connsiteX0" fmla="*/ 57864 w 57863"/>
                <a:gd name="connsiteY0" fmla="*/ 29497 h 57835"/>
                <a:gd name="connsiteX1" fmla="*/ 28452 w 57863"/>
                <a:gd name="connsiteY1" fmla="*/ 0 h 57835"/>
                <a:gd name="connsiteX2" fmla="*/ 0 w 57863"/>
                <a:gd name="connsiteY2" fmla="*/ 28347 h 57835"/>
                <a:gd name="connsiteX3" fmla="*/ 29412 w 57863"/>
                <a:gd name="connsiteY3" fmla="*/ 57835 h 5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63" h="57835">
                  <a:moveTo>
                    <a:pt x="57864" y="29497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9412" y="5783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0" name="Freeform 759">
              <a:extLst>
                <a:ext uri="{FF2B5EF4-FFF2-40B4-BE49-F238E27FC236}">
                  <a16:creationId xmlns:a16="http://schemas.microsoft.com/office/drawing/2014/main" id="{6B9A0891-39CD-DC4E-901F-79326FBAE383}"/>
                </a:ext>
              </a:extLst>
            </p:cNvPr>
            <p:cNvSpPr/>
            <p:nvPr/>
          </p:nvSpPr>
          <p:spPr>
            <a:xfrm>
              <a:off x="18594409" y="1632105"/>
              <a:ext cx="58528" cy="58500"/>
            </a:xfrm>
            <a:custGeom>
              <a:avLst/>
              <a:gdLst>
                <a:gd name="connsiteX0" fmla="*/ 58529 w 58528"/>
                <a:gd name="connsiteY0" fmla="*/ 29497 h 58500"/>
                <a:gd name="connsiteX1" fmla="*/ 29117 w 58528"/>
                <a:gd name="connsiteY1" fmla="*/ 0 h 58500"/>
                <a:gd name="connsiteX2" fmla="*/ 0 w 58528"/>
                <a:gd name="connsiteY2" fmla="*/ 29003 h 58500"/>
                <a:gd name="connsiteX3" fmla="*/ 29412 w 58528"/>
                <a:gd name="connsiteY3" fmla="*/ 58500 h 5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28" h="58500">
                  <a:moveTo>
                    <a:pt x="58529" y="29497"/>
                  </a:moveTo>
                  <a:lnTo>
                    <a:pt x="29117" y="0"/>
                  </a:lnTo>
                  <a:lnTo>
                    <a:pt x="0" y="29003"/>
                  </a:lnTo>
                  <a:lnTo>
                    <a:pt x="29412" y="5850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1" name="Freeform 760">
              <a:extLst>
                <a:ext uri="{FF2B5EF4-FFF2-40B4-BE49-F238E27FC236}">
                  <a16:creationId xmlns:a16="http://schemas.microsoft.com/office/drawing/2014/main" id="{2A1F8C34-3AB3-9F41-9CCF-FB8DC4978BCB}"/>
                </a:ext>
              </a:extLst>
            </p:cNvPr>
            <p:cNvSpPr/>
            <p:nvPr/>
          </p:nvSpPr>
          <p:spPr>
            <a:xfrm>
              <a:off x="18563857" y="1727001"/>
              <a:ext cx="57008" cy="56970"/>
            </a:xfrm>
            <a:custGeom>
              <a:avLst/>
              <a:gdLst>
                <a:gd name="connsiteX0" fmla="*/ 57008 w 57008"/>
                <a:gd name="connsiteY0" fmla="*/ 28271 h 56970"/>
                <a:gd name="connsiteX1" fmla="*/ 28813 w 57008"/>
                <a:gd name="connsiteY1" fmla="*/ 0 h 56970"/>
                <a:gd name="connsiteX2" fmla="*/ 0 w 57008"/>
                <a:gd name="connsiteY2" fmla="*/ 28690 h 56970"/>
                <a:gd name="connsiteX3" fmla="*/ 28195 w 57008"/>
                <a:gd name="connsiteY3" fmla="*/ 56970 h 5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08" h="56970">
                  <a:moveTo>
                    <a:pt x="57008" y="28271"/>
                  </a:moveTo>
                  <a:lnTo>
                    <a:pt x="28813" y="0"/>
                  </a:lnTo>
                  <a:lnTo>
                    <a:pt x="0" y="28690"/>
                  </a:lnTo>
                  <a:lnTo>
                    <a:pt x="28195" y="5697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2" name="Freeform 761">
              <a:extLst>
                <a:ext uri="{FF2B5EF4-FFF2-40B4-BE49-F238E27FC236}">
                  <a16:creationId xmlns:a16="http://schemas.microsoft.com/office/drawing/2014/main" id="{C172DBB8-54C1-A645-8A2A-88D586460B19}"/>
                </a:ext>
              </a:extLst>
            </p:cNvPr>
            <p:cNvSpPr/>
            <p:nvPr/>
          </p:nvSpPr>
          <p:spPr>
            <a:xfrm>
              <a:off x="18469987" y="1632855"/>
              <a:ext cx="57017" cy="56998"/>
            </a:xfrm>
            <a:custGeom>
              <a:avLst/>
              <a:gdLst>
                <a:gd name="connsiteX0" fmla="*/ 0 w 57017"/>
                <a:gd name="connsiteY0" fmla="*/ 28699 h 56998"/>
                <a:gd name="connsiteX1" fmla="*/ 28214 w 57017"/>
                <a:gd name="connsiteY1" fmla="*/ 56999 h 56998"/>
                <a:gd name="connsiteX2" fmla="*/ 57018 w 57017"/>
                <a:gd name="connsiteY2" fmla="*/ 28300 h 56998"/>
                <a:gd name="connsiteX3" fmla="*/ 28803 w 57017"/>
                <a:gd name="connsiteY3" fmla="*/ 0 h 5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17" h="56998">
                  <a:moveTo>
                    <a:pt x="0" y="28699"/>
                  </a:moveTo>
                  <a:lnTo>
                    <a:pt x="28214" y="56999"/>
                  </a:lnTo>
                  <a:lnTo>
                    <a:pt x="57018" y="28300"/>
                  </a:lnTo>
                  <a:lnTo>
                    <a:pt x="28803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3" name="Freeform 762">
              <a:extLst>
                <a:ext uri="{FF2B5EF4-FFF2-40B4-BE49-F238E27FC236}">
                  <a16:creationId xmlns:a16="http://schemas.microsoft.com/office/drawing/2014/main" id="{1B3AC1E1-B7DE-3242-BD66-6D76D5E2E5AE}"/>
                </a:ext>
              </a:extLst>
            </p:cNvPr>
            <p:cNvSpPr/>
            <p:nvPr/>
          </p:nvSpPr>
          <p:spPr>
            <a:xfrm>
              <a:off x="18626510" y="1664291"/>
              <a:ext cx="57312" cy="57274"/>
            </a:xfrm>
            <a:custGeom>
              <a:avLst/>
              <a:gdLst>
                <a:gd name="connsiteX0" fmla="*/ 57312 w 57312"/>
                <a:gd name="connsiteY0" fmla="*/ 28271 h 57274"/>
                <a:gd name="connsiteX1" fmla="*/ 29117 w 57312"/>
                <a:gd name="connsiteY1" fmla="*/ 0 h 57274"/>
                <a:gd name="connsiteX2" fmla="*/ 0 w 57312"/>
                <a:gd name="connsiteY2" fmla="*/ 29003 h 57274"/>
                <a:gd name="connsiteX3" fmla="*/ 28195 w 57312"/>
                <a:gd name="connsiteY3" fmla="*/ 57274 h 5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12" h="57274">
                  <a:moveTo>
                    <a:pt x="57312" y="28271"/>
                  </a:moveTo>
                  <a:lnTo>
                    <a:pt x="29117" y="0"/>
                  </a:lnTo>
                  <a:lnTo>
                    <a:pt x="0" y="29003"/>
                  </a:lnTo>
                  <a:lnTo>
                    <a:pt x="28195" y="5727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4" name="Freeform 763">
              <a:extLst>
                <a:ext uri="{FF2B5EF4-FFF2-40B4-BE49-F238E27FC236}">
                  <a16:creationId xmlns:a16="http://schemas.microsoft.com/office/drawing/2014/main" id="{0D6E0E62-D84D-934E-B144-E0C9281AB733}"/>
                </a:ext>
              </a:extLst>
            </p:cNvPr>
            <p:cNvSpPr/>
            <p:nvPr/>
          </p:nvSpPr>
          <p:spPr>
            <a:xfrm>
              <a:off x="18595359" y="1695974"/>
              <a:ext cx="56647" cy="56618"/>
            </a:xfrm>
            <a:custGeom>
              <a:avLst/>
              <a:gdLst>
                <a:gd name="connsiteX0" fmla="*/ 56647 w 56647"/>
                <a:gd name="connsiteY0" fmla="*/ 28271 h 56618"/>
                <a:gd name="connsiteX1" fmla="*/ 28452 w 56647"/>
                <a:gd name="connsiteY1" fmla="*/ 0 h 56618"/>
                <a:gd name="connsiteX2" fmla="*/ 0 w 56647"/>
                <a:gd name="connsiteY2" fmla="*/ 28347 h 56618"/>
                <a:gd name="connsiteX3" fmla="*/ 28195 w 56647"/>
                <a:gd name="connsiteY3" fmla="*/ 56619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56647" y="28271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8195" y="5661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5" name="Freeform 764">
              <a:extLst>
                <a:ext uri="{FF2B5EF4-FFF2-40B4-BE49-F238E27FC236}">
                  <a16:creationId xmlns:a16="http://schemas.microsoft.com/office/drawing/2014/main" id="{A4524C52-1DE7-8642-8EAE-172834F32055}"/>
                </a:ext>
              </a:extLst>
            </p:cNvPr>
            <p:cNvSpPr/>
            <p:nvPr/>
          </p:nvSpPr>
          <p:spPr>
            <a:xfrm>
              <a:off x="18500881" y="1663845"/>
              <a:ext cx="57008" cy="56970"/>
            </a:xfrm>
            <a:custGeom>
              <a:avLst/>
              <a:gdLst>
                <a:gd name="connsiteX0" fmla="*/ 57008 w 57008"/>
                <a:gd name="connsiteY0" fmla="*/ 28281 h 56970"/>
                <a:gd name="connsiteX1" fmla="*/ 28813 w 57008"/>
                <a:gd name="connsiteY1" fmla="*/ 0 h 56970"/>
                <a:gd name="connsiteX2" fmla="*/ 0 w 57008"/>
                <a:gd name="connsiteY2" fmla="*/ 28699 h 56970"/>
                <a:gd name="connsiteX3" fmla="*/ 28195 w 57008"/>
                <a:gd name="connsiteY3" fmla="*/ 56970 h 5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08" h="56970">
                  <a:moveTo>
                    <a:pt x="57008" y="28281"/>
                  </a:moveTo>
                  <a:lnTo>
                    <a:pt x="28813" y="0"/>
                  </a:lnTo>
                  <a:lnTo>
                    <a:pt x="0" y="28699"/>
                  </a:lnTo>
                  <a:lnTo>
                    <a:pt x="28195" y="5697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6" name="Freeform 765">
              <a:extLst>
                <a:ext uri="{FF2B5EF4-FFF2-40B4-BE49-F238E27FC236}">
                  <a16:creationId xmlns:a16="http://schemas.microsoft.com/office/drawing/2014/main" id="{A08D6FB2-C28D-9E43-A667-191AC5D71DF2}"/>
                </a:ext>
              </a:extLst>
            </p:cNvPr>
            <p:cNvSpPr/>
            <p:nvPr/>
          </p:nvSpPr>
          <p:spPr>
            <a:xfrm>
              <a:off x="18531765" y="1694815"/>
              <a:ext cx="58215" cy="58186"/>
            </a:xfrm>
            <a:custGeom>
              <a:avLst/>
              <a:gdLst>
                <a:gd name="connsiteX0" fmla="*/ 58215 w 58215"/>
                <a:gd name="connsiteY0" fmla="*/ 29497 h 58186"/>
                <a:gd name="connsiteX1" fmla="*/ 28803 w 58215"/>
                <a:gd name="connsiteY1" fmla="*/ 0 h 58186"/>
                <a:gd name="connsiteX2" fmla="*/ 0 w 58215"/>
                <a:gd name="connsiteY2" fmla="*/ 28690 h 58186"/>
                <a:gd name="connsiteX3" fmla="*/ 29412 w 58215"/>
                <a:gd name="connsiteY3" fmla="*/ 58187 h 5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15" h="58186">
                  <a:moveTo>
                    <a:pt x="58215" y="29497"/>
                  </a:moveTo>
                  <a:lnTo>
                    <a:pt x="28803" y="0"/>
                  </a:lnTo>
                  <a:lnTo>
                    <a:pt x="0" y="28690"/>
                  </a:lnTo>
                  <a:lnTo>
                    <a:pt x="29412" y="5818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7" name="Freeform 766">
              <a:extLst>
                <a:ext uri="{FF2B5EF4-FFF2-40B4-BE49-F238E27FC236}">
                  <a16:creationId xmlns:a16="http://schemas.microsoft.com/office/drawing/2014/main" id="{61C066EF-4C26-9E41-8100-C80BEC0C8DCF}"/>
                </a:ext>
              </a:extLst>
            </p:cNvPr>
            <p:cNvSpPr/>
            <p:nvPr/>
          </p:nvSpPr>
          <p:spPr>
            <a:xfrm>
              <a:off x="18657385" y="1695261"/>
              <a:ext cx="58101" cy="58063"/>
            </a:xfrm>
            <a:custGeom>
              <a:avLst/>
              <a:gdLst>
                <a:gd name="connsiteX0" fmla="*/ 58101 w 58101"/>
                <a:gd name="connsiteY0" fmla="*/ 29070 h 58063"/>
                <a:gd name="connsiteX1" fmla="*/ 29117 w 58101"/>
                <a:gd name="connsiteY1" fmla="*/ 0 h 58063"/>
                <a:gd name="connsiteX2" fmla="*/ 0 w 58101"/>
                <a:gd name="connsiteY2" fmla="*/ 28994 h 58063"/>
                <a:gd name="connsiteX3" fmla="*/ 28984 w 58101"/>
                <a:gd name="connsiteY3" fmla="*/ 58063 h 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1" h="58063">
                  <a:moveTo>
                    <a:pt x="58101" y="29070"/>
                  </a:moveTo>
                  <a:lnTo>
                    <a:pt x="29117" y="0"/>
                  </a:lnTo>
                  <a:lnTo>
                    <a:pt x="0" y="28994"/>
                  </a:lnTo>
                  <a:lnTo>
                    <a:pt x="28984" y="5806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8" name="Freeform 767">
              <a:extLst>
                <a:ext uri="{FF2B5EF4-FFF2-40B4-BE49-F238E27FC236}">
                  <a16:creationId xmlns:a16="http://schemas.microsoft.com/office/drawing/2014/main" id="{A0E25C3E-6C32-8444-BC72-826D702FEA63}"/>
                </a:ext>
              </a:extLst>
            </p:cNvPr>
            <p:cNvSpPr/>
            <p:nvPr/>
          </p:nvSpPr>
          <p:spPr>
            <a:xfrm>
              <a:off x="18502791" y="1789407"/>
              <a:ext cx="55421" cy="55088"/>
            </a:xfrm>
            <a:custGeom>
              <a:avLst/>
              <a:gdLst>
                <a:gd name="connsiteX0" fmla="*/ 27226 w 55421"/>
                <a:gd name="connsiteY0" fmla="*/ 0 h 55088"/>
                <a:gd name="connsiteX1" fmla="*/ 0 w 55421"/>
                <a:gd name="connsiteY1" fmla="*/ 27122 h 55088"/>
                <a:gd name="connsiteX2" fmla="*/ 28499 w 55421"/>
                <a:gd name="connsiteY2" fmla="*/ 55089 h 55088"/>
                <a:gd name="connsiteX3" fmla="*/ 55421 w 55421"/>
                <a:gd name="connsiteY3" fmla="*/ 28271 h 5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21" h="55088">
                  <a:moveTo>
                    <a:pt x="27226" y="0"/>
                  </a:moveTo>
                  <a:lnTo>
                    <a:pt x="0" y="27122"/>
                  </a:lnTo>
                  <a:lnTo>
                    <a:pt x="28499" y="55089"/>
                  </a:lnTo>
                  <a:lnTo>
                    <a:pt x="55421" y="2827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9" name="Freeform 768">
              <a:extLst>
                <a:ext uri="{FF2B5EF4-FFF2-40B4-BE49-F238E27FC236}">
                  <a16:creationId xmlns:a16="http://schemas.microsoft.com/office/drawing/2014/main" id="{DCE3CDCD-C4BA-074F-826B-EDAFC6E3892E}"/>
                </a:ext>
              </a:extLst>
            </p:cNvPr>
            <p:cNvSpPr/>
            <p:nvPr/>
          </p:nvSpPr>
          <p:spPr>
            <a:xfrm>
              <a:off x="18595264" y="1821100"/>
              <a:ext cx="60315" cy="60600"/>
            </a:xfrm>
            <a:custGeom>
              <a:avLst/>
              <a:gdLst>
                <a:gd name="connsiteX0" fmla="*/ 0 w 60315"/>
                <a:gd name="connsiteY0" fmla="*/ 28347 h 60600"/>
                <a:gd name="connsiteX1" fmla="*/ 32158 w 60315"/>
                <a:gd name="connsiteY1" fmla="*/ 60600 h 60600"/>
                <a:gd name="connsiteX2" fmla="*/ 60315 w 60315"/>
                <a:gd name="connsiteY2" fmla="*/ 31958 h 60600"/>
                <a:gd name="connsiteX3" fmla="*/ 28452 w 60315"/>
                <a:gd name="connsiteY3" fmla="*/ 0 h 6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15" h="60600">
                  <a:moveTo>
                    <a:pt x="0" y="28347"/>
                  </a:moveTo>
                  <a:lnTo>
                    <a:pt x="32158" y="60600"/>
                  </a:lnTo>
                  <a:lnTo>
                    <a:pt x="60315" y="31958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0" name="Freeform 769">
              <a:extLst>
                <a:ext uri="{FF2B5EF4-FFF2-40B4-BE49-F238E27FC236}">
                  <a16:creationId xmlns:a16="http://schemas.microsoft.com/office/drawing/2014/main" id="{43E04F7F-3C0C-4A40-8F95-696AB45E526F}"/>
                </a:ext>
              </a:extLst>
            </p:cNvPr>
            <p:cNvSpPr/>
            <p:nvPr/>
          </p:nvSpPr>
          <p:spPr>
            <a:xfrm>
              <a:off x="18566004" y="1852127"/>
              <a:ext cx="58756" cy="58671"/>
            </a:xfrm>
            <a:custGeom>
              <a:avLst/>
              <a:gdLst>
                <a:gd name="connsiteX0" fmla="*/ 0 w 58756"/>
                <a:gd name="connsiteY0" fmla="*/ 26456 h 58671"/>
                <a:gd name="connsiteX1" fmla="*/ 32804 w 58756"/>
                <a:gd name="connsiteY1" fmla="*/ 58671 h 58671"/>
                <a:gd name="connsiteX2" fmla="*/ 58757 w 58756"/>
                <a:gd name="connsiteY2" fmla="*/ 32282 h 58671"/>
                <a:gd name="connsiteX3" fmla="*/ 26561 w 58756"/>
                <a:gd name="connsiteY3" fmla="*/ 0 h 5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56" h="58671">
                  <a:moveTo>
                    <a:pt x="0" y="26456"/>
                  </a:moveTo>
                  <a:lnTo>
                    <a:pt x="32804" y="58671"/>
                  </a:lnTo>
                  <a:lnTo>
                    <a:pt x="58757" y="32282"/>
                  </a:lnTo>
                  <a:lnTo>
                    <a:pt x="2656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1" name="Freeform 770">
              <a:extLst>
                <a:ext uri="{FF2B5EF4-FFF2-40B4-BE49-F238E27FC236}">
                  <a16:creationId xmlns:a16="http://schemas.microsoft.com/office/drawing/2014/main" id="{B36A32FE-0C75-2C4D-B4A0-7C43C4FD0722}"/>
                </a:ext>
              </a:extLst>
            </p:cNvPr>
            <p:cNvSpPr/>
            <p:nvPr/>
          </p:nvSpPr>
          <p:spPr>
            <a:xfrm>
              <a:off x="18689191" y="1664234"/>
              <a:ext cx="57445" cy="57407"/>
            </a:xfrm>
            <a:custGeom>
              <a:avLst/>
              <a:gdLst>
                <a:gd name="connsiteX0" fmla="*/ 57445 w 57445"/>
                <a:gd name="connsiteY0" fmla="*/ 29070 h 57407"/>
                <a:gd name="connsiteX1" fmla="*/ 28461 w 57445"/>
                <a:gd name="connsiteY1" fmla="*/ 0 h 57407"/>
                <a:gd name="connsiteX2" fmla="*/ 0 w 57445"/>
                <a:gd name="connsiteY2" fmla="*/ 28338 h 57407"/>
                <a:gd name="connsiteX3" fmla="*/ 28994 w 57445"/>
                <a:gd name="connsiteY3" fmla="*/ 57407 h 5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45" h="57407">
                  <a:moveTo>
                    <a:pt x="57445" y="29070"/>
                  </a:moveTo>
                  <a:lnTo>
                    <a:pt x="28461" y="0"/>
                  </a:lnTo>
                  <a:lnTo>
                    <a:pt x="0" y="28338"/>
                  </a:lnTo>
                  <a:lnTo>
                    <a:pt x="28994" y="5740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2" name="Freeform 771">
              <a:extLst>
                <a:ext uri="{FF2B5EF4-FFF2-40B4-BE49-F238E27FC236}">
                  <a16:creationId xmlns:a16="http://schemas.microsoft.com/office/drawing/2014/main" id="{FFA26042-FDF0-D34D-B10D-9E2529944EB9}"/>
                </a:ext>
              </a:extLst>
            </p:cNvPr>
            <p:cNvSpPr/>
            <p:nvPr/>
          </p:nvSpPr>
          <p:spPr>
            <a:xfrm>
              <a:off x="18470357" y="1757221"/>
              <a:ext cx="56979" cy="56637"/>
            </a:xfrm>
            <a:custGeom>
              <a:avLst/>
              <a:gdLst>
                <a:gd name="connsiteX0" fmla="*/ 27568 w 56979"/>
                <a:gd name="connsiteY0" fmla="*/ 0 h 56637"/>
                <a:gd name="connsiteX1" fmla="*/ 0 w 56979"/>
                <a:gd name="connsiteY1" fmla="*/ 27454 h 56637"/>
                <a:gd name="connsiteX2" fmla="*/ 29716 w 56979"/>
                <a:gd name="connsiteY2" fmla="*/ 56638 h 56637"/>
                <a:gd name="connsiteX3" fmla="*/ 56980 w 56979"/>
                <a:gd name="connsiteY3" fmla="*/ 29488 h 5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79" h="56637">
                  <a:moveTo>
                    <a:pt x="27568" y="0"/>
                  </a:moveTo>
                  <a:lnTo>
                    <a:pt x="0" y="27454"/>
                  </a:lnTo>
                  <a:lnTo>
                    <a:pt x="29716" y="56638"/>
                  </a:lnTo>
                  <a:lnTo>
                    <a:pt x="56980" y="2948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E1F47EF7-E1C9-B94F-BBBF-C15849B461D4}"/>
                </a:ext>
              </a:extLst>
            </p:cNvPr>
            <p:cNvSpPr/>
            <p:nvPr/>
          </p:nvSpPr>
          <p:spPr>
            <a:xfrm>
              <a:off x="18439140" y="1726251"/>
              <a:ext cx="56096" cy="55763"/>
            </a:xfrm>
            <a:custGeom>
              <a:avLst/>
              <a:gdLst>
                <a:gd name="connsiteX0" fmla="*/ 27901 w 56096"/>
                <a:gd name="connsiteY0" fmla="*/ 0 h 55763"/>
                <a:gd name="connsiteX1" fmla="*/ 0 w 56096"/>
                <a:gd name="connsiteY1" fmla="*/ 27787 h 55763"/>
                <a:gd name="connsiteX2" fmla="*/ 28499 w 56096"/>
                <a:gd name="connsiteY2" fmla="*/ 55763 h 55763"/>
                <a:gd name="connsiteX3" fmla="*/ 56096 w 56096"/>
                <a:gd name="connsiteY3" fmla="*/ 28271 h 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96" h="55763">
                  <a:moveTo>
                    <a:pt x="27901" y="0"/>
                  </a:moveTo>
                  <a:lnTo>
                    <a:pt x="0" y="27787"/>
                  </a:lnTo>
                  <a:lnTo>
                    <a:pt x="28499" y="55763"/>
                  </a:lnTo>
                  <a:lnTo>
                    <a:pt x="56096" y="2827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4" name="Freeform 773">
              <a:extLst>
                <a:ext uri="{FF2B5EF4-FFF2-40B4-BE49-F238E27FC236}">
                  <a16:creationId xmlns:a16="http://schemas.microsoft.com/office/drawing/2014/main" id="{2594EF5A-5856-8747-B6FB-02FA99FB1921}"/>
                </a:ext>
              </a:extLst>
            </p:cNvPr>
            <p:cNvSpPr/>
            <p:nvPr/>
          </p:nvSpPr>
          <p:spPr>
            <a:xfrm>
              <a:off x="18689058" y="1727020"/>
              <a:ext cx="60001" cy="60277"/>
            </a:xfrm>
            <a:custGeom>
              <a:avLst/>
              <a:gdLst>
                <a:gd name="connsiteX0" fmla="*/ 0 w 60001"/>
                <a:gd name="connsiteY0" fmla="*/ 28994 h 60277"/>
                <a:gd name="connsiteX1" fmla="*/ 31189 w 60001"/>
                <a:gd name="connsiteY1" fmla="*/ 60277 h 60277"/>
                <a:gd name="connsiteX2" fmla="*/ 60002 w 60001"/>
                <a:gd name="connsiteY2" fmla="*/ 30970 h 60277"/>
                <a:gd name="connsiteX3" fmla="*/ 29117 w 60001"/>
                <a:gd name="connsiteY3" fmla="*/ 0 h 6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1" h="60277">
                  <a:moveTo>
                    <a:pt x="0" y="28994"/>
                  </a:moveTo>
                  <a:lnTo>
                    <a:pt x="31189" y="60277"/>
                  </a:lnTo>
                  <a:lnTo>
                    <a:pt x="60002" y="30970"/>
                  </a:lnTo>
                  <a:lnTo>
                    <a:pt x="29117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5" name="Freeform 774">
              <a:extLst>
                <a:ext uri="{FF2B5EF4-FFF2-40B4-BE49-F238E27FC236}">
                  <a16:creationId xmlns:a16="http://schemas.microsoft.com/office/drawing/2014/main" id="{F9E4FF62-6C2D-EE4A-926C-7C1D8B8E90A6}"/>
                </a:ext>
              </a:extLst>
            </p:cNvPr>
            <p:cNvSpPr/>
            <p:nvPr/>
          </p:nvSpPr>
          <p:spPr>
            <a:xfrm>
              <a:off x="18752015" y="1659511"/>
              <a:ext cx="64430" cy="64420"/>
            </a:xfrm>
            <a:custGeom>
              <a:avLst/>
              <a:gdLst>
                <a:gd name="connsiteX0" fmla="*/ 0 w 64430"/>
                <a:gd name="connsiteY0" fmla="*/ 33802 h 64420"/>
                <a:gd name="connsiteX1" fmla="*/ 30533 w 64430"/>
                <a:gd name="connsiteY1" fmla="*/ 64421 h 64420"/>
                <a:gd name="connsiteX2" fmla="*/ 64430 w 64430"/>
                <a:gd name="connsiteY2" fmla="*/ 29953 h 64420"/>
                <a:gd name="connsiteX3" fmla="*/ 33926 w 64430"/>
                <a:gd name="connsiteY3" fmla="*/ 0 h 6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30" h="64420">
                  <a:moveTo>
                    <a:pt x="0" y="33802"/>
                  </a:moveTo>
                  <a:lnTo>
                    <a:pt x="30533" y="64421"/>
                  </a:lnTo>
                  <a:lnTo>
                    <a:pt x="64430" y="29953"/>
                  </a:lnTo>
                  <a:lnTo>
                    <a:pt x="33926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DA0522BD-632C-E14B-B5F7-28093F035B12}"/>
                </a:ext>
              </a:extLst>
            </p:cNvPr>
            <p:cNvSpPr/>
            <p:nvPr/>
          </p:nvSpPr>
          <p:spPr>
            <a:xfrm>
              <a:off x="18720865" y="1695993"/>
              <a:ext cx="59022" cy="59289"/>
            </a:xfrm>
            <a:custGeom>
              <a:avLst/>
              <a:gdLst>
                <a:gd name="connsiteX0" fmla="*/ 0 w 59022"/>
                <a:gd name="connsiteY0" fmla="*/ 28347 h 59289"/>
                <a:gd name="connsiteX1" fmla="*/ 30866 w 59022"/>
                <a:gd name="connsiteY1" fmla="*/ 59289 h 59289"/>
                <a:gd name="connsiteX2" fmla="*/ 59023 w 59022"/>
                <a:gd name="connsiteY2" fmla="*/ 30647 h 59289"/>
                <a:gd name="connsiteX3" fmla="*/ 28452 w 59022"/>
                <a:gd name="connsiteY3" fmla="*/ 0 h 5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22" h="59289">
                  <a:moveTo>
                    <a:pt x="0" y="28347"/>
                  </a:moveTo>
                  <a:lnTo>
                    <a:pt x="30866" y="59289"/>
                  </a:lnTo>
                  <a:lnTo>
                    <a:pt x="59023" y="30647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7" name="Freeform 776">
              <a:extLst>
                <a:ext uri="{FF2B5EF4-FFF2-40B4-BE49-F238E27FC236}">
                  <a16:creationId xmlns:a16="http://schemas.microsoft.com/office/drawing/2014/main" id="{90F5CDEF-BE54-2945-8F85-083DFC65E623}"/>
                </a:ext>
              </a:extLst>
            </p:cNvPr>
            <p:cNvSpPr/>
            <p:nvPr/>
          </p:nvSpPr>
          <p:spPr>
            <a:xfrm>
              <a:off x="18407913" y="1695261"/>
              <a:ext cx="56447" cy="56115"/>
            </a:xfrm>
            <a:custGeom>
              <a:avLst/>
              <a:gdLst>
                <a:gd name="connsiteX0" fmla="*/ 28233 w 56447"/>
                <a:gd name="connsiteY0" fmla="*/ 0 h 56115"/>
                <a:gd name="connsiteX1" fmla="*/ 0 w 56447"/>
                <a:gd name="connsiteY1" fmla="*/ 28119 h 56115"/>
                <a:gd name="connsiteX2" fmla="*/ 28518 w 56447"/>
                <a:gd name="connsiteY2" fmla="*/ 56115 h 56115"/>
                <a:gd name="connsiteX3" fmla="*/ 56448 w 56447"/>
                <a:gd name="connsiteY3" fmla="*/ 28300 h 5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7" h="56115">
                  <a:moveTo>
                    <a:pt x="28233" y="0"/>
                  </a:moveTo>
                  <a:lnTo>
                    <a:pt x="0" y="28119"/>
                  </a:lnTo>
                  <a:lnTo>
                    <a:pt x="28518" y="56115"/>
                  </a:lnTo>
                  <a:lnTo>
                    <a:pt x="56448" y="2830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6EE2447D-B979-7145-814E-ACC7A1662AA5}"/>
                </a:ext>
              </a:extLst>
            </p:cNvPr>
            <p:cNvSpPr/>
            <p:nvPr/>
          </p:nvSpPr>
          <p:spPr>
            <a:xfrm>
              <a:off x="18657908" y="1758703"/>
              <a:ext cx="59678" cy="59944"/>
            </a:xfrm>
            <a:custGeom>
              <a:avLst/>
              <a:gdLst>
                <a:gd name="connsiteX0" fmla="*/ 0 w 59678"/>
                <a:gd name="connsiteY0" fmla="*/ 28338 h 59944"/>
                <a:gd name="connsiteX1" fmla="*/ 31512 w 59678"/>
                <a:gd name="connsiteY1" fmla="*/ 59945 h 59944"/>
                <a:gd name="connsiteX2" fmla="*/ 59679 w 59678"/>
                <a:gd name="connsiteY2" fmla="*/ 31303 h 59944"/>
                <a:gd name="connsiteX3" fmla="*/ 28461 w 59678"/>
                <a:gd name="connsiteY3" fmla="*/ 0 h 5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78" h="59944">
                  <a:moveTo>
                    <a:pt x="0" y="28338"/>
                  </a:moveTo>
                  <a:lnTo>
                    <a:pt x="31512" y="59945"/>
                  </a:lnTo>
                  <a:lnTo>
                    <a:pt x="59679" y="31303"/>
                  </a:lnTo>
                  <a:lnTo>
                    <a:pt x="2846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9" name="Freeform 778">
              <a:extLst>
                <a:ext uri="{FF2B5EF4-FFF2-40B4-BE49-F238E27FC236}">
                  <a16:creationId xmlns:a16="http://schemas.microsoft.com/office/drawing/2014/main" id="{FC68E7E0-775C-7B49-81F6-92C2A53CA110}"/>
                </a:ext>
              </a:extLst>
            </p:cNvPr>
            <p:cNvSpPr/>
            <p:nvPr/>
          </p:nvSpPr>
          <p:spPr>
            <a:xfrm>
              <a:off x="18626415" y="1789730"/>
              <a:ext cx="60343" cy="60619"/>
            </a:xfrm>
            <a:custGeom>
              <a:avLst/>
              <a:gdLst>
                <a:gd name="connsiteX0" fmla="*/ 0 w 60343"/>
                <a:gd name="connsiteY0" fmla="*/ 28690 h 60619"/>
                <a:gd name="connsiteX1" fmla="*/ 31835 w 60343"/>
                <a:gd name="connsiteY1" fmla="*/ 60619 h 60619"/>
                <a:gd name="connsiteX2" fmla="*/ 60344 w 60343"/>
                <a:gd name="connsiteY2" fmla="*/ 31626 h 60619"/>
                <a:gd name="connsiteX3" fmla="*/ 28803 w 60343"/>
                <a:gd name="connsiteY3" fmla="*/ 0 h 6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43" h="60619">
                  <a:moveTo>
                    <a:pt x="0" y="28690"/>
                  </a:moveTo>
                  <a:lnTo>
                    <a:pt x="31835" y="60619"/>
                  </a:lnTo>
                  <a:lnTo>
                    <a:pt x="60344" y="31626"/>
                  </a:lnTo>
                  <a:lnTo>
                    <a:pt x="28803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670B6492-192E-7848-A49B-1B8D85A51171}"/>
                </a:ext>
              </a:extLst>
            </p:cNvPr>
            <p:cNvSpPr/>
            <p:nvPr/>
          </p:nvSpPr>
          <p:spPr>
            <a:xfrm>
              <a:off x="18533999" y="1820368"/>
              <a:ext cx="55886" cy="55554"/>
            </a:xfrm>
            <a:custGeom>
              <a:avLst/>
              <a:gdLst>
                <a:gd name="connsiteX0" fmla="*/ 26903 w 55886"/>
                <a:gd name="connsiteY0" fmla="*/ 0 h 55554"/>
                <a:gd name="connsiteX1" fmla="*/ 0 w 55886"/>
                <a:gd name="connsiteY1" fmla="*/ 26798 h 55554"/>
                <a:gd name="connsiteX2" fmla="*/ 29298 w 55886"/>
                <a:gd name="connsiteY2" fmla="*/ 55554 h 55554"/>
                <a:gd name="connsiteX3" fmla="*/ 55887 w 55886"/>
                <a:gd name="connsiteY3" fmla="*/ 29070 h 5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6" h="55554">
                  <a:moveTo>
                    <a:pt x="26903" y="0"/>
                  </a:moveTo>
                  <a:lnTo>
                    <a:pt x="0" y="26798"/>
                  </a:lnTo>
                  <a:lnTo>
                    <a:pt x="29298" y="55554"/>
                  </a:lnTo>
                  <a:lnTo>
                    <a:pt x="55887" y="2907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1" name="Freeform 780">
              <a:extLst>
                <a:ext uri="{FF2B5EF4-FFF2-40B4-BE49-F238E27FC236}">
                  <a16:creationId xmlns:a16="http://schemas.microsoft.com/office/drawing/2014/main" id="{DB9B09BD-5830-264D-8AD8-212F5DE19519}"/>
                </a:ext>
              </a:extLst>
            </p:cNvPr>
            <p:cNvSpPr/>
            <p:nvPr/>
          </p:nvSpPr>
          <p:spPr>
            <a:xfrm>
              <a:off x="18376705" y="1664291"/>
              <a:ext cx="56751" cy="56428"/>
            </a:xfrm>
            <a:custGeom>
              <a:avLst/>
              <a:gdLst>
                <a:gd name="connsiteX0" fmla="*/ 28556 w 56751"/>
                <a:gd name="connsiteY0" fmla="*/ 0 h 56428"/>
                <a:gd name="connsiteX1" fmla="*/ 0 w 56751"/>
                <a:gd name="connsiteY1" fmla="*/ 28452 h 56428"/>
                <a:gd name="connsiteX2" fmla="*/ 28499 w 56751"/>
                <a:gd name="connsiteY2" fmla="*/ 56429 h 56428"/>
                <a:gd name="connsiteX3" fmla="*/ 56752 w 56751"/>
                <a:gd name="connsiteY3" fmla="*/ 28281 h 5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51" h="56428">
                  <a:moveTo>
                    <a:pt x="28556" y="0"/>
                  </a:moveTo>
                  <a:lnTo>
                    <a:pt x="0" y="28452"/>
                  </a:lnTo>
                  <a:lnTo>
                    <a:pt x="28499" y="56429"/>
                  </a:lnTo>
                  <a:lnTo>
                    <a:pt x="56752" y="2828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2" name="Freeform 781">
              <a:extLst>
                <a:ext uri="{FF2B5EF4-FFF2-40B4-BE49-F238E27FC236}">
                  <a16:creationId xmlns:a16="http://schemas.microsoft.com/office/drawing/2014/main" id="{104C8BB2-2DF5-8540-A5E0-9FD770A4388F}"/>
                </a:ext>
              </a:extLst>
            </p:cNvPr>
            <p:cNvSpPr/>
            <p:nvPr/>
          </p:nvSpPr>
          <p:spPr>
            <a:xfrm>
              <a:off x="18626491" y="1534965"/>
              <a:ext cx="61085" cy="60742"/>
            </a:xfrm>
            <a:custGeom>
              <a:avLst/>
              <a:gdLst>
                <a:gd name="connsiteX0" fmla="*/ 28195 w 61085"/>
                <a:gd name="connsiteY0" fmla="*/ 60743 h 60742"/>
                <a:gd name="connsiteX1" fmla="*/ 61085 w 61085"/>
                <a:gd name="connsiteY1" fmla="*/ 27977 h 60742"/>
                <a:gd name="connsiteX2" fmla="*/ 32586 w 61085"/>
                <a:gd name="connsiteY2" fmla="*/ 0 h 60742"/>
                <a:gd name="connsiteX3" fmla="*/ 0 w 61085"/>
                <a:gd name="connsiteY3" fmla="*/ 32462 h 6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85" h="60742">
                  <a:moveTo>
                    <a:pt x="28195" y="60743"/>
                  </a:moveTo>
                  <a:lnTo>
                    <a:pt x="61085" y="27977"/>
                  </a:lnTo>
                  <a:lnTo>
                    <a:pt x="32586" y="0"/>
                  </a:lnTo>
                  <a:lnTo>
                    <a:pt x="0" y="3246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D2CB556A-49B2-E243-B9F7-1AC48B7C3549}"/>
                </a:ext>
              </a:extLst>
            </p:cNvPr>
            <p:cNvSpPr/>
            <p:nvPr/>
          </p:nvSpPr>
          <p:spPr>
            <a:xfrm>
              <a:off x="18564703" y="1473671"/>
              <a:ext cx="60429" cy="60077"/>
            </a:xfrm>
            <a:custGeom>
              <a:avLst/>
              <a:gdLst>
                <a:gd name="connsiteX0" fmla="*/ 28205 w 60429"/>
                <a:gd name="connsiteY0" fmla="*/ 60078 h 60077"/>
                <a:gd name="connsiteX1" fmla="*/ 60429 w 60429"/>
                <a:gd name="connsiteY1" fmla="*/ 27977 h 60077"/>
                <a:gd name="connsiteX2" fmla="*/ 31939 w 60429"/>
                <a:gd name="connsiteY2" fmla="*/ 0 h 60077"/>
                <a:gd name="connsiteX3" fmla="*/ 0 w 60429"/>
                <a:gd name="connsiteY3" fmla="*/ 31806 h 6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29" h="60077">
                  <a:moveTo>
                    <a:pt x="28205" y="60078"/>
                  </a:moveTo>
                  <a:lnTo>
                    <a:pt x="60429" y="27977"/>
                  </a:lnTo>
                  <a:lnTo>
                    <a:pt x="31939" y="0"/>
                  </a:lnTo>
                  <a:lnTo>
                    <a:pt x="0" y="31806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4" name="Freeform 783">
              <a:extLst>
                <a:ext uri="{FF2B5EF4-FFF2-40B4-BE49-F238E27FC236}">
                  <a16:creationId xmlns:a16="http://schemas.microsoft.com/office/drawing/2014/main" id="{741ED1B3-4EB7-A040-80DF-67E66F72D2B8}"/>
                </a:ext>
              </a:extLst>
            </p:cNvPr>
            <p:cNvSpPr/>
            <p:nvPr/>
          </p:nvSpPr>
          <p:spPr>
            <a:xfrm>
              <a:off x="18657366" y="1565603"/>
              <a:ext cx="62643" cy="62291"/>
            </a:xfrm>
            <a:custGeom>
              <a:avLst/>
              <a:gdLst>
                <a:gd name="connsiteX0" fmla="*/ 29412 w 62643"/>
                <a:gd name="connsiteY0" fmla="*/ 62292 h 62291"/>
                <a:gd name="connsiteX1" fmla="*/ 62644 w 62643"/>
                <a:gd name="connsiteY1" fmla="*/ 29184 h 62291"/>
                <a:gd name="connsiteX2" fmla="*/ 32918 w 62643"/>
                <a:gd name="connsiteY2" fmla="*/ 0 h 62291"/>
                <a:gd name="connsiteX3" fmla="*/ 0 w 62643"/>
                <a:gd name="connsiteY3" fmla="*/ 32795 h 62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43" h="62291">
                  <a:moveTo>
                    <a:pt x="29412" y="62292"/>
                  </a:moveTo>
                  <a:lnTo>
                    <a:pt x="62644" y="29184"/>
                  </a:lnTo>
                  <a:lnTo>
                    <a:pt x="32918" y="0"/>
                  </a:lnTo>
                  <a:lnTo>
                    <a:pt x="0" y="3279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46DF791C-D554-8D44-92E0-8DF418E6D88B}"/>
                </a:ext>
              </a:extLst>
            </p:cNvPr>
            <p:cNvSpPr/>
            <p:nvPr/>
          </p:nvSpPr>
          <p:spPr>
            <a:xfrm>
              <a:off x="18689467" y="1597457"/>
              <a:ext cx="61750" cy="61398"/>
            </a:xfrm>
            <a:custGeom>
              <a:avLst/>
              <a:gdLst>
                <a:gd name="connsiteX0" fmla="*/ 28195 w 61750"/>
                <a:gd name="connsiteY0" fmla="*/ 61399 h 61398"/>
                <a:gd name="connsiteX1" fmla="*/ 61750 w 61750"/>
                <a:gd name="connsiteY1" fmla="*/ 27967 h 61398"/>
                <a:gd name="connsiteX2" fmla="*/ 33251 w 61750"/>
                <a:gd name="connsiteY2" fmla="*/ 0 h 61398"/>
                <a:gd name="connsiteX3" fmla="*/ 0 w 61750"/>
                <a:gd name="connsiteY3" fmla="*/ 33127 h 6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50" h="61398">
                  <a:moveTo>
                    <a:pt x="28195" y="61399"/>
                  </a:moveTo>
                  <a:lnTo>
                    <a:pt x="61750" y="27967"/>
                  </a:lnTo>
                  <a:lnTo>
                    <a:pt x="33251" y="0"/>
                  </a:lnTo>
                  <a:lnTo>
                    <a:pt x="0" y="3312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6" name="Freeform 785">
              <a:extLst>
                <a:ext uri="{FF2B5EF4-FFF2-40B4-BE49-F238E27FC236}">
                  <a16:creationId xmlns:a16="http://schemas.microsoft.com/office/drawing/2014/main" id="{A6A5C8AD-FDF7-E94E-B5C4-EEEBB90D8498}"/>
                </a:ext>
              </a:extLst>
            </p:cNvPr>
            <p:cNvSpPr/>
            <p:nvPr/>
          </p:nvSpPr>
          <p:spPr>
            <a:xfrm>
              <a:off x="18532174" y="1441067"/>
              <a:ext cx="61750" cy="61721"/>
            </a:xfrm>
            <a:custGeom>
              <a:avLst/>
              <a:gdLst>
                <a:gd name="connsiteX0" fmla="*/ 61750 w 61750"/>
                <a:gd name="connsiteY0" fmla="*/ 29944 h 61721"/>
                <a:gd name="connsiteX1" fmla="*/ 31255 w 61750"/>
                <a:gd name="connsiteY1" fmla="*/ 0 h 61721"/>
                <a:gd name="connsiteX2" fmla="*/ 0 w 61750"/>
                <a:gd name="connsiteY2" fmla="*/ 31787 h 61721"/>
                <a:gd name="connsiteX3" fmla="*/ 29849 w 61750"/>
                <a:gd name="connsiteY3" fmla="*/ 61722 h 6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50" h="61721">
                  <a:moveTo>
                    <a:pt x="61750" y="29944"/>
                  </a:moveTo>
                  <a:lnTo>
                    <a:pt x="31255" y="0"/>
                  </a:lnTo>
                  <a:lnTo>
                    <a:pt x="0" y="31787"/>
                  </a:lnTo>
                  <a:lnTo>
                    <a:pt x="29849" y="6172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BB558738-DBE6-C945-B61E-73D595A68BBB}"/>
                </a:ext>
              </a:extLst>
            </p:cNvPr>
            <p:cNvSpPr/>
            <p:nvPr/>
          </p:nvSpPr>
          <p:spPr>
            <a:xfrm>
              <a:off x="18595587" y="1504309"/>
              <a:ext cx="60781" cy="60429"/>
            </a:xfrm>
            <a:custGeom>
              <a:avLst/>
              <a:gdLst>
                <a:gd name="connsiteX0" fmla="*/ 28214 w 60781"/>
                <a:gd name="connsiteY0" fmla="*/ 60429 h 60429"/>
                <a:gd name="connsiteX1" fmla="*/ 60781 w 60781"/>
                <a:gd name="connsiteY1" fmla="*/ 27996 h 60429"/>
                <a:gd name="connsiteX2" fmla="*/ 32263 w 60781"/>
                <a:gd name="connsiteY2" fmla="*/ 0 h 60429"/>
                <a:gd name="connsiteX3" fmla="*/ 0 w 60781"/>
                <a:gd name="connsiteY3" fmla="*/ 32130 h 6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81" h="60429">
                  <a:moveTo>
                    <a:pt x="28214" y="60429"/>
                  </a:moveTo>
                  <a:lnTo>
                    <a:pt x="60781" y="27996"/>
                  </a:lnTo>
                  <a:lnTo>
                    <a:pt x="32263" y="0"/>
                  </a:lnTo>
                  <a:lnTo>
                    <a:pt x="0" y="3213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8" name="Freeform 787">
              <a:extLst>
                <a:ext uri="{FF2B5EF4-FFF2-40B4-BE49-F238E27FC236}">
                  <a16:creationId xmlns:a16="http://schemas.microsoft.com/office/drawing/2014/main" id="{B148B10F-9D00-A548-A1C1-D715779C9497}"/>
                </a:ext>
              </a:extLst>
            </p:cNvPr>
            <p:cNvSpPr/>
            <p:nvPr/>
          </p:nvSpPr>
          <p:spPr>
            <a:xfrm>
              <a:off x="18377048" y="1601980"/>
              <a:ext cx="56675" cy="56941"/>
            </a:xfrm>
            <a:custGeom>
              <a:avLst/>
              <a:gdLst>
                <a:gd name="connsiteX0" fmla="*/ 56676 w 56675"/>
                <a:gd name="connsiteY0" fmla="*/ 28594 h 56941"/>
                <a:gd name="connsiteX1" fmla="*/ 28157 w 56675"/>
                <a:gd name="connsiteY1" fmla="*/ 0 h 56941"/>
                <a:gd name="connsiteX2" fmla="*/ 0 w 56675"/>
                <a:gd name="connsiteY2" fmla="*/ 28632 h 56941"/>
                <a:gd name="connsiteX3" fmla="*/ 28224 w 56675"/>
                <a:gd name="connsiteY3" fmla="*/ 56942 h 5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75" h="56941">
                  <a:moveTo>
                    <a:pt x="56676" y="28594"/>
                  </a:moveTo>
                  <a:lnTo>
                    <a:pt x="28157" y="0"/>
                  </a:lnTo>
                  <a:lnTo>
                    <a:pt x="0" y="28632"/>
                  </a:lnTo>
                  <a:lnTo>
                    <a:pt x="28224" y="5694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FEFA71C2-FCA5-E34D-86D4-8507511931E8}"/>
                </a:ext>
              </a:extLst>
            </p:cNvPr>
            <p:cNvSpPr/>
            <p:nvPr/>
          </p:nvSpPr>
          <p:spPr>
            <a:xfrm>
              <a:off x="18407875" y="1570278"/>
              <a:ext cx="57350" cy="57616"/>
            </a:xfrm>
            <a:custGeom>
              <a:avLst/>
              <a:gdLst>
                <a:gd name="connsiteX0" fmla="*/ 57350 w 57350"/>
                <a:gd name="connsiteY0" fmla="*/ 28917 h 57616"/>
                <a:gd name="connsiteX1" fmla="*/ 28509 w 57350"/>
                <a:gd name="connsiteY1" fmla="*/ 0 h 57616"/>
                <a:gd name="connsiteX2" fmla="*/ 0 w 57350"/>
                <a:gd name="connsiteY2" fmla="*/ 28994 h 57616"/>
                <a:gd name="connsiteX3" fmla="*/ 28547 w 57350"/>
                <a:gd name="connsiteY3" fmla="*/ 57616 h 5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50" h="57616">
                  <a:moveTo>
                    <a:pt x="57350" y="28917"/>
                  </a:moveTo>
                  <a:lnTo>
                    <a:pt x="28509" y="0"/>
                  </a:lnTo>
                  <a:lnTo>
                    <a:pt x="0" y="28994"/>
                  </a:lnTo>
                  <a:lnTo>
                    <a:pt x="28547" y="57616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0" name="Freeform 789">
              <a:extLst>
                <a:ext uri="{FF2B5EF4-FFF2-40B4-BE49-F238E27FC236}">
                  <a16:creationId xmlns:a16="http://schemas.microsoft.com/office/drawing/2014/main" id="{5F120E1F-F123-B84E-996C-8D1208071CFD}"/>
                </a:ext>
              </a:extLst>
            </p:cNvPr>
            <p:cNvSpPr/>
            <p:nvPr/>
          </p:nvSpPr>
          <p:spPr>
            <a:xfrm>
              <a:off x="18345802" y="1633331"/>
              <a:ext cx="56780" cy="56742"/>
            </a:xfrm>
            <a:custGeom>
              <a:avLst/>
              <a:gdLst>
                <a:gd name="connsiteX0" fmla="*/ 28585 w 56780"/>
                <a:gd name="connsiteY0" fmla="*/ 0 h 56742"/>
                <a:gd name="connsiteX1" fmla="*/ 0 w 56780"/>
                <a:gd name="connsiteY1" fmla="*/ 29070 h 56742"/>
                <a:gd name="connsiteX2" fmla="*/ 28195 w 56780"/>
                <a:gd name="connsiteY2" fmla="*/ 56742 h 56742"/>
                <a:gd name="connsiteX3" fmla="*/ 56780 w 56780"/>
                <a:gd name="connsiteY3" fmla="*/ 28271 h 5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80" h="56742">
                  <a:moveTo>
                    <a:pt x="28585" y="0"/>
                  </a:moveTo>
                  <a:lnTo>
                    <a:pt x="0" y="29070"/>
                  </a:lnTo>
                  <a:lnTo>
                    <a:pt x="28195" y="56742"/>
                  </a:lnTo>
                  <a:lnTo>
                    <a:pt x="56780" y="2827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7BA52FB5-58A0-F347-9252-9E1BBBA873F8}"/>
                </a:ext>
              </a:extLst>
            </p:cNvPr>
            <p:cNvSpPr/>
            <p:nvPr/>
          </p:nvSpPr>
          <p:spPr>
            <a:xfrm>
              <a:off x="18501346" y="1475562"/>
              <a:ext cx="57987" cy="58243"/>
            </a:xfrm>
            <a:custGeom>
              <a:avLst/>
              <a:gdLst>
                <a:gd name="connsiteX0" fmla="*/ 57987 w 57987"/>
                <a:gd name="connsiteY0" fmla="*/ 29906 h 58243"/>
                <a:gd name="connsiteX1" fmla="*/ 28167 w 57987"/>
                <a:gd name="connsiteY1" fmla="*/ 0 h 58243"/>
                <a:gd name="connsiteX2" fmla="*/ 0 w 57987"/>
                <a:gd name="connsiteY2" fmla="*/ 28642 h 58243"/>
                <a:gd name="connsiteX3" fmla="*/ 29526 w 57987"/>
                <a:gd name="connsiteY3" fmla="*/ 58244 h 5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87" h="58243">
                  <a:moveTo>
                    <a:pt x="57987" y="29906"/>
                  </a:moveTo>
                  <a:lnTo>
                    <a:pt x="28167" y="0"/>
                  </a:lnTo>
                  <a:lnTo>
                    <a:pt x="0" y="28642"/>
                  </a:lnTo>
                  <a:lnTo>
                    <a:pt x="29526" y="5824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2" name="Freeform 791">
              <a:extLst>
                <a:ext uri="{FF2B5EF4-FFF2-40B4-BE49-F238E27FC236}">
                  <a16:creationId xmlns:a16="http://schemas.microsoft.com/office/drawing/2014/main" id="{79BABDD1-0032-D045-A507-5F13F426E60D}"/>
                </a:ext>
              </a:extLst>
            </p:cNvPr>
            <p:cNvSpPr/>
            <p:nvPr/>
          </p:nvSpPr>
          <p:spPr>
            <a:xfrm>
              <a:off x="18469873" y="1506913"/>
              <a:ext cx="58310" cy="58585"/>
            </a:xfrm>
            <a:custGeom>
              <a:avLst/>
              <a:gdLst>
                <a:gd name="connsiteX0" fmla="*/ 58310 w 58310"/>
                <a:gd name="connsiteY0" fmla="*/ 29583 h 58585"/>
                <a:gd name="connsiteX1" fmla="*/ 28813 w 58310"/>
                <a:gd name="connsiteY1" fmla="*/ 0 h 58585"/>
                <a:gd name="connsiteX2" fmla="*/ 0 w 58310"/>
                <a:gd name="connsiteY2" fmla="*/ 29298 h 58585"/>
                <a:gd name="connsiteX3" fmla="*/ 29193 w 58310"/>
                <a:gd name="connsiteY3" fmla="*/ 58586 h 5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10" h="58585">
                  <a:moveTo>
                    <a:pt x="58310" y="29583"/>
                  </a:moveTo>
                  <a:lnTo>
                    <a:pt x="28813" y="0"/>
                  </a:lnTo>
                  <a:lnTo>
                    <a:pt x="0" y="29298"/>
                  </a:lnTo>
                  <a:lnTo>
                    <a:pt x="29193" y="58586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3" name="Freeform 792">
              <a:extLst>
                <a:ext uri="{FF2B5EF4-FFF2-40B4-BE49-F238E27FC236}">
                  <a16:creationId xmlns:a16="http://schemas.microsoft.com/office/drawing/2014/main" id="{2172234D-C9C6-2A44-9375-D2CBE77C3603}"/>
                </a:ext>
              </a:extLst>
            </p:cNvPr>
            <p:cNvSpPr/>
            <p:nvPr/>
          </p:nvSpPr>
          <p:spPr>
            <a:xfrm>
              <a:off x="18439045" y="1538928"/>
              <a:ext cx="57331" cy="57587"/>
            </a:xfrm>
            <a:custGeom>
              <a:avLst/>
              <a:gdLst>
                <a:gd name="connsiteX0" fmla="*/ 57331 w 57331"/>
                <a:gd name="connsiteY0" fmla="*/ 29250 h 57587"/>
                <a:gd name="connsiteX1" fmla="*/ 28157 w 57331"/>
                <a:gd name="connsiteY1" fmla="*/ 0 h 57587"/>
                <a:gd name="connsiteX2" fmla="*/ 0 w 57331"/>
                <a:gd name="connsiteY2" fmla="*/ 28632 h 57587"/>
                <a:gd name="connsiteX3" fmla="*/ 28880 w 57331"/>
                <a:gd name="connsiteY3" fmla="*/ 57588 h 5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31" h="57587">
                  <a:moveTo>
                    <a:pt x="57331" y="29250"/>
                  </a:moveTo>
                  <a:lnTo>
                    <a:pt x="28157" y="0"/>
                  </a:lnTo>
                  <a:lnTo>
                    <a:pt x="0" y="28632"/>
                  </a:lnTo>
                  <a:lnTo>
                    <a:pt x="28880" y="5758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4" name="Freeform 793">
              <a:extLst>
                <a:ext uri="{FF2B5EF4-FFF2-40B4-BE49-F238E27FC236}">
                  <a16:creationId xmlns:a16="http://schemas.microsoft.com/office/drawing/2014/main" id="{944EBADF-2962-1D45-8048-5D14D0915AF3}"/>
                </a:ext>
              </a:extLst>
            </p:cNvPr>
            <p:cNvSpPr/>
            <p:nvPr/>
          </p:nvSpPr>
          <p:spPr>
            <a:xfrm>
              <a:off x="18866868" y="1357341"/>
              <a:ext cx="57863" cy="57839"/>
            </a:xfrm>
            <a:custGeom>
              <a:avLst/>
              <a:gdLst>
                <a:gd name="connsiteX0" fmla="*/ 0 w 57863"/>
                <a:gd name="connsiteY0" fmla="*/ 28343 h 57839"/>
                <a:gd name="connsiteX1" fmla="*/ 29412 w 57863"/>
                <a:gd name="connsiteY1" fmla="*/ 57840 h 57839"/>
                <a:gd name="connsiteX2" fmla="*/ 57863 w 57863"/>
                <a:gd name="connsiteY2" fmla="*/ 29492 h 57839"/>
                <a:gd name="connsiteX3" fmla="*/ 28452 w 57863"/>
                <a:gd name="connsiteY3" fmla="*/ 0 h 5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63" h="57839">
                  <a:moveTo>
                    <a:pt x="0" y="28343"/>
                  </a:moveTo>
                  <a:lnTo>
                    <a:pt x="29412" y="57840"/>
                  </a:lnTo>
                  <a:lnTo>
                    <a:pt x="57863" y="29492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5" name="Freeform 794">
              <a:extLst>
                <a:ext uri="{FF2B5EF4-FFF2-40B4-BE49-F238E27FC236}">
                  <a16:creationId xmlns:a16="http://schemas.microsoft.com/office/drawing/2014/main" id="{AFD2DA4B-9620-A448-AF49-65A3C1825FB4}"/>
                </a:ext>
              </a:extLst>
            </p:cNvPr>
            <p:cNvSpPr/>
            <p:nvPr/>
          </p:nvSpPr>
          <p:spPr>
            <a:xfrm>
              <a:off x="18679755" y="1358155"/>
              <a:ext cx="56998" cy="56968"/>
            </a:xfrm>
            <a:custGeom>
              <a:avLst/>
              <a:gdLst>
                <a:gd name="connsiteX0" fmla="*/ 0 w 56998"/>
                <a:gd name="connsiteY0" fmla="*/ 28697 h 56968"/>
                <a:gd name="connsiteX1" fmla="*/ 28195 w 56998"/>
                <a:gd name="connsiteY1" fmla="*/ 56968 h 56968"/>
                <a:gd name="connsiteX2" fmla="*/ 56999 w 56998"/>
                <a:gd name="connsiteY2" fmla="*/ 28279 h 56968"/>
                <a:gd name="connsiteX3" fmla="*/ 28803 w 56998"/>
                <a:gd name="connsiteY3" fmla="*/ 0 h 5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98" h="56968">
                  <a:moveTo>
                    <a:pt x="0" y="28697"/>
                  </a:moveTo>
                  <a:lnTo>
                    <a:pt x="28195" y="56968"/>
                  </a:lnTo>
                  <a:lnTo>
                    <a:pt x="56999" y="28279"/>
                  </a:lnTo>
                  <a:lnTo>
                    <a:pt x="28803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6" name="Freeform 795">
              <a:extLst>
                <a:ext uri="{FF2B5EF4-FFF2-40B4-BE49-F238E27FC236}">
                  <a16:creationId xmlns:a16="http://schemas.microsoft.com/office/drawing/2014/main" id="{1742C003-3773-5A41-8795-636DC4FD1EF2}"/>
                </a:ext>
              </a:extLst>
            </p:cNvPr>
            <p:cNvSpPr/>
            <p:nvPr/>
          </p:nvSpPr>
          <p:spPr>
            <a:xfrm>
              <a:off x="18742399" y="1295446"/>
              <a:ext cx="57312" cy="57276"/>
            </a:xfrm>
            <a:custGeom>
              <a:avLst/>
              <a:gdLst>
                <a:gd name="connsiteX0" fmla="*/ 0 w 57312"/>
                <a:gd name="connsiteY0" fmla="*/ 29001 h 57276"/>
                <a:gd name="connsiteX1" fmla="*/ 28195 w 57312"/>
                <a:gd name="connsiteY1" fmla="*/ 57276 h 57276"/>
                <a:gd name="connsiteX2" fmla="*/ 57312 w 57312"/>
                <a:gd name="connsiteY2" fmla="*/ 28275 h 57276"/>
                <a:gd name="connsiteX3" fmla="*/ 29117 w 57312"/>
                <a:gd name="connsiteY3" fmla="*/ 0 h 5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12" h="57276">
                  <a:moveTo>
                    <a:pt x="0" y="29001"/>
                  </a:moveTo>
                  <a:lnTo>
                    <a:pt x="28195" y="57276"/>
                  </a:lnTo>
                  <a:lnTo>
                    <a:pt x="57312" y="28275"/>
                  </a:lnTo>
                  <a:lnTo>
                    <a:pt x="29117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119F6FB7-0545-C54C-9863-F3F81DF4FE9A}"/>
                </a:ext>
              </a:extLst>
            </p:cNvPr>
            <p:cNvSpPr/>
            <p:nvPr/>
          </p:nvSpPr>
          <p:spPr>
            <a:xfrm>
              <a:off x="18648604" y="1389532"/>
              <a:ext cx="56647" cy="56618"/>
            </a:xfrm>
            <a:custGeom>
              <a:avLst/>
              <a:gdLst>
                <a:gd name="connsiteX0" fmla="*/ 0 w 56647"/>
                <a:gd name="connsiteY0" fmla="*/ 28347 h 56618"/>
                <a:gd name="connsiteX1" fmla="*/ 28195 w 56647"/>
                <a:gd name="connsiteY1" fmla="*/ 56619 h 56618"/>
                <a:gd name="connsiteX2" fmla="*/ 56647 w 56647"/>
                <a:gd name="connsiteY2" fmla="*/ 28271 h 56618"/>
                <a:gd name="connsiteX3" fmla="*/ 28452 w 56647"/>
                <a:gd name="connsiteY3" fmla="*/ 0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0" y="28347"/>
                  </a:moveTo>
                  <a:lnTo>
                    <a:pt x="28195" y="56619"/>
                  </a:lnTo>
                  <a:lnTo>
                    <a:pt x="56647" y="28271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8" name="Freeform 797">
              <a:extLst>
                <a:ext uri="{FF2B5EF4-FFF2-40B4-BE49-F238E27FC236}">
                  <a16:creationId xmlns:a16="http://schemas.microsoft.com/office/drawing/2014/main" id="{30CA057F-72D7-6542-9A10-4EBD12DEFC70}"/>
                </a:ext>
              </a:extLst>
            </p:cNvPr>
            <p:cNvSpPr/>
            <p:nvPr/>
          </p:nvSpPr>
          <p:spPr>
            <a:xfrm>
              <a:off x="18835993" y="1326374"/>
              <a:ext cx="56647" cy="56619"/>
            </a:xfrm>
            <a:custGeom>
              <a:avLst/>
              <a:gdLst>
                <a:gd name="connsiteX0" fmla="*/ 0 w 56647"/>
                <a:gd name="connsiteY0" fmla="*/ 28344 h 56619"/>
                <a:gd name="connsiteX1" fmla="*/ 28186 w 56647"/>
                <a:gd name="connsiteY1" fmla="*/ 56620 h 56619"/>
                <a:gd name="connsiteX2" fmla="*/ 56647 w 56647"/>
                <a:gd name="connsiteY2" fmla="*/ 28275 h 56619"/>
                <a:gd name="connsiteX3" fmla="*/ 28452 w 56647"/>
                <a:gd name="connsiteY3" fmla="*/ 0 h 5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9">
                  <a:moveTo>
                    <a:pt x="0" y="28344"/>
                  </a:moveTo>
                  <a:lnTo>
                    <a:pt x="28186" y="56620"/>
                  </a:lnTo>
                  <a:lnTo>
                    <a:pt x="56647" y="28275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9" name="Freeform 798">
              <a:extLst>
                <a:ext uri="{FF2B5EF4-FFF2-40B4-BE49-F238E27FC236}">
                  <a16:creationId xmlns:a16="http://schemas.microsoft.com/office/drawing/2014/main" id="{AC1BEF7A-B04D-244F-936C-5D6093CA4A1F}"/>
                </a:ext>
              </a:extLst>
            </p:cNvPr>
            <p:cNvSpPr/>
            <p:nvPr/>
          </p:nvSpPr>
          <p:spPr>
            <a:xfrm>
              <a:off x="18774205" y="1264420"/>
              <a:ext cx="56656" cy="56618"/>
            </a:xfrm>
            <a:custGeom>
              <a:avLst/>
              <a:gdLst>
                <a:gd name="connsiteX0" fmla="*/ 0 w 56656"/>
                <a:gd name="connsiteY0" fmla="*/ 28344 h 56618"/>
                <a:gd name="connsiteX1" fmla="*/ 28195 w 56656"/>
                <a:gd name="connsiteY1" fmla="*/ 56619 h 56618"/>
                <a:gd name="connsiteX2" fmla="*/ 56657 w 56656"/>
                <a:gd name="connsiteY2" fmla="*/ 28275 h 56618"/>
                <a:gd name="connsiteX3" fmla="*/ 28461 w 56656"/>
                <a:gd name="connsiteY3" fmla="*/ 0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56" h="56618">
                  <a:moveTo>
                    <a:pt x="0" y="28344"/>
                  </a:moveTo>
                  <a:lnTo>
                    <a:pt x="28195" y="56619"/>
                  </a:lnTo>
                  <a:lnTo>
                    <a:pt x="56657" y="28275"/>
                  </a:lnTo>
                  <a:lnTo>
                    <a:pt x="2846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0" name="Freeform 799">
              <a:extLst>
                <a:ext uri="{FF2B5EF4-FFF2-40B4-BE49-F238E27FC236}">
                  <a16:creationId xmlns:a16="http://schemas.microsoft.com/office/drawing/2014/main" id="{97D479CD-21D9-0B43-B270-62CB95E4210A}"/>
                </a:ext>
              </a:extLst>
            </p:cNvPr>
            <p:cNvSpPr/>
            <p:nvPr/>
          </p:nvSpPr>
          <p:spPr>
            <a:xfrm>
              <a:off x="18805090" y="1295386"/>
              <a:ext cx="56666" cy="56640"/>
            </a:xfrm>
            <a:custGeom>
              <a:avLst/>
              <a:gdLst>
                <a:gd name="connsiteX0" fmla="*/ 0 w 56666"/>
                <a:gd name="connsiteY0" fmla="*/ 28344 h 56640"/>
                <a:gd name="connsiteX1" fmla="*/ 28214 w 56666"/>
                <a:gd name="connsiteY1" fmla="*/ 56640 h 56640"/>
                <a:gd name="connsiteX2" fmla="*/ 56666 w 56666"/>
                <a:gd name="connsiteY2" fmla="*/ 28296 h 56640"/>
                <a:gd name="connsiteX3" fmla="*/ 28452 w 56666"/>
                <a:gd name="connsiteY3" fmla="*/ 0 h 5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66" h="56640">
                  <a:moveTo>
                    <a:pt x="0" y="28344"/>
                  </a:moveTo>
                  <a:lnTo>
                    <a:pt x="28214" y="56640"/>
                  </a:lnTo>
                  <a:lnTo>
                    <a:pt x="56666" y="28296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9214F18F-BB7A-8848-A251-F2EF84F2DD35}"/>
                </a:ext>
              </a:extLst>
            </p:cNvPr>
            <p:cNvSpPr/>
            <p:nvPr/>
          </p:nvSpPr>
          <p:spPr>
            <a:xfrm>
              <a:off x="18711257" y="1327129"/>
              <a:ext cx="56647" cy="56615"/>
            </a:xfrm>
            <a:custGeom>
              <a:avLst/>
              <a:gdLst>
                <a:gd name="connsiteX0" fmla="*/ 0 w 56647"/>
                <a:gd name="connsiteY0" fmla="*/ 28344 h 56615"/>
                <a:gd name="connsiteX1" fmla="*/ 28195 w 56647"/>
                <a:gd name="connsiteY1" fmla="*/ 56616 h 56615"/>
                <a:gd name="connsiteX2" fmla="*/ 56647 w 56647"/>
                <a:gd name="connsiteY2" fmla="*/ 28275 h 56615"/>
                <a:gd name="connsiteX3" fmla="*/ 28452 w 56647"/>
                <a:gd name="connsiteY3" fmla="*/ 0 h 5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5">
                  <a:moveTo>
                    <a:pt x="0" y="28344"/>
                  </a:moveTo>
                  <a:lnTo>
                    <a:pt x="28195" y="56616"/>
                  </a:lnTo>
                  <a:lnTo>
                    <a:pt x="56647" y="28275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2" name="Freeform 801">
              <a:extLst>
                <a:ext uri="{FF2B5EF4-FFF2-40B4-BE49-F238E27FC236}">
                  <a16:creationId xmlns:a16="http://schemas.microsoft.com/office/drawing/2014/main" id="{12A788FA-E515-F14B-844A-BD6A9353A5E6}"/>
                </a:ext>
              </a:extLst>
            </p:cNvPr>
            <p:cNvSpPr/>
            <p:nvPr/>
          </p:nvSpPr>
          <p:spPr>
            <a:xfrm>
              <a:off x="18804244" y="1545609"/>
              <a:ext cx="57435" cy="57407"/>
            </a:xfrm>
            <a:custGeom>
              <a:avLst/>
              <a:gdLst>
                <a:gd name="connsiteX0" fmla="*/ 57436 w 57435"/>
                <a:gd name="connsiteY0" fmla="*/ 29070 h 57407"/>
                <a:gd name="connsiteX1" fmla="*/ 28452 w 57435"/>
                <a:gd name="connsiteY1" fmla="*/ 0 h 57407"/>
                <a:gd name="connsiteX2" fmla="*/ 0 w 57435"/>
                <a:gd name="connsiteY2" fmla="*/ 28338 h 57407"/>
                <a:gd name="connsiteX3" fmla="*/ 28984 w 57435"/>
                <a:gd name="connsiteY3" fmla="*/ 57407 h 5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35" h="57407">
                  <a:moveTo>
                    <a:pt x="57436" y="29070"/>
                  </a:moveTo>
                  <a:lnTo>
                    <a:pt x="28452" y="0"/>
                  </a:lnTo>
                  <a:lnTo>
                    <a:pt x="0" y="28338"/>
                  </a:lnTo>
                  <a:lnTo>
                    <a:pt x="28984" y="5740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745F8E3B-B71E-964E-8F83-B910207274DD}"/>
                </a:ext>
              </a:extLst>
            </p:cNvPr>
            <p:cNvSpPr/>
            <p:nvPr/>
          </p:nvSpPr>
          <p:spPr>
            <a:xfrm>
              <a:off x="18835385" y="1514230"/>
              <a:ext cx="57796" cy="57759"/>
            </a:xfrm>
            <a:custGeom>
              <a:avLst/>
              <a:gdLst>
                <a:gd name="connsiteX0" fmla="*/ 57797 w 57796"/>
                <a:gd name="connsiteY0" fmla="*/ 29070 h 57759"/>
                <a:gd name="connsiteX1" fmla="*/ 28813 w 57796"/>
                <a:gd name="connsiteY1" fmla="*/ 0 h 57759"/>
                <a:gd name="connsiteX2" fmla="*/ 0 w 57796"/>
                <a:gd name="connsiteY2" fmla="*/ 28690 h 57759"/>
                <a:gd name="connsiteX3" fmla="*/ 28994 w 57796"/>
                <a:gd name="connsiteY3" fmla="*/ 57759 h 57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96" h="57759">
                  <a:moveTo>
                    <a:pt x="57797" y="29070"/>
                  </a:moveTo>
                  <a:lnTo>
                    <a:pt x="28813" y="0"/>
                  </a:lnTo>
                  <a:lnTo>
                    <a:pt x="0" y="28690"/>
                  </a:lnTo>
                  <a:lnTo>
                    <a:pt x="28994" y="5775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4" name="Freeform 803">
              <a:extLst>
                <a:ext uri="{FF2B5EF4-FFF2-40B4-BE49-F238E27FC236}">
                  <a16:creationId xmlns:a16="http://schemas.microsoft.com/office/drawing/2014/main" id="{F092D84C-13DD-E745-8012-0F9996C7923A}"/>
                </a:ext>
              </a:extLst>
            </p:cNvPr>
            <p:cNvSpPr/>
            <p:nvPr/>
          </p:nvSpPr>
          <p:spPr>
            <a:xfrm>
              <a:off x="18773359" y="1514639"/>
              <a:ext cx="56656" cy="56618"/>
            </a:xfrm>
            <a:custGeom>
              <a:avLst/>
              <a:gdLst>
                <a:gd name="connsiteX0" fmla="*/ 56657 w 56656"/>
                <a:gd name="connsiteY0" fmla="*/ 28281 h 56618"/>
                <a:gd name="connsiteX1" fmla="*/ 28452 w 56656"/>
                <a:gd name="connsiteY1" fmla="*/ 0 h 56618"/>
                <a:gd name="connsiteX2" fmla="*/ 0 w 56656"/>
                <a:gd name="connsiteY2" fmla="*/ 28347 h 56618"/>
                <a:gd name="connsiteX3" fmla="*/ 28195 w 56656"/>
                <a:gd name="connsiteY3" fmla="*/ 56619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56" h="56618">
                  <a:moveTo>
                    <a:pt x="56657" y="28281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8195" y="5661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150694CB-A617-DA42-8E34-C7686C2C991F}"/>
                </a:ext>
              </a:extLst>
            </p:cNvPr>
            <p:cNvSpPr/>
            <p:nvPr/>
          </p:nvSpPr>
          <p:spPr>
            <a:xfrm>
              <a:off x="18679479" y="1420502"/>
              <a:ext cx="56675" cy="56637"/>
            </a:xfrm>
            <a:custGeom>
              <a:avLst/>
              <a:gdLst>
                <a:gd name="connsiteX0" fmla="*/ 56676 w 56675"/>
                <a:gd name="connsiteY0" fmla="*/ 28290 h 56637"/>
                <a:gd name="connsiteX1" fmla="*/ 28461 w 56675"/>
                <a:gd name="connsiteY1" fmla="*/ 0 h 56637"/>
                <a:gd name="connsiteX2" fmla="*/ 0 w 56675"/>
                <a:gd name="connsiteY2" fmla="*/ 28338 h 56637"/>
                <a:gd name="connsiteX3" fmla="*/ 28224 w 56675"/>
                <a:gd name="connsiteY3" fmla="*/ 56638 h 5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75" h="56637">
                  <a:moveTo>
                    <a:pt x="56676" y="28290"/>
                  </a:moveTo>
                  <a:lnTo>
                    <a:pt x="28461" y="0"/>
                  </a:lnTo>
                  <a:lnTo>
                    <a:pt x="0" y="28338"/>
                  </a:lnTo>
                  <a:lnTo>
                    <a:pt x="28224" y="5663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6" name="Freeform 805">
              <a:extLst>
                <a:ext uri="{FF2B5EF4-FFF2-40B4-BE49-F238E27FC236}">
                  <a16:creationId xmlns:a16="http://schemas.microsoft.com/office/drawing/2014/main" id="{81EF11A8-AB0C-9A47-9A36-D044B74C1F0D}"/>
                </a:ext>
              </a:extLst>
            </p:cNvPr>
            <p:cNvSpPr/>
            <p:nvPr/>
          </p:nvSpPr>
          <p:spPr>
            <a:xfrm>
              <a:off x="18710383" y="1451491"/>
              <a:ext cx="56656" cy="56609"/>
            </a:xfrm>
            <a:custGeom>
              <a:avLst/>
              <a:gdLst>
                <a:gd name="connsiteX0" fmla="*/ 56657 w 56656"/>
                <a:gd name="connsiteY0" fmla="*/ 28271 h 56609"/>
                <a:gd name="connsiteX1" fmla="*/ 28452 w 56656"/>
                <a:gd name="connsiteY1" fmla="*/ 0 h 56609"/>
                <a:gd name="connsiteX2" fmla="*/ 0 w 56656"/>
                <a:gd name="connsiteY2" fmla="*/ 28338 h 56609"/>
                <a:gd name="connsiteX3" fmla="*/ 28195 w 56656"/>
                <a:gd name="connsiteY3" fmla="*/ 56609 h 5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56" h="56609">
                  <a:moveTo>
                    <a:pt x="56657" y="28271"/>
                  </a:moveTo>
                  <a:lnTo>
                    <a:pt x="28452" y="0"/>
                  </a:lnTo>
                  <a:lnTo>
                    <a:pt x="0" y="28338"/>
                  </a:lnTo>
                  <a:lnTo>
                    <a:pt x="28195" y="5660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B143780B-8127-1B4A-9761-4FF3EA3D0785}"/>
                </a:ext>
              </a:extLst>
            </p:cNvPr>
            <p:cNvSpPr/>
            <p:nvPr/>
          </p:nvSpPr>
          <p:spPr>
            <a:xfrm>
              <a:off x="18741268" y="1482452"/>
              <a:ext cx="57863" cy="57835"/>
            </a:xfrm>
            <a:custGeom>
              <a:avLst/>
              <a:gdLst>
                <a:gd name="connsiteX0" fmla="*/ 57864 w 57863"/>
                <a:gd name="connsiteY0" fmla="*/ 29497 h 57835"/>
                <a:gd name="connsiteX1" fmla="*/ 28452 w 57863"/>
                <a:gd name="connsiteY1" fmla="*/ 0 h 57835"/>
                <a:gd name="connsiteX2" fmla="*/ 0 w 57863"/>
                <a:gd name="connsiteY2" fmla="*/ 28347 h 57835"/>
                <a:gd name="connsiteX3" fmla="*/ 29412 w 57863"/>
                <a:gd name="connsiteY3" fmla="*/ 57835 h 5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63" h="57835">
                  <a:moveTo>
                    <a:pt x="57864" y="29497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9412" y="5783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8" name="Freeform 807">
              <a:extLst>
                <a:ext uri="{FF2B5EF4-FFF2-40B4-BE49-F238E27FC236}">
                  <a16:creationId xmlns:a16="http://schemas.microsoft.com/office/drawing/2014/main" id="{EC27198B-2CE9-1744-A878-6D07A3012F23}"/>
                </a:ext>
              </a:extLst>
            </p:cNvPr>
            <p:cNvSpPr/>
            <p:nvPr/>
          </p:nvSpPr>
          <p:spPr>
            <a:xfrm>
              <a:off x="18804177" y="1357401"/>
              <a:ext cx="57312" cy="57276"/>
            </a:xfrm>
            <a:custGeom>
              <a:avLst/>
              <a:gdLst>
                <a:gd name="connsiteX0" fmla="*/ 0 w 57312"/>
                <a:gd name="connsiteY0" fmla="*/ 29005 h 57276"/>
                <a:gd name="connsiteX1" fmla="*/ 28195 w 57312"/>
                <a:gd name="connsiteY1" fmla="*/ 57276 h 57276"/>
                <a:gd name="connsiteX2" fmla="*/ 57312 w 57312"/>
                <a:gd name="connsiteY2" fmla="*/ 28273 h 57276"/>
                <a:gd name="connsiteX3" fmla="*/ 29117 w 57312"/>
                <a:gd name="connsiteY3" fmla="*/ 0 h 5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12" h="57276">
                  <a:moveTo>
                    <a:pt x="0" y="29005"/>
                  </a:moveTo>
                  <a:lnTo>
                    <a:pt x="28195" y="57276"/>
                  </a:lnTo>
                  <a:lnTo>
                    <a:pt x="57312" y="28273"/>
                  </a:lnTo>
                  <a:lnTo>
                    <a:pt x="29117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9" name="Freeform 808">
              <a:extLst>
                <a:ext uri="{FF2B5EF4-FFF2-40B4-BE49-F238E27FC236}">
                  <a16:creationId xmlns:a16="http://schemas.microsoft.com/office/drawing/2014/main" id="{395BC389-C726-AB42-B9F6-A1E8D5ACA538}"/>
                </a:ext>
              </a:extLst>
            </p:cNvPr>
            <p:cNvSpPr/>
            <p:nvPr/>
          </p:nvSpPr>
          <p:spPr>
            <a:xfrm>
              <a:off x="18898960" y="1389522"/>
              <a:ext cx="56656" cy="56628"/>
            </a:xfrm>
            <a:custGeom>
              <a:avLst/>
              <a:gdLst>
                <a:gd name="connsiteX0" fmla="*/ 0 w 56656"/>
                <a:gd name="connsiteY0" fmla="*/ 28347 h 56628"/>
                <a:gd name="connsiteX1" fmla="*/ 28205 w 56656"/>
                <a:gd name="connsiteY1" fmla="*/ 56628 h 56628"/>
                <a:gd name="connsiteX2" fmla="*/ 56657 w 56656"/>
                <a:gd name="connsiteY2" fmla="*/ 28281 h 56628"/>
                <a:gd name="connsiteX3" fmla="*/ 28461 w 56656"/>
                <a:gd name="connsiteY3" fmla="*/ 0 h 5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56" h="56628">
                  <a:moveTo>
                    <a:pt x="0" y="28347"/>
                  </a:moveTo>
                  <a:lnTo>
                    <a:pt x="28205" y="56628"/>
                  </a:lnTo>
                  <a:lnTo>
                    <a:pt x="56657" y="28281"/>
                  </a:lnTo>
                  <a:lnTo>
                    <a:pt x="2846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11588AFD-4F3B-8147-831E-05A39F7BE953}"/>
                </a:ext>
              </a:extLst>
            </p:cNvPr>
            <p:cNvSpPr/>
            <p:nvPr/>
          </p:nvSpPr>
          <p:spPr>
            <a:xfrm>
              <a:off x="18866887" y="1483203"/>
              <a:ext cx="57445" cy="57416"/>
            </a:xfrm>
            <a:custGeom>
              <a:avLst/>
              <a:gdLst>
                <a:gd name="connsiteX0" fmla="*/ 57445 w 57445"/>
                <a:gd name="connsiteY0" fmla="*/ 29070 h 57416"/>
                <a:gd name="connsiteX1" fmla="*/ 28452 w 57445"/>
                <a:gd name="connsiteY1" fmla="*/ 0 h 57416"/>
                <a:gd name="connsiteX2" fmla="*/ 0 w 57445"/>
                <a:gd name="connsiteY2" fmla="*/ 28347 h 57416"/>
                <a:gd name="connsiteX3" fmla="*/ 28984 w 57445"/>
                <a:gd name="connsiteY3" fmla="*/ 57417 h 5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45" h="57416">
                  <a:moveTo>
                    <a:pt x="57445" y="29070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8984" y="5741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1" name="Freeform 810">
              <a:extLst>
                <a:ext uri="{FF2B5EF4-FFF2-40B4-BE49-F238E27FC236}">
                  <a16:creationId xmlns:a16="http://schemas.microsoft.com/office/drawing/2014/main" id="{734FB58C-4D74-ED4C-8936-728EB1713EA4}"/>
                </a:ext>
              </a:extLst>
            </p:cNvPr>
            <p:cNvSpPr/>
            <p:nvPr/>
          </p:nvSpPr>
          <p:spPr>
            <a:xfrm>
              <a:off x="18773283" y="1326412"/>
              <a:ext cx="57331" cy="57294"/>
            </a:xfrm>
            <a:custGeom>
              <a:avLst/>
              <a:gdLst>
                <a:gd name="connsiteX0" fmla="*/ 0 w 57331"/>
                <a:gd name="connsiteY0" fmla="*/ 29001 h 57294"/>
                <a:gd name="connsiteX1" fmla="*/ 28214 w 57331"/>
                <a:gd name="connsiteY1" fmla="*/ 57294 h 57294"/>
                <a:gd name="connsiteX2" fmla="*/ 57331 w 57331"/>
                <a:gd name="connsiteY2" fmla="*/ 28296 h 57294"/>
                <a:gd name="connsiteX3" fmla="*/ 29108 w 57331"/>
                <a:gd name="connsiteY3" fmla="*/ 0 h 5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31" h="57294">
                  <a:moveTo>
                    <a:pt x="0" y="29001"/>
                  </a:moveTo>
                  <a:lnTo>
                    <a:pt x="28214" y="57294"/>
                  </a:lnTo>
                  <a:lnTo>
                    <a:pt x="57331" y="28296"/>
                  </a:lnTo>
                  <a:lnTo>
                    <a:pt x="29108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DB0D45D1-C789-9446-A0D6-77A1F5E9A243}"/>
                </a:ext>
              </a:extLst>
            </p:cNvPr>
            <p:cNvSpPr/>
            <p:nvPr/>
          </p:nvSpPr>
          <p:spPr>
            <a:xfrm>
              <a:off x="18960995" y="1384353"/>
              <a:ext cx="62881" cy="62529"/>
            </a:xfrm>
            <a:custGeom>
              <a:avLst/>
              <a:gdLst>
                <a:gd name="connsiteX0" fmla="*/ 28984 w 62881"/>
                <a:gd name="connsiteY0" fmla="*/ 62529 h 62529"/>
                <a:gd name="connsiteX1" fmla="*/ 62881 w 62881"/>
                <a:gd name="connsiteY1" fmla="*/ 28765 h 62529"/>
                <a:gd name="connsiteX2" fmla="*/ 33583 w 62881"/>
                <a:gd name="connsiteY2" fmla="*/ 0 h 62529"/>
                <a:gd name="connsiteX3" fmla="*/ 0 w 62881"/>
                <a:gd name="connsiteY3" fmla="*/ 33460 h 6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881" h="62529">
                  <a:moveTo>
                    <a:pt x="28984" y="62529"/>
                  </a:moveTo>
                  <a:lnTo>
                    <a:pt x="62881" y="28765"/>
                  </a:lnTo>
                  <a:lnTo>
                    <a:pt x="33583" y="0"/>
                  </a:lnTo>
                  <a:lnTo>
                    <a:pt x="0" y="3346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3" name="Freeform 812">
              <a:extLst>
                <a:ext uri="{FF2B5EF4-FFF2-40B4-BE49-F238E27FC236}">
                  <a16:creationId xmlns:a16="http://schemas.microsoft.com/office/drawing/2014/main" id="{D337765C-8D04-EB4B-B44B-B15AD148118C}"/>
                </a:ext>
              </a:extLst>
            </p:cNvPr>
            <p:cNvSpPr/>
            <p:nvPr/>
          </p:nvSpPr>
          <p:spPr>
            <a:xfrm>
              <a:off x="18742133" y="1358096"/>
              <a:ext cx="56675" cy="56637"/>
            </a:xfrm>
            <a:custGeom>
              <a:avLst/>
              <a:gdLst>
                <a:gd name="connsiteX0" fmla="*/ 0 w 56675"/>
                <a:gd name="connsiteY0" fmla="*/ 28338 h 56637"/>
                <a:gd name="connsiteX1" fmla="*/ 28214 w 56675"/>
                <a:gd name="connsiteY1" fmla="*/ 56638 h 56637"/>
                <a:gd name="connsiteX2" fmla="*/ 56676 w 56675"/>
                <a:gd name="connsiteY2" fmla="*/ 28300 h 56637"/>
                <a:gd name="connsiteX3" fmla="*/ 28452 w 56675"/>
                <a:gd name="connsiteY3" fmla="*/ 0 h 5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75" h="56637">
                  <a:moveTo>
                    <a:pt x="0" y="28338"/>
                  </a:moveTo>
                  <a:lnTo>
                    <a:pt x="28214" y="56638"/>
                  </a:lnTo>
                  <a:lnTo>
                    <a:pt x="56676" y="28300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F69FC65E-BAD0-4F4C-BE7D-2FAC548CCC0C}"/>
                </a:ext>
              </a:extLst>
            </p:cNvPr>
            <p:cNvSpPr/>
            <p:nvPr/>
          </p:nvSpPr>
          <p:spPr>
            <a:xfrm>
              <a:off x="18773036" y="1389085"/>
              <a:ext cx="56647" cy="56618"/>
            </a:xfrm>
            <a:custGeom>
              <a:avLst/>
              <a:gdLst>
                <a:gd name="connsiteX0" fmla="*/ 0 w 56647"/>
                <a:gd name="connsiteY0" fmla="*/ 28338 h 56618"/>
                <a:gd name="connsiteX1" fmla="*/ 28195 w 56647"/>
                <a:gd name="connsiteY1" fmla="*/ 56619 h 56618"/>
                <a:gd name="connsiteX2" fmla="*/ 56647 w 56647"/>
                <a:gd name="connsiteY2" fmla="*/ 28271 h 56618"/>
                <a:gd name="connsiteX3" fmla="*/ 28452 w 56647"/>
                <a:gd name="connsiteY3" fmla="*/ 0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0" y="28338"/>
                  </a:moveTo>
                  <a:lnTo>
                    <a:pt x="28195" y="56619"/>
                  </a:lnTo>
                  <a:lnTo>
                    <a:pt x="56647" y="28271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5" name="Freeform 814">
              <a:extLst>
                <a:ext uri="{FF2B5EF4-FFF2-40B4-BE49-F238E27FC236}">
                  <a16:creationId xmlns:a16="http://schemas.microsoft.com/office/drawing/2014/main" id="{548EC277-015A-AF45-B35D-FADA4B2304D7}"/>
                </a:ext>
              </a:extLst>
            </p:cNvPr>
            <p:cNvSpPr/>
            <p:nvPr/>
          </p:nvSpPr>
          <p:spPr>
            <a:xfrm>
              <a:off x="18803911" y="1420046"/>
              <a:ext cx="57863" cy="57844"/>
            </a:xfrm>
            <a:custGeom>
              <a:avLst/>
              <a:gdLst>
                <a:gd name="connsiteX0" fmla="*/ 57863 w 57863"/>
                <a:gd name="connsiteY0" fmla="*/ 29497 h 57844"/>
                <a:gd name="connsiteX1" fmla="*/ 28452 w 57863"/>
                <a:gd name="connsiteY1" fmla="*/ 0 h 57844"/>
                <a:gd name="connsiteX2" fmla="*/ 0 w 57863"/>
                <a:gd name="connsiteY2" fmla="*/ 28347 h 57844"/>
                <a:gd name="connsiteX3" fmla="*/ 29412 w 57863"/>
                <a:gd name="connsiteY3" fmla="*/ 57845 h 5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63" h="57844">
                  <a:moveTo>
                    <a:pt x="57863" y="29497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9412" y="5784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6" name="Freeform 815">
              <a:extLst>
                <a:ext uri="{FF2B5EF4-FFF2-40B4-BE49-F238E27FC236}">
                  <a16:creationId xmlns:a16="http://schemas.microsoft.com/office/drawing/2014/main" id="{84AF3642-08D8-E442-BF26-64829919AE22}"/>
                </a:ext>
              </a:extLst>
            </p:cNvPr>
            <p:cNvSpPr/>
            <p:nvPr/>
          </p:nvSpPr>
          <p:spPr>
            <a:xfrm>
              <a:off x="18835062" y="1388363"/>
              <a:ext cx="58528" cy="58500"/>
            </a:xfrm>
            <a:custGeom>
              <a:avLst/>
              <a:gdLst>
                <a:gd name="connsiteX0" fmla="*/ 0 w 58528"/>
                <a:gd name="connsiteY0" fmla="*/ 29003 h 58500"/>
                <a:gd name="connsiteX1" fmla="*/ 29412 w 58528"/>
                <a:gd name="connsiteY1" fmla="*/ 58500 h 58500"/>
                <a:gd name="connsiteX2" fmla="*/ 58529 w 58528"/>
                <a:gd name="connsiteY2" fmla="*/ 29497 h 58500"/>
                <a:gd name="connsiteX3" fmla="*/ 29117 w 58528"/>
                <a:gd name="connsiteY3" fmla="*/ 0 h 5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28" h="58500">
                  <a:moveTo>
                    <a:pt x="0" y="29003"/>
                  </a:moveTo>
                  <a:lnTo>
                    <a:pt x="29412" y="58500"/>
                  </a:lnTo>
                  <a:lnTo>
                    <a:pt x="58529" y="29497"/>
                  </a:lnTo>
                  <a:lnTo>
                    <a:pt x="29117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7" name="Freeform 816">
              <a:extLst>
                <a:ext uri="{FF2B5EF4-FFF2-40B4-BE49-F238E27FC236}">
                  <a16:creationId xmlns:a16="http://schemas.microsoft.com/office/drawing/2014/main" id="{5E6755BD-340E-D844-AF69-0901DB8143BB}"/>
                </a:ext>
              </a:extLst>
            </p:cNvPr>
            <p:cNvSpPr/>
            <p:nvPr/>
          </p:nvSpPr>
          <p:spPr>
            <a:xfrm>
              <a:off x="18804510" y="1483260"/>
              <a:ext cx="56998" cy="56970"/>
            </a:xfrm>
            <a:custGeom>
              <a:avLst/>
              <a:gdLst>
                <a:gd name="connsiteX0" fmla="*/ 56999 w 56998"/>
                <a:gd name="connsiteY0" fmla="*/ 28281 h 56970"/>
                <a:gd name="connsiteX1" fmla="*/ 28803 w 56998"/>
                <a:gd name="connsiteY1" fmla="*/ 0 h 56970"/>
                <a:gd name="connsiteX2" fmla="*/ 0 w 56998"/>
                <a:gd name="connsiteY2" fmla="*/ 28699 h 56970"/>
                <a:gd name="connsiteX3" fmla="*/ 28195 w 56998"/>
                <a:gd name="connsiteY3" fmla="*/ 56970 h 5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98" h="56970">
                  <a:moveTo>
                    <a:pt x="56999" y="28281"/>
                  </a:moveTo>
                  <a:lnTo>
                    <a:pt x="28803" y="0"/>
                  </a:lnTo>
                  <a:lnTo>
                    <a:pt x="0" y="28699"/>
                  </a:lnTo>
                  <a:lnTo>
                    <a:pt x="28195" y="5697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8" name="Freeform 817">
              <a:extLst>
                <a:ext uri="{FF2B5EF4-FFF2-40B4-BE49-F238E27FC236}">
                  <a16:creationId xmlns:a16="http://schemas.microsoft.com/office/drawing/2014/main" id="{843C57B0-F45A-1543-B286-01A5C8673095}"/>
                </a:ext>
              </a:extLst>
            </p:cNvPr>
            <p:cNvSpPr/>
            <p:nvPr/>
          </p:nvSpPr>
          <p:spPr>
            <a:xfrm>
              <a:off x="18710630" y="1389123"/>
              <a:ext cx="57027" cy="56989"/>
            </a:xfrm>
            <a:custGeom>
              <a:avLst/>
              <a:gdLst>
                <a:gd name="connsiteX0" fmla="*/ 0 w 57027"/>
                <a:gd name="connsiteY0" fmla="*/ 28689 h 56989"/>
                <a:gd name="connsiteX1" fmla="*/ 28214 w 57027"/>
                <a:gd name="connsiteY1" fmla="*/ 56989 h 56989"/>
                <a:gd name="connsiteX2" fmla="*/ 57027 w 57027"/>
                <a:gd name="connsiteY2" fmla="*/ 28290 h 56989"/>
                <a:gd name="connsiteX3" fmla="*/ 28813 w 57027"/>
                <a:gd name="connsiteY3" fmla="*/ 0 h 5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27" h="56989">
                  <a:moveTo>
                    <a:pt x="0" y="28689"/>
                  </a:moveTo>
                  <a:lnTo>
                    <a:pt x="28214" y="56989"/>
                  </a:lnTo>
                  <a:lnTo>
                    <a:pt x="57027" y="28290"/>
                  </a:lnTo>
                  <a:lnTo>
                    <a:pt x="28813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9" name="Freeform 818">
              <a:extLst>
                <a:ext uri="{FF2B5EF4-FFF2-40B4-BE49-F238E27FC236}">
                  <a16:creationId xmlns:a16="http://schemas.microsoft.com/office/drawing/2014/main" id="{0E058F6C-22DA-7343-A06E-7B687AEFBF36}"/>
                </a:ext>
              </a:extLst>
            </p:cNvPr>
            <p:cNvSpPr/>
            <p:nvPr/>
          </p:nvSpPr>
          <p:spPr>
            <a:xfrm>
              <a:off x="18867153" y="1420550"/>
              <a:ext cx="57312" cy="57283"/>
            </a:xfrm>
            <a:custGeom>
              <a:avLst/>
              <a:gdLst>
                <a:gd name="connsiteX0" fmla="*/ 57312 w 57312"/>
                <a:gd name="connsiteY0" fmla="*/ 28281 h 57283"/>
                <a:gd name="connsiteX1" fmla="*/ 29117 w 57312"/>
                <a:gd name="connsiteY1" fmla="*/ 0 h 57283"/>
                <a:gd name="connsiteX2" fmla="*/ 0 w 57312"/>
                <a:gd name="connsiteY2" fmla="*/ 29003 h 57283"/>
                <a:gd name="connsiteX3" fmla="*/ 28195 w 57312"/>
                <a:gd name="connsiteY3" fmla="*/ 57284 h 5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12" h="57283">
                  <a:moveTo>
                    <a:pt x="57312" y="28281"/>
                  </a:moveTo>
                  <a:lnTo>
                    <a:pt x="29117" y="0"/>
                  </a:lnTo>
                  <a:lnTo>
                    <a:pt x="0" y="29003"/>
                  </a:lnTo>
                  <a:lnTo>
                    <a:pt x="28195" y="5728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" name="Freeform 819">
              <a:extLst>
                <a:ext uri="{FF2B5EF4-FFF2-40B4-BE49-F238E27FC236}">
                  <a16:creationId xmlns:a16="http://schemas.microsoft.com/office/drawing/2014/main" id="{7985F957-3CC0-CF42-8BFE-6829E30A24F5}"/>
                </a:ext>
              </a:extLst>
            </p:cNvPr>
            <p:cNvSpPr/>
            <p:nvPr/>
          </p:nvSpPr>
          <p:spPr>
            <a:xfrm>
              <a:off x="18836012" y="1452232"/>
              <a:ext cx="56647" cy="56618"/>
            </a:xfrm>
            <a:custGeom>
              <a:avLst/>
              <a:gdLst>
                <a:gd name="connsiteX0" fmla="*/ 56647 w 56647"/>
                <a:gd name="connsiteY0" fmla="*/ 28281 h 56618"/>
                <a:gd name="connsiteX1" fmla="*/ 28452 w 56647"/>
                <a:gd name="connsiteY1" fmla="*/ 0 h 56618"/>
                <a:gd name="connsiteX2" fmla="*/ 0 w 56647"/>
                <a:gd name="connsiteY2" fmla="*/ 28347 h 56618"/>
                <a:gd name="connsiteX3" fmla="*/ 28195 w 56647"/>
                <a:gd name="connsiteY3" fmla="*/ 56619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56647" y="28281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8195" y="5661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" name="Freeform 820">
              <a:extLst>
                <a:ext uri="{FF2B5EF4-FFF2-40B4-BE49-F238E27FC236}">
                  <a16:creationId xmlns:a16="http://schemas.microsoft.com/office/drawing/2014/main" id="{D687227D-547D-EB40-9FE0-307F76952CEF}"/>
                </a:ext>
              </a:extLst>
            </p:cNvPr>
            <p:cNvSpPr/>
            <p:nvPr/>
          </p:nvSpPr>
          <p:spPr>
            <a:xfrm>
              <a:off x="18741534" y="1420113"/>
              <a:ext cx="56998" cy="56970"/>
            </a:xfrm>
            <a:custGeom>
              <a:avLst/>
              <a:gdLst>
                <a:gd name="connsiteX0" fmla="*/ 56999 w 56998"/>
                <a:gd name="connsiteY0" fmla="*/ 28271 h 56970"/>
                <a:gd name="connsiteX1" fmla="*/ 28803 w 56998"/>
                <a:gd name="connsiteY1" fmla="*/ 0 h 56970"/>
                <a:gd name="connsiteX2" fmla="*/ 0 w 56998"/>
                <a:gd name="connsiteY2" fmla="*/ 28689 h 56970"/>
                <a:gd name="connsiteX3" fmla="*/ 28195 w 56998"/>
                <a:gd name="connsiteY3" fmla="*/ 56970 h 5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98" h="56970">
                  <a:moveTo>
                    <a:pt x="56999" y="28271"/>
                  </a:moveTo>
                  <a:lnTo>
                    <a:pt x="28803" y="0"/>
                  </a:lnTo>
                  <a:lnTo>
                    <a:pt x="0" y="28689"/>
                  </a:lnTo>
                  <a:lnTo>
                    <a:pt x="28195" y="5697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2" name="Freeform 821">
              <a:extLst>
                <a:ext uri="{FF2B5EF4-FFF2-40B4-BE49-F238E27FC236}">
                  <a16:creationId xmlns:a16="http://schemas.microsoft.com/office/drawing/2014/main" id="{0FE162A1-3278-B14D-B5B7-5BFC2A48F3FB}"/>
                </a:ext>
              </a:extLst>
            </p:cNvPr>
            <p:cNvSpPr/>
            <p:nvPr/>
          </p:nvSpPr>
          <p:spPr>
            <a:xfrm>
              <a:off x="18772409" y="1451073"/>
              <a:ext cx="58224" cy="58196"/>
            </a:xfrm>
            <a:custGeom>
              <a:avLst/>
              <a:gdLst>
                <a:gd name="connsiteX0" fmla="*/ 58225 w 58224"/>
                <a:gd name="connsiteY0" fmla="*/ 29497 h 58196"/>
                <a:gd name="connsiteX1" fmla="*/ 28813 w 58224"/>
                <a:gd name="connsiteY1" fmla="*/ 0 h 58196"/>
                <a:gd name="connsiteX2" fmla="*/ 0 w 58224"/>
                <a:gd name="connsiteY2" fmla="*/ 28699 h 58196"/>
                <a:gd name="connsiteX3" fmla="*/ 29412 w 58224"/>
                <a:gd name="connsiteY3" fmla="*/ 58196 h 5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24" h="58196">
                  <a:moveTo>
                    <a:pt x="58225" y="29497"/>
                  </a:moveTo>
                  <a:lnTo>
                    <a:pt x="28813" y="0"/>
                  </a:lnTo>
                  <a:lnTo>
                    <a:pt x="0" y="28699"/>
                  </a:lnTo>
                  <a:lnTo>
                    <a:pt x="29412" y="58196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3" name="Freeform 822">
              <a:extLst>
                <a:ext uri="{FF2B5EF4-FFF2-40B4-BE49-F238E27FC236}">
                  <a16:creationId xmlns:a16="http://schemas.microsoft.com/office/drawing/2014/main" id="{4CEE582A-ACC3-4A4E-8FDA-484251A51AA1}"/>
                </a:ext>
              </a:extLst>
            </p:cNvPr>
            <p:cNvSpPr/>
            <p:nvPr/>
          </p:nvSpPr>
          <p:spPr>
            <a:xfrm>
              <a:off x="18898038" y="1451520"/>
              <a:ext cx="58101" cy="58072"/>
            </a:xfrm>
            <a:custGeom>
              <a:avLst/>
              <a:gdLst>
                <a:gd name="connsiteX0" fmla="*/ 58101 w 58101"/>
                <a:gd name="connsiteY0" fmla="*/ 29070 h 58072"/>
                <a:gd name="connsiteX1" fmla="*/ 29108 w 58101"/>
                <a:gd name="connsiteY1" fmla="*/ 0 h 58072"/>
                <a:gd name="connsiteX2" fmla="*/ 0 w 58101"/>
                <a:gd name="connsiteY2" fmla="*/ 29003 h 58072"/>
                <a:gd name="connsiteX3" fmla="*/ 28984 w 58101"/>
                <a:gd name="connsiteY3" fmla="*/ 58073 h 5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1" h="58072">
                  <a:moveTo>
                    <a:pt x="58101" y="29070"/>
                  </a:moveTo>
                  <a:lnTo>
                    <a:pt x="29108" y="0"/>
                  </a:lnTo>
                  <a:lnTo>
                    <a:pt x="0" y="29003"/>
                  </a:lnTo>
                  <a:lnTo>
                    <a:pt x="28984" y="5807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4" name="Freeform 823">
              <a:extLst>
                <a:ext uri="{FF2B5EF4-FFF2-40B4-BE49-F238E27FC236}">
                  <a16:creationId xmlns:a16="http://schemas.microsoft.com/office/drawing/2014/main" id="{F4CA7CE0-34C8-FD4D-86E6-2766C399E24B}"/>
                </a:ext>
              </a:extLst>
            </p:cNvPr>
            <p:cNvSpPr/>
            <p:nvPr/>
          </p:nvSpPr>
          <p:spPr>
            <a:xfrm>
              <a:off x="18743444" y="1545666"/>
              <a:ext cx="55421" cy="55098"/>
            </a:xfrm>
            <a:custGeom>
              <a:avLst/>
              <a:gdLst>
                <a:gd name="connsiteX0" fmla="*/ 27226 w 55421"/>
                <a:gd name="connsiteY0" fmla="*/ 0 h 55098"/>
                <a:gd name="connsiteX1" fmla="*/ 0 w 55421"/>
                <a:gd name="connsiteY1" fmla="*/ 27122 h 55098"/>
                <a:gd name="connsiteX2" fmla="*/ 28490 w 55421"/>
                <a:gd name="connsiteY2" fmla="*/ 55098 h 55098"/>
                <a:gd name="connsiteX3" fmla="*/ 55421 w 55421"/>
                <a:gd name="connsiteY3" fmla="*/ 28271 h 5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21" h="55098">
                  <a:moveTo>
                    <a:pt x="27226" y="0"/>
                  </a:moveTo>
                  <a:lnTo>
                    <a:pt x="0" y="27122"/>
                  </a:lnTo>
                  <a:lnTo>
                    <a:pt x="28490" y="55098"/>
                  </a:lnTo>
                  <a:lnTo>
                    <a:pt x="55421" y="2827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5" name="Freeform 824">
              <a:extLst>
                <a:ext uri="{FF2B5EF4-FFF2-40B4-BE49-F238E27FC236}">
                  <a16:creationId xmlns:a16="http://schemas.microsoft.com/office/drawing/2014/main" id="{01BCDBCF-9A31-224A-8501-59E9E6852699}"/>
                </a:ext>
              </a:extLst>
            </p:cNvPr>
            <p:cNvSpPr/>
            <p:nvPr/>
          </p:nvSpPr>
          <p:spPr>
            <a:xfrm>
              <a:off x="18835908" y="1577368"/>
              <a:ext cx="60324" cy="60590"/>
            </a:xfrm>
            <a:custGeom>
              <a:avLst/>
              <a:gdLst>
                <a:gd name="connsiteX0" fmla="*/ 0 w 60324"/>
                <a:gd name="connsiteY0" fmla="*/ 28338 h 60590"/>
                <a:gd name="connsiteX1" fmla="*/ 32168 w 60324"/>
                <a:gd name="connsiteY1" fmla="*/ 60591 h 60590"/>
                <a:gd name="connsiteX2" fmla="*/ 60325 w 60324"/>
                <a:gd name="connsiteY2" fmla="*/ 31958 h 60590"/>
                <a:gd name="connsiteX3" fmla="*/ 28461 w 60324"/>
                <a:gd name="connsiteY3" fmla="*/ 0 h 6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24" h="60590">
                  <a:moveTo>
                    <a:pt x="0" y="28338"/>
                  </a:moveTo>
                  <a:lnTo>
                    <a:pt x="32168" y="60591"/>
                  </a:lnTo>
                  <a:lnTo>
                    <a:pt x="60325" y="31958"/>
                  </a:lnTo>
                  <a:lnTo>
                    <a:pt x="2846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6" name="Freeform 825">
              <a:extLst>
                <a:ext uri="{FF2B5EF4-FFF2-40B4-BE49-F238E27FC236}">
                  <a16:creationId xmlns:a16="http://schemas.microsoft.com/office/drawing/2014/main" id="{C38E8E6E-1551-CD48-B115-50E18790C2D8}"/>
                </a:ext>
              </a:extLst>
            </p:cNvPr>
            <p:cNvSpPr/>
            <p:nvPr/>
          </p:nvSpPr>
          <p:spPr>
            <a:xfrm>
              <a:off x="18806658" y="1608395"/>
              <a:ext cx="58747" cy="58661"/>
            </a:xfrm>
            <a:custGeom>
              <a:avLst/>
              <a:gdLst>
                <a:gd name="connsiteX0" fmla="*/ 26561 w 58747"/>
                <a:gd name="connsiteY0" fmla="*/ 0 h 58661"/>
                <a:gd name="connsiteX1" fmla="*/ 0 w 58747"/>
                <a:gd name="connsiteY1" fmla="*/ 26456 h 58661"/>
                <a:gd name="connsiteX2" fmla="*/ 32804 w 58747"/>
                <a:gd name="connsiteY2" fmla="*/ 58662 h 58661"/>
                <a:gd name="connsiteX3" fmla="*/ 58747 w 58747"/>
                <a:gd name="connsiteY3" fmla="*/ 32282 h 5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47" h="58661">
                  <a:moveTo>
                    <a:pt x="26561" y="0"/>
                  </a:moveTo>
                  <a:lnTo>
                    <a:pt x="0" y="26456"/>
                  </a:lnTo>
                  <a:lnTo>
                    <a:pt x="32804" y="58662"/>
                  </a:lnTo>
                  <a:lnTo>
                    <a:pt x="58747" y="3228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7" name="Freeform 826">
              <a:extLst>
                <a:ext uri="{FF2B5EF4-FFF2-40B4-BE49-F238E27FC236}">
                  <a16:creationId xmlns:a16="http://schemas.microsoft.com/office/drawing/2014/main" id="{6BA42F60-AEB6-4F42-B04A-69EDB5CA7B0A}"/>
                </a:ext>
              </a:extLst>
            </p:cNvPr>
            <p:cNvSpPr/>
            <p:nvPr/>
          </p:nvSpPr>
          <p:spPr>
            <a:xfrm>
              <a:off x="18929844" y="1420493"/>
              <a:ext cx="57445" cy="57416"/>
            </a:xfrm>
            <a:custGeom>
              <a:avLst/>
              <a:gdLst>
                <a:gd name="connsiteX0" fmla="*/ 57445 w 57445"/>
                <a:gd name="connsiteY0" fmla="*/ 29070 h 57416"/>
                <a:gd name="connsiteX1" fmla="*/ 28452 w 57445"/>
                <a:gd name="connsiteY1" fmla="*/ 0 h 57416"/>
                <a:gd name="connsiteX2" fmla="*/ 0 w 57445"/>
                <a:gd name="connsiteY2" fmla="*/ 28347 h 57416"/>
                <a:gd name="connsiteX3" fmla="*/ 28984 w 57445"/>
                <a:gd name="connsiteY3" fmla="*/ 57417 h 5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45" h="57416">
                  <a:moveTo>
                    <a:pt x="57445" y="29070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8984" y="5741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8" name="Freeform 827">
              <a:extLst>
                <a:ext uri="{FF2B5EF4-FFF2-40B4-BE49-F238E27FC236}">
                  <a16:creationId xmlns:a16="http://schemas.microsoft.com/office/drawing/2014/main" id="{6BE02A42-8B76-9A4B-BD24-BFC5D4E439C1}"/>
                </a:ext>
              </a:extLst>
            </p:cNvPr>
            <p:cNvSpPr/>
            <p:nvPr/>
          </p:nvSpPr>
          <p:spPr>
            <a:xfrm>
              <a:off x="18711001" y="1513479"/>
              <a:ext cx="56979" cy="56647"/>
            </a:xfrm>
            <a:custGeom>
              <a:avLst/>
              <a:gdLst>
                <a:gd name="connsiteX0" fmla="*/ 27568 w 56979"/>
                <a:gd name="connsiteY0" fmla="*/ 0 h 56647"/>
                <a:gd name="connsiteX1" fmla="*/ 0 w 56979"/>
                <a:gd name="connsiteY1" fmla="*/ 27464 h 56647"/>
                <a:gd name="connsiteX2" fmla="*/ 29725 w 56979"/>
                <a:gd name="connsiteY2" fmla="*/ 56647 h 56647"/>
                <a:gd name="connsiteX3" fmla="*/ 56980 w 56979"/>
                <a:gd name="connsiteY3" fmla="*/ 29497 h 5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79" h="56647">
                  <a:moveTo>
                    <a:pt x="27568" y="0"/>
                  </a:moveTo>
                  <a:lnTo>
                    <a:pt x="0" y="27464"/>
                  </a:lnTo>
                  <a:lnTo>
                    <a:pt x="29725" y="56647"/>
                  </a:lnTo>
                  <a:lnTo>
                    <a:pt x="56980" y="2949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9" name="Freeform 828">
              <a:extLst>
                <a:ext uri="{FF2B5EF4-FFF2-40B4-BE49-F238E27FC236}">
                  <a16:creationId xmlns:a16="http://schemas.microsoft.com/office/drawing/2014/main" id="{7AA0D667-D0F9-1F47-BC79-97C5C94CEBED}"/>
                </a:ext>
              </a:extLst>
            </p:cNvPr>
            <p:cNvSpPr/>
            <p:nvPr/>
          </p:nvSpPr>
          <p:spPr>
            <a:xfrm>
              <a:off x="18679793" y="1482509"/>
              <a:ext cx="56096" cy="55772"/>
            </a:xfrm>
            <a:custGeom>
              <a:avLst/>
              <a:gdLst>
                <a:gd name="connsiteX0" fmla="*/ 27901 w 56096"/>
                <a:gd name="connsiteY0" fmla="*/ 0 h 55772"/>
                <a:gd name="connsiteX1" fmla="*/ 0 w 56096"/>
                <a:gd name="connsiteY1" fmla="*/ 27796 h 55772"/>
                <a:gd name="connsiteX2" fmla="*/ 28499 w 56096"/>
                <a:gd name="connsiteY2" fmla="*/ 55773 h 55772"/>
                <a:gd name="connsiteX3" fmla="*/ 56096 w 56096"/>
                <a:gd name="connsiteY3" fmla="*/ 28281 h 5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96" h="55772">
                  <a:moveTo>
                    <a:pt x="27901" y="0"/>
                  </a:moveTo>
                  <a:lnTo>
                    <a:pt x="0" y="27796"/>
                  </a:lnTo>
                  <a:lnTo>
                    <a:pt x="28499" y="55773"/>
                  </a:lnTo>
                  <a:lnTo>
                    <a:pt x="56096" y="2828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0" name="Freeform 829">
              <a:extLst>
                <a:ext uri="{FF2B5EF4-FFF2-40B4-BE49-F238E27FC236}">
                  <a16:creationId xmlns:a16="http://schemas.microsoft.com/office/drawing/2014/main" id="{3869EA83-1E05-9B4C-96A5-A5C15E1C0530}"/>
                </a:ext>
              </a:extLst>
            </p:cNvPr>
            <p:cNvSpPr/>
            <p:nvPr/>
          </p:nvSpPr>
          <p:spPr>
            <a:xfrm>
              <a:off x="18929712" y="1483279"/>
              <a:ext cx="60001" cy="60277"/>
            </a:xfrm>
            <a:custGeom>
              <a:avLst/>
              <a:gdLst>
                <a:gd name="connsiteX0" fmla="*/ 0 w 60001"/>
                <a:gd name="connsiteY0" fmla="*/ 29003 h 60277"/>
                <a:gd name="connsiteX1" fmla="*/ 31189 w 60001"/>
                <a:gd name="connsiteY1" fmla="*/ 60277 h 60277"/>
                <a:gd name="connsiteX2" fmla="*/ 60002 w 60001"/>
                <a:gd name="connsiteY2" fmla="*/ 30980 h 60277"/>
                <a:gd name="connsiteX3" fmla="*/ 29107 w 60001"/>
                <a:gd name="connsiteY3" fmla="*/ 0 h 6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1" h="60277">
                  <a:moveTo>
                    <a:pt x="0" y="29003"/>
                  </a:moveTo>
                  <a:lnTo>
                    <a:pt x="31189" y="60277"/>
                  </a:lnTo>
                  <a:lnTo>
                    <a:pt x="60002" y="30980"/>
                  </a:lnTo>
                  <a:lnTo>
                    <a:pt x="29107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1" name="Freeform 830">
              <a:extLst>
                <a:ext uri="{FF2B5EF4-FFF2-40B4-BE49-F238E27FC236}">
                  <a16:creationId xmlns:a16="http://schemas.microsoft.com/office/drawing/2014/main" id="{C6D2DBB8-B1A2-C441-96E1-E9BA96641648}"/>
                </a:ext>
              </a:extLst>
            </p:cNvPr>
            <p:cNvSpPr/>
            <p:nvPr/>
          </p:nvSpPr>
          <p:spPr>
            <a:xfrm>
              <a:off x="18992659" y="1415779"/>
              <a:ext cx="64430" cy="64420"/>
            </a:xfrm>
            <a:custGeom>
              <a:avLst/>
              <a:gdLst>
                <a:gd name="connsiteX0" fmla="*/ 30542 w 64430"/>
                <a:gd name="connsiteY0" fmla="*/ 64421 h 64420"/>
                <a:gd name="connsiteX1" fmla="*/ 64430 w 64430"/>
                <a:gd name="connsiteY1" fmla="*/ 29944 h 64420"/>
                <a:gd name="connsiteX2" fmla="*/ 33926 w 64430"/>
                <a:gd name="connsiteY2" fmla="*/ 0 h 64420"/>
                <a:gd name="connsiteX3" fmla="*/ 0 w 64430"/>
                <a:gd name="connsiteY3" fmla="*/ 33793 h 6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30" h="64420">
                  <a:moveTo>
                    <a:pt x="30542" y="64421"/>
                  </a:moveTo>
                  <a:lnTo>
                    <a:pt x="64430" y="29944"/>
                  </a:lnTo>
                  <a:lnTo>
                    <a:pt x="33926" y="0"/>
                  </a:lnTo>
                  <a:lnTo>
                    <a:pt x="0" y="3379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2" name="Freeform 831">
              <a:extLst>
                <a:ext uri="{FF2B5EF4-FFF2-40B4-BE49-F238E27FC236}">
                  <a16:creationId xmlns:a16="http://schemas.microsoft.com/office/drawing/2014/main" id="{5ABD3C96-94EA-844D-BB3A-9CD03CE2131A}"/>
                </a:ext>
              </a:extLst>
            </p:cNvPr>
            <p:cNvSpPr/>
            <p:nvPr/>
          </p:nvSpPr>
          <p:spPr>
            <a:xfrm>
              <a:off x="18961518" y="1452252"/>
              <a:ext cx="59022" cy="59298"/>
            </a:xfrm>
            <a:custGeom>
              <a:avLst/>
              <a:gdLst>
                <a:gd name="connsiteX0" fmla="*/ 0 w 59022"/>
                <a:gd name="connsiteY0" fmla="*/ 28347 h 59298"/>
                <a:gd name="connsiteX1" fmla="*/ 30856 w 59022"/>
                <a:gd name="connsiteY1" fmla="*/ 59299 h 59298"/>
                <a:gd name="connsiteX2" fmla="*/ 59023 w 59022"/>
                <a:gd name="connsiteY2" fmla="*/ 30657 h 59298"/>
                <a:gd name="connsiteX3" fmla="*/ 28452 w 59022"/>
                <a:gd name="connsiteY3" fmla="*/ 0 h 5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22" h="59298">
                  <a:moveTo>
                    <a:pt x="0" y="28347"/>
                  </a:moveTo>
                  <a:lnTo>
                    <a:pt x="30856" y="59299"/>
                  </a:lnTo>
                  <a:lnTo>
                    <a:pt x="59023" y="30657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3" name="Freeform 832">
              <a:extLst>
                <a:ext uri="{FF2B5EF4-FFF2-40B4-BE49-F238E27FC236}">
                  <a16:creationId xmlns:a16="http://schemas.microsoft.com/office/drawing/2014/main" id="{98DDB33E-D9BF-A642-BFCB-14EB28FBB6B4}"/>
                </a:ext>
              </a:extLst>
            </p:cNvPr>
            <p:cNvSpPr/>
            <p:nvPr/>
          </p:nvSpPr>
          <p:spPr>
            <a:xfrm>
              <a:off x="18648566" y="1451520"/>
              <a:ext cx="56438" cy="56115"/>
            </a:xfrm>
            <a:custGeom>
              <a:avLst/>
              <a:gdLst>
                <a:gd name="connsiteX0" fmla="*/ 28224 w 56438"/>
                <a:gd name="connsiteY0" fmla="*/ 0 h 56115"/>
                <a:gd name="connsiteX1" fmla="*/ 0 w 56438"/>
                <a:gd name="connsiteY1" fmla="*/ 28119 h 56115"/>
                <a:gd name="connsiteX2" fmla="*/ 28518 w 56438"/>
                <a:gd name="connsiteY2" fmla="*/ 56115 h 56115"/>
                <a:gd name="connsiteX3" fmla="*/ 56438 w 56438"/>
                <a:gd name="connsiteY3" fmla="*/ 28300 h 5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38" h="56115">
                  <a:moveTo>
                    <a:pt x="28224" y="0"/>
                  </a:moveTo>
                  <a:lnTo>
                    <a:pt x="0" y="28119"/>
                  </a:lnTo>
                  <a:lnTo>
                    <a:pt x="28518" y="56115"/>
                  </a:lnTo>
                  <a:lnTo>
                    <a:pt x="56438" y="2830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4" name="Freeform 833">
              <a:extLst>
                <a:ext uri="{FF2B5EF4-FFF2-40B4-BE49-F238E27FC236}">
                  <a16:creationId xmlns:a16="http://schemas.microsoft.com/office/drawing/2014/main" id="{D0C63EB9-9931-5F4B-9A66-5C40B5DE4C29}"/>
                </a:ext>
              </a:extLst>
            </p:cNvPr>
            <p:cNvSpPr/>
            <p:nvPr/>
          </p:nvSpPr>
          <p:spPr>
            <a:xfrm>
              <a:off x="18898561" y="1514962"/>
              <a:ext cx="59669" cy="59944"/>
            </a:xfrm>
            <a:custGeom>
              <a:avLst/>
              <a:gdLst>
                <a:gd name="connsiteX0" fmla="*/ 0 w 59669"/>
                <a:gd name="connsiteY0" fmla="*/ 28347 h 59944"/>
                <a:gd name="connsiteX1" fmla="*/ 31512 w 59669"/>
                <a:gd name="connsiteY1" fmla="*/ 59945 h 59944"/>
                <a:gd name="connsiteX2" fmla="*/ 59669 w 59669"/>
                <a:gd name="connsiteY2" fmla="*/ 31312 h 59944"/>
                <a:gd name="connsiteX3" fmla="*/ 28452 w 59669"/>
                <a:gd name="connsiteY3" fmla="*/ 0 h 5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69" h="59944">
                  <a:moveTo>
                    <a:pt x="0" y="28347"/>
                  </a:moveTo>
                  <a:lnTo>
                    <a:pt x="31512" y="59945"/>
                  </a:lnTo>
                  <a:lnTo>
                    <a:pt x="59669" y="31312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5" name="Freeform 834">
              <a:extLst>
                <a:ext uri="{FF2B5EF4-FFF2-40B4-BE49-F238E27FC236}">
                  <a16:creationId xmlns:a16="http://schemas.microsoft.com/office/drawing/2014/main" id="{0B032D32-1D84-2F4B-9A2C-4D3A7C8C8DAD}"/>
                </a:ext>
              </a:extLst>
            </p:cNvPr>
            <p:cNvSpPr/>
            <p:nvPr/>
          </p:nvSpPr>
          <p:spPr>
            <a:xfrm>
              <a:off x="18867058" y="1545989"/>
              <a:ext cx="60353" cy="60628"/>
            </a:xfrm>
            <a:custGeom>
              <a:avLst/>
              <a:gdLst>
                <a:gd name="connsiteX0" fmla="*/ 0 w 60353"/>
                <a:gd name="connsiteY0" fmla="*/ 28699 h 60628"/>
                <a:gd name="connsiteX1" fmla="*/ 31844 w 60353"/>
                <a:gd name="connsiteY1" fmla="*/ 60629 h 60628"/>
                <a:gd name="connsiteX2" fmla="*/ 60353 w 60353"/>
                <a:gd name="connsiteY2" fmla="*/ 31635 h 60628"/>
                <a:gd name="connsiteX3" fmla="*/ 28803 w 60353"/>
                <a:gd name="connsiteY3" fmla="*/ 0 h 6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53" h="60628">
                  <a:moveTo>
                    <a:pt x="0" y="28699"/>
                  </a:moveTo>
                  <a:lnTo>
                    <a:pt x="31844" y="60629"/>
                  </a:lnTo>
                  <a:lnTo>
                    <a:pt x="60353" y="31635"/>
                  </a:lnTo>
                  <a:lnTo>
                    <a:pt x="28803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6" name="Freeform 835">
              <a:extLst>
                <a:ext uri="{FF2B5EF4-FFF2-40B4-BE49-F238E27FC236}">
                  <a16:creationId xmlns:a16="http://schemas.microsoft.com/office/drawing/2014/main" id="{AAE84F76-FCD5-0344-8F8E-E610D6D284F7}"/>
                </a:ext>
              </a:extLst>
            </p:cNvPr>
            <p:cNvSpPr/>
            <p:nvPr/>
          </p:nvSpPr>
          <p:spPr>
            <a:xfrm>
              <a:off x="18774652" y="1576626"/>
              <a:ext cx="55886" cy="55563"/>
            </a:xfrm>
            <a:custGeom>
              <a:avLst/>
              <a:gdLst>
                <a:gd name="connsiteX0" fmla="*/ 26893 w 55886"/>
                <a:gd name="connsiteY0" fmla="*/ 0 h 55563"/>
                <a:gd name="connsiteX1" fmla="*/ 0 w 55886"/>
                <a:gd name="connsiteY1" fmla="*/ 26798 h 55563"/>
                <a:gd name="connsiteX2" fmla="*/ 29288 w 55886"/>
                <a:gd name="connsiteY2" fmla="*/ 55564 h 55563"/>
                <a:gd name="connsiteX3" fmla="*/ 55887 w 55886"/>
                <a:gd name="connsiteY3" fmla="*/ 29070 h 5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6" h="55563">
                  <a:moveTo>
                    <a:pt x="26893" y="0"/>
                  </a:moveTo>
                  <a:lnTo>
                    <a:pt x="0" y="26798"/>
                  </a:lnTo>
                  <a:lnTo>
                    <a:pt x="29288" y="55564"/>
                  </a:lnTo>
                  <a:lnTo>
                    <a:pt x="55887" y="2907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7" name="Freeform 836">
              <a:extLst>
                <a:ext uri="{FF2B5EF4-FFF2-40B4-BE49-F238E27FC236}">
                  <a16:creationId xmlns:a16="http://schemas.microsoft.com/office/drawing/2014/main" id="{4024A815-5E1D-8F42-9F8E-07FBEFB4A85A}"/>
                </a:ext>
              </a:extLst>
            </p:cNvPr>
            <p:cNvSpPr/>
            <p:nvPr/>
          </p:nvSpPr>
          <p:spPr>
            <a:xfrm>
              <a:off x="18617359" y="1420559"/>
              <a:ext cx="56751" cy="56419"/>
            </a:xfrm>
            <a:custGeom>
              <a:avLst/>
              <a:gdLst>
                <a:gd name="connsiteX0" fmla="*/ 28556 w 56751"/>
                <a:gd name="connsiteY0" fmla="*/ 0 h 56419"/>
                <a:gd name="connsiteX1" fmla="*/ 0 w 56751"/>
                <a:gd name="connsiteY1" fmla="*/ 28442 h 56419"/>
                <a:gd name="connsiteX2" fmla="*/ 28490 w 56751"/>
                <a:gd name="connsiteY2" fmla="*/ 56419 h 56419"/>
                <a:gd name="connsiteX3" fmla="*/ 56752 w 56751"/>
                <a:gd name="connsiteY3" fmla="*/ 28271 h 5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51" h="56419">
                  <a:moveTo>
                    <a:pt x="28556" y="0"/>
                  </a:moveTo>
                  <a:lnTo>
                    <a:pt x="0" y="28442"/>
                  </a:lnTo>
                  <a:lnTo>
                    <a:pt x="28490" y="56419"/>
                  </a:lnTo>
                  <a:lnTo>
                    <a:pt x="56752" y="2827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8" name="Freeform 837">
              <a:extLst>
                <a:ext uri="{FF2B5EF4-FFF2-40B4-BE49-F238E27FC236}">
                  <a16:creationId xmlns:a16="http://schemas.microsoft.com/office/drawing/2014/main" id="{ABD2AA8E-3849-ED46-B108-E75AEECCE535}"/>
                </a:ext>
              </a:extLst>
            </p:cNvPr>
            <p:cNvSpPr/>
            <p:nvPr/>
          </p:nvSpPr>
          <p:spPr>
            <a:xfrm>
              <a:off x="18867134" y="1291230"/>
              <a:ext cx="61085" cy="60736"/>
            </a:xfrm>
            <a:custGeom>
              <a:avLst/>
              <a:gdLst>
                <a:gd name="connsiteX0" fmla="*/ 28195 w 61085"/>
                <a:gd name="connsiteY0" fmla="*/ 60736 h 60736"/>
                <a:gd name="connsiteX1" fmla="*/ 61085 w 61085"/>
                <a:gd name="connsiteY1" fmla="*/ 27976 h 60736"/>
                <a:gd name="connsiteX2" fmla="*/ 32595 w 61085"/>
                <a:gd name="connsiteY2" fmla="*/ 0 h 60736"/>
                <a:gd name="connsiteX3" fmla="*/ 0 w 61085"/>
                <a:gd name="connsiteY3" fmla="*/ 32461 h 6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85" h="60736">
                  <a:moveTo>
                    <a:pt x="28195" y="60736"/>
                  </a:moveTo>
                  <a:lnTo>
                    <a:pt x="61085" y="27976"/>
                  </a:lnTo>
                  <a:lnTo>
                    <a:pt x="32595" y="0"/>
                  </a:lnTo>
                  <a:lnTo>
                    <a:pt x="0" y="3246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9" name="Freeform 838">
              <a:extLst>
                <a:ext uri="{FF2B5EF4-FFF2-40B4-BE49-F238E27FC236}">
                  <a16:creationId xmlns:a16="http://schemas.microsoft.com/office/drawing/2014/main" id="{40FBED8B-F345-A14A-AE07-609823EE4AD9}"/>
                </a:ext>
              </a:extLst>
            </p:cNvPr>
            <p:cNvSpPr/>
            <p:nvPr/>
          </p:nvSpPr>
          <p:spPr>
            <a:xfrm>
              <a:off x="18805356" y="1229932"/>
              <a:ext cx="60429" cy="60080"/>
            </a:xfrm>
            <a:custGeom>
              <a:avLst/>
              <a:gdLst>
                <a:gd name="connsiteX0" fmla="*/ 28195 w 60429"/>
                <a:gd name="connsiteY0" fmla="*/ 60081 h 60080"/>
                <a:gd name="connsiteX1" fmla="*/ 60429 w 60429"/>
                <a:gd name="connsiteY1" fmla="*/ 27976 h 60080"/>
                <a:gd name="connsiteX2" fmla="*/ 31930 w 60429"/>
                <a:gd name="connsiteY2" fmla="*/ 0 h 60080"/>
                <a:gd name="connsiteX3" fmla="*/ 0 w 60429"/>
                <a:gd name="connsiteY3" fmla="*/ 31806 h 6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29" h="60080">
                  <a:moveTo>
                    <a:pt x="28195" y="60081"/>
                  </a:moveTo>
                  <a:lnTo>
                    <a:pt x="60429" y="27976"/>
                  </a:lnTo>
                  <a:lnTo>
                    <a:pt x="31930" y="0"/>
                  </a:lnTo>
                  <a:lnTo>
                    <a:pt x="0" y="31806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0" name="Freeform 839">
              <a:extLst>
                <a:ext uri="{FF2B5EF4-FFF2-40B4-BE49-F238E27FC236}">
                  <a16:creationId xmlns:a16="http://schemas.microsoft.com/office/drawing/2014/main" id="{6D668668-958C-4340-B765-79960590D306}"/>
                </a:ext>
              </a:extLst>
            </p:cNvPr>
            <p:cNvSpPr/>
            <p:nvPr/>
          </p:nvSpPr>
          <p:spPr>
            <a:xfrm>
              <a:off x="18898019" y="1321869"/>
              <a:ext cx="62643" cy="62284"/>
            </a:xfrm>
            <a:custGeom>
              <a:avLst/>
              <a:gdLst>
                <a:gd name="connsiteX0" fmla="*/ 29412 w 62643"/>
                <a:gd name="connsiteY0" fmla="*/ 62284 h 62284"/>
                <a:gd name="connsiteX1" fmla="*/ 62644 w 62643"/>
                <a:gd name="connsiteY1" fmla="*/ 29184 h 62284"/>
                <a:gd name="connsiteX2" fmla="*/ 32918 w 62643"/>
                <a:gd name="connsiteY2" fmla="*/ 0 h 62284"/>
                <a:gd name="connsiteX3" fmla="*/ 0 w 62643"/>
                <a:gd name="connsiteY3" fmla="*/ 32789 h 6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43" h="62284">
                  <a:moveTo>
                    <a:pt x="29412" y="62284"/>
                  </a:moveTo>
                  <a:lnTo>
                    <a:pt x="62644" y="29184"/>
                  </a:lnTo>
                  <a:lnTo>
                    <a:pt x="32918" y="0"/>
                  </a:lnTo>
                  <a:lnTo>
                    <a:pt x="0" y="3278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1" name="Freeform 840">
              <a:extLst>
                <a:ext uri="{FF2B5EF4-FFF2-40B4-BE49-F238E27FC236}">
                  <a16:creationId xmlns:a16="http://schemas.microsoft.com/office/drawing/2014/main" id="{C53AAEF5-F158-AD4D-8960-B7993AA5E91F}"/>
                </a:ext>
              </a:extLst>
            </p:cNvPr>
            <p:cNvSpPr/>
            <p:nvPr/>
          </p:nvSpPr>
          <p:spPr>
            <a:xfrm>
              <a:off x="18930111" y="1353715"/>
              <a:ext cx="61759" cy="61408"/>
            </a:xfrm>
            <a:custGeom>
              <a:avLst/>
              <a:gdLst>
                <a:gd name="connsiteX0" fmla="*/ 28195 w 61759"/>
                <a:gd name="connsiteY0" fmla="*/ 61408 h 61408"/>
                <a:gd name="connsiteX1" fmla="*/ 61760 w 61759"/>
                <a:gd name="connsiteY1" fmla="*/ 27977 h 61408"/>
                <a:gd name="connsiteX2" fmla="*/ 33260 w 61759"/>
                <a:gd name="connsiteY2" fmla="*/ 0 h 61408"/>
                <a:gd name="connsiteX3" fmla="*/ 0 w 61759"/>
                <a:gd name="connsiteY3" fmla="*/ 33127 h 61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59" h="61408">
                  <a:moveTo>
                    <a:pt x="28195" y="61408"/>
                  </a:moveTo>
                  <a:lnTo>
                    <a:pt x="61760" y="27977"/>
                  </a:lnTo>
                  <a:lnTo>
                    <a:pt x="33260" y="0"/>
                  </a:lnTo>
                  <a:lnTo>
                    <a:pt x="0" y="3312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2" name="Freeform 841">
              <a:extLst>
                <a:ext uri="{FF2B5EF4-FFF2-40B4-BE49-F238E27FC236}">
                  <a16:creationId xmlns:a16="http://schemas.microsoft.com/office/drawing/2014/main" id="{F91989C5-C652-D64E-A2F3-14765BCB6B6D}"/>
                </a:ext>
              </a:extLst>
            </p:cNvPr>
            <p:cNvSpPr/>
            <p:nvPr/>
          </p:nvSpPr>
          <p:spPr>
            <a:xfrm>
              <a:off x="18772827" y="1197329"/>
              <a:ext cx="61750" cy="61717"/>
            </a:xfrm>
            <a:custGeom>
              <a:avLst/>
              <a:gdLst>
                <a:gd name="connsiteX0" fmla="*/ 61750 w 61750"/>
                <a:gd name="connsiteY0" fmla="*/ 29940 h 61717"/>
                <a:gd name="connsiteX1" fmla="*/ 31255 w 61750"/>
                <a:gd name="connsiteY1" fmla="*/ 0 h 61717"/>
                <a:gd name="connsiteX2" fmla="*/ 0 w 61750"/>
                <a:gd name="connsiteY2" fmla="*/ 31785 h 61717"/>
                <a:gd name="connsiteX3" fmla="*/ 29849 w 61750"/>
                <a:gd name="connsiteY3" fmla="*/ 61717 h 61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50" h="61717">
                  <a:moveTo>
                    <a:pt x="61750" y="29940"/>
                  </a:moveTo>
                  <a:lnTo>
                    <a:pt x="31255" y="0"/>
                  </a:lnTo>
                  <a:lnTo>
                    <a:pt x="0" y="31785"/>
                  </a:lnTo>
                  <a:lnTo>
                    <a:pt x="29849" y="6171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3" name="Freeform 842">
              <a:extLst>
                <a:ext uri="{FF2B5EF4-FFF2-40B4-BE49-F238E27FC236}">
                  <a16:creationId xmlns:a16="http://schemas.microsoft.com/office/drawing/2014/main" id="{426B0842-DC37-AB4E-AA78-6ED785F82B78}"/>
                </a:ext>
              </a:extLst>
            </p:cNvPr>
            <p:cNvSpPr/>
            <p:nvPr/>
          </p:nvSpPr>
          <p:spPr>
            <a:xfrm>
              <a:off x="18836231" y="1260570"/>
              <a:ext cx="60781" cy="60430"/>
            </a:xfrm>
            <a:custGeom>
              <a:avLst/>
              <a:gdLst>
                <a:gd name="connsiteX0" fmla="*/ 28224 w 60781"/>
                <a:gd name="connsiteY0" fmla="*/ 60430 h 60430"/>
                <a:gd name="connsiteX1" fmla="*/ 60781 w 60781"/>
                <a:gd name="connsiteY1" fmla="*/ 27998 h 60430"/>
                <a:gd name="connsiteX2" fmla="*/ 32263 w 60781"/>
                <a:gd name="connsiteY2" fmla="*/ 0 h 60430"/>
                <a:gd name="connsiteX3" fmla="*/ 0 w 60781"/>
                <a:gd name="connsiteY3" fmla="*/ 32134 h 6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81" h="60430">
                  <a:moveTo>
                    <a:pt x="28224" y="60430"/>
                  </a:moveTo>
                  <a:lnTo>
                    <a:pt x="60781" y="27998"/>
                  </a:lnTo>
                  <a:lnTo>
                    <a:pt x="32263" y="0"/>
                  </a:lnTo>
                  <a:lnTo>
                    <a:pt x="0" y="3213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4" name="Freeform 843">
              <a:extLst>
                <a:ext uri="{FF2B5EF4-FFF2-40B4-BE49-F238E27FC236}">
                  <a16:creationId xmlns:a16="http://schemas.microsoft.com/office/drawing/2014/main" id="{2A99333A-40CF-5044-99AC-E46DDFE6C34B}"/>
                </a:ext>
              </a:extLst>
            </p:cNvPr>
            <p:cNvSpPr/>
            <p:nvPr/>
          </p:nvSpPr>
          <p:spPr>
            <a:xfrm>
              <a:off x="18617691" y="1358241"/>
              <a:ext cx="56685" cy="56939"/>
            </a:xfrm>
            <a:custGeom>
              <a:avLst/>
              <a:gdLst>
                <a:gd name="connsiteX0" fmla="*/ 56685 w 56685"/>
                <a:gd name="connsiteY0" fmla="*/ 28602 h 56939"/>
                <a:gd name="connsiteX1" fmla="*/ 28167 w 56685"/>
                <a:gd name="connsiteY1" fmla="*/ 0 h 56939"/>
                <a:gd name="connsiteX2" fmla="*/ 0 w 56685"/>
                <a:gd name="connsiteY2" fmla="*/ 28640 h 56939"/>
                <a:gd name="connsiteX3" fmla="*/ 28233 w 56685"/>
                <a:gd name="connsiteY3" fmla="*/ 56940 h 5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85" h="56939">
                  <a:moveTo>
                    <a:pt x="56685" y="28602"/>
                  </a:moveTo>
                  <a:lnTo>
                    <a:pt x="28167" y="0"/>
                  </a:lnTo>
                  <a:lnTo>
                    <a:pt x="0" y="28640"/>
                  </a:lnTo>
                  <a:lnTo>
                    <a:pt x="28233" y="5694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5" name="Freeform 844">
              <a:extLst>
                <a:ext uri="{FF2B5EF4-FFF2-40B4-BE49-F238E27FC236}">
                  <a16:creationId xmlns:a16="http://schemas.microsoft.com/office/drawing/2014/main" id="{A08BD726-3AE8-AB48-B503-66AC69E8A9A4}"/>
                </a:ext>
              </a:extLst>
            </p:cNvPr>
            <p:cNvSpPr/>
            <p:nvPr/>
          </p:nvSpPr>
          <p:spPr>
            <a:xfrm>
              <a:off x="18648519" y="1326536"/>
              <a:ext cx="57359" cy="57626"/>
            </a:xfrm>
            <a:custGeom>
              <a:avLst/>
              <a:gdLst>
                <a:gd name="connsiteX0" fmla="*/ 57360 w 57359"/>
                <a:gd name="connsiteY0" fmla="*/ 28928 h 57626"/>
                <a:gd name="connsiteX1" fmla="*/ 28509 w 57359"/>
                <a:gd name="connsiteY1" fmla="*/ 0 h 57626"/>
                <a:gd name="connsiteX2" fmla="*/ 0 w 57359"/>
                <a:gd name="connsiteY2" fmla="*/ 28994 h 57626"/>
                <a:gd name="connsiteX3" fmla="*/ 28547 w 57359"/>
                <a:gd name="connsiteY3" fmla="*/ 57627 h 5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59" h="57626">
                  <a:moveTo>
                    <a:pt x="57360" y="28928"/>
                  </a:moveTo>
                  <a:lnTo>
                    <a:pt x="28509" y="0"/>
                  </a:lnTo>
                  <a:lnTo>
                    <a:pt x="0" y="28994"/>
                  </a:lnTo>
                  <a:lnTo>
                    <a:pt x="28547" y="5762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6" name="Freeform 845">
              <a:extLst>
                <a:ext uri="{FF2B5EF4-FFF2-40B4-BE49-F238E27FC236}">
                  <a16:creationId xmlns:a16="http://schemas.microsoft.com/office/drawing/2014/main" id="{2AA912F5-D9E2-CA44-B955-F9D3216B0B08}"/>
                </a:ext>
              </a:extLst>
            </p:cNvPr>
            <p:cNvSpPr/>
            <p:nvPr/>
          </p:nvSpPr>
          <p:spPr>
            <a:xfrm>
              <a:off x="18586445" y="1389589"/>
              <a:ext cx="56780" cy="56751"/>
            </a:xfrm>
            <a:custGeom>
              <a:avLst/>
              <a:gdLst>
                <a:gd name="connsiteX0" fmla="*/ 28585 w 56780"/>
                <a:gd name="connsiteY0" fmla="*/ 0 h 56751"/>
                <a:gd name="connsiteX1" fmla="*/ 0 w 56780"/>
                <a:gd name="connsiteY1" fmla="*/ 29070 h 56751"/>
                <a:gd name="connsiteX2" fmla="*/ 28195 w 56780"/>
                <a:gd name="connsiteY2" fmla="*/ 56752 h 56751"/>
                <a:gd name="connsiteX3" fmla="*/ 56780 w 56780"/>
                <a:gd name="connsiteY3" fmla="*/ 28281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80" h="56751">
                  <a:moveTo>
                    <a:pt x="28585" y="0"/>
                  </a:moveTo>
                  <a:lnTo>
                    <a:pt x="0" y="29070"/>
                  </a:lnTo>
                  <a:lnTo>
                    <a:pt x="28195" y="56752"/>
                  </a:lnTo>
                  <a:lnTo>
                    <a:pt x="56780" y="2828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7" name="Freeform 846">
              <a:extLst>
                <a:ext uri="{FF2B5EF4-FFF2-40B4-BE49-F238E27FC236}">
                  <a16:creationId xmlns:a16="http://schemas.microsoft.com/office/drawing/2014/main" id="{E5FF96F3-472B-8642-A87A-07E327DCC685}"/>
                </a:ext>
              </a:extLst>
            </p:cNvPr>
            <p:cNvSpPr/>
            <p:nvPr/>
          </p:nvSpPr>
          <p:spPr>
            <a:xfrm>
              <a:off x="18741999" y="1231824"/>
              <a:ext cx="57977" cy="58248"/>
            </a:xfrm>
            <a:custGeom>
              <a:avLst/>
              <a:gdLst>
                <a:gd name="connsiteX0" fmla="*/ 57978 w 57977"/>
                <a:gd name="connsiteY0" fmla="*/ 29905 h 58248"/>
                <a:gd name="connsiteX1" fmla="*/ 28157 w 57977"/>
                <a:gd name="connsiteY1" fmla="*/ 0 h 58248"/>
                <a:gd name="connsiteX2" fmla="*/ 0 w 57977"/>
                <a:gd name="connsiteY2" fmla="*/ 28640 h 58248"/>
                <a:gd name="connsiteX3" fmla="*/ 29526 w 57977"/>
                <a:gd name="connsiteY3" fmla="*/ 58248 h 5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77" h="58248">
                  <a:moveTo>
                    <a:pt x="57978" y="29905"/>
                  </a:moveTo>
                  <a:lnTo>
                    <a:pt x="28157" y="0"/>
                  </a:lnTo>
                  <a:lnTo>
                    <a:pt x="0" y="28640"/>
                  </a:lnTo>
                  <a:lnTo>
                    <a:pt x="29526" y="5824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8" name="Freeform 847">
              <a:extLst>
                <a:ext uri="{FF2B5EF4-FFF2-40B4-BE49-F238E27FC236}">
                  <a16:creationId xmlns:a16="http://schemas.microsoft.com/office/drawing/2014/main" id="{842BD166-408E-CE43-847D-BD74B18B0D67}"/>
                </a:ext>
              </a:extLst>
            </p:cNvPr>
            <p:cNvSpPr/>
            <p:nvPr/>
          </p:nvSpPr>
          <p:spPr>
            <a:xfrm>
              <a:off x="18710516" y="1263174"/>
              <a:ext cx="58319" cy="58581"/>
            </a:xfrm>
            <a:custGeom>
              <a:avLst/>
              <a:gdLst>
                <a:gd name="connsiteX0" fmla="*/ 58320 w 58319"/>
                <a:gd name="connsiteY0" fmla="*/ 29581 h 58581"/>
                <a:gd name="connsiteX1" fmla="*/ 28813 w 58319"/>
                <a:gd name="connsiteY1" fmla="*/ 0 h 58581"/>
                <a:gd name="connsiteX2" fmla="*/ 0 w 58319"/>
                <a:gd name="connsiteY2" fmla="*/ 29303 h 58581"/>
                <a:gd name="connsiteX3" fmla="*/ 29203 w 58319"/>
                <a:gd name="connsiteY3" fmla="*/ 58582 h 5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19" h="58581">
                  <a:moveTo>
                    <a:pt x="58320" y="29581"/>
                  </a:moveTo>
                  <a:lnTo>
                    <a:pt x="28813" y="0"/>
                  </a:lnTo>
                  <a:lnTo>
                    <a:pt x="0" y="29303"/>
                  </a:lnTo>
                  <a:lnTo>
                    <a:pt x="29203" y="5858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9" name="Freeform 848">
              <a:extLst>
                <a:ext uri="{FF2B5EF4-FFF2-40B4-BE49-F238E27FC236}">
                  <a16:creationId xmlns:a16="http://schemas.microsoft.com/office/drawing/2014/main" id="{BD33900F-56D0-6740-B649-33E2CCB7D17D}"/>
                </a:ext>
              </a:extLst>
            </p:cNvPr>
            <p:cNvSpPr/>
            <p:nvPr/>
          </p:nvSpPr>
          <p:spPr>
            <a:xfrm>
              <a:off x="18679698" y="1295187"/>
              <a:ext cx="57321" cy="57593"/>
            </a:xfrm>
            <a:custGeom>
              <a:avLst/>
              <a:gdLst>
                <a:gd name="connsiteX0" fmla="*/ 57322 w 57321"/>
                <a:gd name="connsiteY0" fmla="*/ 29250 h 57593"/>
                <a:gd name="connsiteX1" fmla="*/ 28157 w 57321"/>
                <a:gd name="connsiteY1" fmla="*/ 0 h 57593"/>
                <a:gd name="connsiteX2" fmla="*/ 0 w 57321"/>
                <a:gd name="connsiteY2" fmla="*/ 28638 h 57593"/>
                <a:gd name="connsiteX3" fmla="*/ 28870 w 57321"/>
                <a:gd name="connsiteY3" fmla="*/ 57594 h 5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21" h="57593">
                  <a:moveTo>
                    <a:pt x="57322" y="29250"/>
                  </a:moveTo>
                  <a:lnTo>
                    <a:pt x="28157" y="0"/>
                  </a:lnTo>
                  <a:lnTo>
                    <a:pt x="0" y="28638"/>
                  </a:lnTo>
                  <a:lnTo>
                    <a:pt x="28870" y="5759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0" name="Freeform 849">
              <a:extLst>
                <a:ext uri="{FF2B5EF4-FFF2-40B4-BE49-F238E27FC236}">
                  <a16:creationId xmlns:a16="http://schemas.microsoft.com/office/drawing/2014/main" id="{7867D93C-86D2-6746-A77C-A9552323EF76}"/>
                </a:ext>
              </a:extLst>
            </p:cNvPr>
            <p:cNvSpPr/>
            <p:nvPr/>
          </p:nvSpPr>
          <p:spPr>
            <a:xfrm>
              <a:off x="17968119" y="943017"/>
              <a:ext cx="57842" cy="57862"/>
            </a:xfrm>
            <a:custGeom>
              <a:avLst/>
              <a:gdLst>
                <a:gd name="connsiteX0" fmla="*/ 0 w 57842"/>
                <a:gd name="connsiteY0" fmla="*/ 28563 h 57862"/>
                <a:gd name="connsiteX1" fmla="*/ 29607 w 57842"/>
                <a:gd name="connsiteY1" fmla="*/ 57863 h 57862"/>
                <a:gd name="connsiteX2" fmla="*/ 57843 w 57842"/>
                <a:gd name="connsiteY2" fmla="*/ 29301 h 57862"/>
                <a:gd name="connsiteX3" fmla="*/ 28235 w 57842"/>
                <a:gd name="connsiteY3" fmla="*/ 0 h 5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42" h="57862">
                  <a:moveTo>
                    <a:pt x="0" y="28563"/>
                  </a:moveTo>
                  <a:lnTo>
                    <a:pt x="29607" y="57863"/>
                  </a:lnTo>
                  <a:lnTo>
                    <a:pt x="57843" y="29301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1" name="Freeform 850">
              <a:extLst>
                <a:ext uri="{FF2B5EF4-FFF2-40B4-BE49-F238E27FC236}">
                  <a16:creationId xmlns:a16="http://schemas.microsoft.com/office/drawing/2014/main" id="{E8CF8927-9BDA-9D40-9178-D56623DC3BB7}"/>
                </a:ext>
              </a:extLst>
            </p:cNvPr>
            <p:cNvSpPr/>
            <p:nvPr/>
          </p:nvSpPr>
          <p:spPr>
            <a:xfrm>
              <a:off x="17968890" y="1130994"/>
              <a:ext cx="56966" cy="57004"/>
            </a:xfrm>
            <a:custGeom>
              <a:avLst/>
              <a:gdLst>
                <a:gd name="connsiteX0" fmla="*/ 56967 w 56966"/>
                <a:gd name="connsiteY0" fmla="*/ 28088 h 57004"/>
                <a:gd name="connsiteX1" fmla="*/ 28585 w 56966"/>
                <a:gd name="connsiteY1" fmla="*/ 0 h 57004"/>
                <a:gd name="connsiteX2" fmla="*/ 0 w 56966"/>
                <a:gd name="connsiteY2" fmla="*/ 28917 h 57004"/>
                <a:gd name="connsiteX3" fmla="*/ 28382 w 56966"/>
                <a:gd name="connsiteY3" fmla="*/ 57005 h 5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66" h="57004">
                  <a:moveTo>
                    <a:pt x="56967" y="28088"/>
                  </a:moveTo>
                  <a:lnTo>
                    <a:pt x="28585" y="0"/>
                  </a:lnTo>
                  <a:lnTo>
                    <a:pt x="0" y="28917"/>
                  </a:lnTo>
                  <a:lnTo>
                    <a:pt x="28382" y="5700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2" name="Freeform 851">
              <a:extLst>
                <a:ext uri="{FF2B5EF4-FFF2-40B4-BE49-F238E27FC236}">
                  <a16:creationId xmlns:a16="http://schemas.microsoft.com/office/drawing/2014/main" id="{C77EB378-B85A-9C45-B743-F5546489C867}"/>
                </a:ext>
              </a:extLst>
            </p:cNvPr>
            <p:cNvSpPr/>
            <p:nvPr/>
          </p:nvSpPr>
          <p:spPr>
            <a:xfrm>
              <a:off x="18031054" y="1067801"/>
              <a:ext cx="57272" cy="57313"/>
            </a:xfrm>
            <a:custGeom>
              <a:avLst/>
              <a:gdLst>
                <a:gd name="connsiteX0" fmla="*/ 57272 w 57272"/>
                <a:gd name="connsiteY0" fmla="*/ 28088 h 57313"/>
                <a:gd name="connsiteX1" fmla="*/ 28890 w 57272"/>
                <a:gd name="connsiteY1" fmla="*/ 0 h 57313"/>
                <a:gd name="connsiteX2" fmla="*/ 0 w 57272"/>
                <a:gd name="connsiteY2" fmla="*/ 29225 h 57313"/>
                <a:gd name="connsiteX3" fmla="*/ 28383 w 57272"/>
                <a:gd name="connsiteY3" fmla="*/ 57313 h 5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72" h="57313">
                  <a:moveTo>
                    <a:pt x="57272" y="28088"/>
                  </a:moveTo>
                  <a:lnTo>
                    <a:pt x="28890" y="0"/>
                  </a:lnTo>
                  <a:lnTo>
                    <a:pt x="0" y="29225"/>
                  </a:lnTo>
                  <a:lnTo>
                    <a:pt x="28383" y="5731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3" name="Freeform 852">
              <a:extLst>
                <a:ext uri="{FF2B5EF4-FFF2-40B4-BE49-F238E27FC236}">
                  <a16:creationId xmlns:a16="http://schemas.microsoft.com/office/drawing/2014/main" id="{A56E5993-F3D9-6C4C-81B7-5CC3EADB35C3}"/>
                </a:ext>
              </a:extLst>
            </p:cNvPr>
            <p:cNvSpPr/>
            <p:nvPr/>
          </p:nvSpPr>
          <p:spPr>
            <a:xfrm>
              <a:off x="17937983" y="1162614"/>
              <a:ext cx="56617" cy="56650"/>
            </a:xfrm>
            <a:custGeom>
              <a:avLst/>
              <a:gdLst>
                <a:gd name="connsiteX0" fmla="*/ 56618 w 56617"/>
                <a:gd name="connsiteY0" fmla="*/ 28088 h 56650"/>
                <a:gd name="connsiteX1" fmla="*/ 28235 w 56617"/>
                <a:gd name="connsiteY1" fmla="*/ 0 h 56650"/>
                <a:gd name="connsiteX2" fmla="*/ 0 w 56617"/>
                <a:gd name="connsiteY2" fmla="*/ 28563 h 56650"/>
                <a:gd name="connsiteX3" fmla="*/ 28383 w 56617"/>
                <a:gd name="connsiteY3" fmla="*/ 5665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" h="56650">
                  <a:moveTo>
                    <a:pt x="56618" y="28088"/>
                  </a:moveTo>
                  <a:lnTo>
                    <a:pt x="28235" y="0"/>
                  </a:lnTo>
                  <a:lnTo>
                    <a:pt x="0" y="28563"/>
                  </a:lnTo>
                  <a:lnTo>
                    <a:pt x="28383" y="5665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4" name="Freeform 853">
              <a:extLst>
                <a:ext uri="{FF2B5EF4-FFF2-40B4-BE49-F238E27FC236}">
                  <a16:creationId xmlns:a16="http://schemas.microsoft.com/office/drawing/2014/main" id="{E09A0B8D-9A9A-034C-ABF6-4C53FEECBE6D}"/>
                </a:ext>
              </a:extLst>
            </p:cNvPr>
            <p:cNvSpPr/>
            <p:nvPr/>
          </p:nvSpPr>
          <p:spPr>
            <a:xfrm>
              <a:off x="18000427" y="974991"/>
              <a:ext cx="56617" cy="56650"/>
            </a:xfrm>
            <a:custGeom>
              <a:avLst/>
              <a:gdLst>
                <a:gd name="connsiteX0" fmla="*/ 0 w 56617"/>
                <a:gd name="connsiteY0" fmla="*/ 28563 h 56650"/>
                <a:gd name="connsiteX1" fmla="*/ 28383 w 56617"/>
                <a:gd name="connsiteY1" fmla="*/ 56651 h 56650"/>
                <a:gd name="connsiteX2" fmla="*/ 56618 w 56617"/>
                <a:gd name="connsiteY2" fmla="*/ 28088 h 56650"/>
                <a:gd name="connsiteX3" fmla="*/ 28236 w 56617"/>
                <a:gd name="connsiteY3" fmla="*/ 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" h="56650">
                  <a:moveTo>
                    <a:pt x="0" y="28563"/>
                  </a:moveTo>
                  <a:lnTo>
                    <a:pt x="28383" y="56651"/>
                  </a:lnTo>
                  <a:lnTo>
                    <a:pt x="56618" y="28088"/>
                  </a:lnTo>
                  <a:lnTo>
                    <a:pt x="28236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5" name="Freeform 854">
              <a:extLst>
                <a:ext uri="{FF2B5EF4-FFF2-40B4-BE49-F238E27FC236}">
                  <a16:creationId xmlns:a16="http://schemas.microsoft.com/office/drawing/2014/main" id="{4C82DC31-2BA5-D745-8A45-6B1B4761AE4A}"/>
                </a:ext>
              </a:extLst>
            </p:cNvPr>
            <p:cNvSpPr/>
            <p:nvPr/>
          </p:nvSpPr>
          <p:spPr>
            <a:xfrm>
              <a:off x="18062616" y="1036535"/>
              <a:ext cx="56617" cy="56650"/>
            </a:xfrm>
            <a:custGeom>
              <a:avLst/>
              <a:gdLst>
                <a:gd name="connsiteX0" fmla="*/ 56618 w 56617"/>
                <a:gd name="connsiteY0" fmla="*/ 28088 h 56650"/>
                <a:gd name="connsiteX1" fmla="*/ 28235 w 56617"/>
                <a:gd name="connsiteY1" fmla="*/ 0 h 56650"/>
                <a:gd name="connsiteX2" fmla="*/ 0 w 56617"/>
                <a:gd name="connsiteY2" fmla="*/ 28563 h 56650"/>
                <a:gd name="connsiteX3" fmla="*/ 28383 w 56617"/>
                <a:gd name="connsiteY3" fmla="*/ 5665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" h="56650">
                  <a:moveTo>
                    <a:pt x="56618" y="28088"/>
                  </a:moveTo>
                  <a:lnTo>
                    <a:pt x="28235" y="0"/>
                  </a:lnTo>
                  <a:lnTo>
                    <a:pt x="0" y="28563"/>
                  </a:lnTo>
                  <a:lnTo>
                    <a:pt x="28383" y="5665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6" name="Freeform 855">
              <a:extLst>
                <a:ext uri="{FF2B5EF4-FFF2-40B4-BE49-F238E27FC236}">
                  <a16:creationId xmlns:a16="http://schemas.microsoft.com/office/drawing/2014/main" id="{C1170888-401C-CA4D-953B-C5BB41F29E22}"/>
                </a:ext>
              </a:extLst>
            </p:cNvPr>
            <p:cNvSpPr/>
            <p:nvPr/>
          </p:nvSpPr>
          <p:spPr>
            <a:xfrm>
              <a:off x="18031511" y="1005752"/>
              <a:ext cx="56638" cy="56671"/>
            </a:xfrm>
            <a:custGeom>
              <a:avLst/>
              <a:gdLst>
                <a:gd name="connsiteX0" fmla="*/ 0 w 56638"/>
                <a:gd name="connsiteY0" fmla="*/ 28563 h 56671"/>
                <a:gd name="connsiteX1" fmla="*/ 28403 w 56638"/>
                <a:gd name="connsiteY1" fmla="*/ 56672 h 56671"/>
                <a:gd name="connsiteX2" fmla="*/ 56639 w 56638"/>
                <a:gd name="connsiteY2" fmla="*/ 28109 h 56671"/>
                <a:gd name="connsiteX3" fmla="*/ 28235 w 56638"/>
                <a:gd name="connsiteY3" fmla="*/ 0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38" h="56671">
                  <a:moveTo>
                    <a:pt x="0" y="28563"/>
                  </a:moveTo>
                  <a:lnTo>
                    <a:pt x="28403" y="56672"/>
                  </a:lnTo>
                  <a:lnTo>
                    <a:pt x="56639" y="28109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7" name="Freeform 856">
              <a:extLst>
                <a:ext uri="{FF2B5EF4-FFF2-40B4-BE49-F238E27FC236}">
                  <a16:creationId xmlns:a16="http://schemas.microsoft.com/office/drawing/2014/main" id="{821F38FA-4A9D-E549-9742-9D79DA32923A}"/>
                </a:ext>
              </a:extLst>
            </p:cNvPr>
            <p:cNvSpPr/>
            <p:nvPr/>
          </p:nvSpPr>
          <p:spPr>
            <a:xfrm>
              <a:off x="18000148" y="1099729"/>
              <a:ext cx="56616" cy="56650"/>
            </a:xfrm>
            <a:custGeom>
              <a:avLst/>
              <a:gdLst>
                <a:gd name="connsiteX0" fmla="*/ 56617 w 56616"/>
                <a:gd name="connsiteY0" fmla="*/ 28088 h 56650"/>
                <a:gd name="connsiteX1" fmla="*/ 28234 w 56616"/>
                <a:gd name="connsiteY1" fmla="*/ 0 h 56650"/>
                <a:gd name="connsiteX2" fmla="*/ 0 w 56616"/>
                <a:gd name="connsiteY2" fmla="*/ 28562 h 56650"/>
                <a:gd name="connsiteX3" fmla="*/ 28382 w 56616"/>
                <a:gd name="connsiteY3" fmla="*/ 5665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6" h="56650">
                  <a:moveTo>
                    <a:pt x="56617" y="28088"/>
                  </a:moveTo>
                  <a:lnTo>
                    <a:pt x="28234" y="0"/>
                  </a:lnTo>
                  <a:lnTo>
                    <a:pt x="0" y="28562"/>
                  </a:lnTo>
                  <a:lnTo>
                    <a:pt x="28382" y="5665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8" name="Freeform 857">
              <a:extLst>
                <a:ext uri="{FF2B5EF4-FFF2-40B4-BE49-F238E27FC236}">
                  <a16:creationId xmlns:a16="http://schemas.microsoft.com/office/drawing/2014/main" id="{E5CF4206-FE5F-2C4F-97E3-358ED05A8A20}"/>
                </a:ext>
              </a:extLst>
            </p:cNvPr>
            <p:cNvSpPr/>
            <p:nvPr/>
          </p:nvSpPr>
          <p:spPr>
            <a:xfrm>
              <a:off x="17780522" y="1006785"/>
              <a:ext cx="57414" cy="57439"/>
            </a:xfrm>
            <a:custGeom>
              <a:avLst/>
              <a:gdLst>
                <a:gd name="connsiteX0" fmla="*/ 0 w 57414"/>
                <a:gd name="connsiteY0" fmla="*/ 28562 h 57439"/>
                <a:gd name="connsiteX1" fmla="*/ 29179 w 57414"/>
                <a:gd name="connsiteY1" fmla="*/ 57440 h 57439"/>
                <a:gd name="connsiteX2" fmla="*/ 57414 w 57414"/>
                <a:gd name="connsiteY2" fmla="*/ 28877 h 57439"/>
                <a:gd name="connsiteX3" fmla="*/ 28234 w 57414"/>
                <a:gd name="connsiteY3" fmla="*/ 0 h 5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14" h="57439">
                  <a:moveTo>
                    <a:pt x="0" y="28562"/>
                  </a:moveTo>
                  <a:lnTo>
                    <a:pt x="29179" y="57440"/>
                  </a:lnTo>
                  <a:lnTo>
                    <a:pt x="57414" y="28877"/>
                  </a:lnTo>
                  <a:lnTo>
                    <a:pt x="28234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9" name="Freeform 858">
              <a:extLst>
                <a:ext uri="{FF2B5EF4-FFF2-40B4-BE49-F238E27FC236}">
                  <a16:creationId xmlns:a16="http://schemas.microsoft.com/office/drawing/2014/main" id="{E4E58D8C-6B49-C64A-AC8C-BD158B5F366A}"/>
                </a:ext>
              </a:extLst>
            </p:cNvPr>
            <p:cNvSpPr/>
            <p:nvPr/>
          </p:nvSpPr>
          <p:spPr>
            <a:xfrm>
              <a:off x="17811428" y="975166"/>
              <a:ext cx="57764" cy="57793"/>
            </a:xfrm>
            <a:custGeom>
              <a:avLst/>
              <a:gdLst>
                <a:gd name="connsiteX0" fmla="*/ 0 w 57764"/>
                <a:gd name="connsiteY0" fmla="*/ 28917 h 57793"/>
                <a:gd name="connsiteX1" fmla="*/ 29179 w 57764"/>
                <a:gd name="connsiteY1" fmla="*/ 57793 h 57793"/>
                <a:gd name="connsiteX2" fmla="*/ 57765 w 57764"/>
                <a:gd name="connsiteY2" fmla="*/ 28877 h 57793"/>
                <a:gd name="connsiteX3" fmla="*/ 28585 w 57764"/>
                <a:gd name="connsiteY3" fmla="*/ 0 h 5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64" h="57793">
                  <a:moveTo>
                    <a:pt x="0" y="28917"/>
                  </a:moveTo>
                  <a:lnTo>
                    <a:pt x="29179" y="57793"/>
                  </a:lnTo>
                  <a:lnTo>
                    <a:pt x="57765" y="28877"/>
                  </a:lnTo>
                  <a:lnTo>
                    <a:pt x="2858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0" name="Freeform 859">
              <a:extLst>
                <a:ext uri="{FF2B5EF4-FFF2-40B4-BE49-F238E27FC236}">
                  <a16:creationId xmlns:a16="http://schemas.microsoft.com/office/drawing/2014/main" id="{A82BC2D0-CD4C-E341-8BE3-EF2B26F25F74}"/>
                </a:ext>
              </a:extLst>
            </p:cNvPr>
            <p:cNvSpPr/>
            <p:nvPr/>
          </p:nvSpPr>
          <p:spPr>
            <a:xfrm>
              <a:off x="17812402" y="1038336"/>
              <a:ext cx="56616" cy="56650"/>
            </a:xfrm>
            <a:custGeom>
              <a:avLst/>
              <a:gdLst>
                <a:gd name="connsiteX0" fmla="*/ 56617 w 56616"/>
                <a:gd name="connsiteY0" fmla="*/ 28088 h 56650"/>
                <a:gd name="connsiteX1" fmla="*/ 28234 w 56616"/>
                <a:gd name="connsiteY1" fmla="*/ 0 h 56650"/>
                <a:gd name="connsiteX2" fmla="*/ 0 w 56616"/>
                <a:gd name="connsiteY2" fmla="*/ 28562 h 56650"/>
                <a:gd name="connsiteX3" fmla="*/ 28383 w 56616"/>
                <a:gd name="connsiteY3" fmla="*/ 5665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6" h="56650">
                  <a:moveTo>
                    <a:pt x="56617" y="28088"/>
                  </a:moveTo>
                  <a:lnTo>
                    <a:pt x="28234" y="0"/>
                  </a:lnTo>
                  <a:lnTo>
                    <a:pt x="0" y="28562"/>
                  </a:lnTo>
                  <a:lnTo>
                    <a:pt x="28383" y="5665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1" name="Freeform 860">
              <a:extLst>
                <a:ext uri="{FF2B5EF4-FFF2-40B4-BE49-F238E27FC236}">
                  <a16:creationId xmlns:a16="http://schemas.microsoft.com/office/drawing/2014/main" id="{7E0D62CF-A9E9-A149-ACC7-FDF87175D4DF}"/>
                </a:ext>
              </a:extLst>
            </p:cNvPr>
            <p:cNvSpPr/>
            <p:nvPr/>
          </p:nvSpPr>
          <p:spPr>
            <a:xfrm>
              <a:off x="17906878" y="1131832"/>
              <a:ext cx="56638" cy="56670"/>
            </a:xfrm>
            <a:custGeom>
              <a:avLst/>
              <a:gdLst>
                <a:gd name="connsiteX0" fmla="*/ 56639 w 56638"/>
                <a:gd name="connsiteY0" fmla="*/ 28109 h 56670"/>
                <a:gd name="connsiteX1" fmla="*/ 28235 w 56638"/>
                <a:gd name="connsiteY1" fmla="*/ 0 h 56670"/>
                <a:gd name="connsiteX2" fmla="*/ 0 w 56638"/>
                <a:gd name="connsiteY2" fmla="*/ 28562 h 56670"/>
                <a:gd name="connsiteX3" fmla="*/ 28403 w 56638"/>
                <a:gd name="connsiteY3" fmla="*/ 56671 h 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38" h="56670">
                  <a:moveTo>
                    <a:pt x="56639" y="28109"/>
                  </a:moveTo>
                  <a:lnTo>
                    <a:pt x="28235" y="0"/>
                  </a:lnTo>
                  <a:lnTo>
                    <a:pt x="0" y="28562"/>
                  </a:lnTo>
                  <a:lnTo>
                    <a:pt x="28403" y="5667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2" name="Freeform 861">
              <a:extLst>
                <a:ext uri="{FF2B5EF4-FFF2-40B4-BE49-F238E27FC236}">
                  <a16:creationId xmlns:a16="http://schemas.microsoft.com/office/drawing/2014/main" id="{E17B8B6F-A84D-ED40-ABFB-8E9261E5DD1C}"/>
                </a:ext>
              </a:extLst>
            </p:cNvPr>
            <p:cNvSpPr/>
            <p:nvPr/>
          </p:nvSpPr>
          <p:spPr>
            <a:xfrm>
              <a:off x="17875795" y="1101070"/>
              <a:ext cx="56616" cy="56650"/>
            </a:xfrm>
            <a:custGeom>
              <a:avLst/>
              <a:gdLst>
                <a:gd name="connsiteX0" fmla="*/ 56617 w 56616"/>
                <a:gd name="connsiteY0" fmla="*/ 28088 h 56650"/>
                <a:gd name="connsiteX1" fmla="*/ 28234 w 56616"/>
                <a:gd name="connsiteY1" fmla="*/ 0 h 56650"/>
                <a:gd name="connsiteX2" fmla="*/ 0 w 56616"/>
                <a:gd name="connsiteY2" fmla="*/ 28562 h 56650"/>
                <a:gd name="connsiteX3" fmla="*/ 28382 w 56616"/>
                <a:gd name="connsiteY3" fmla="*/ 5665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6" h="56650">
                  <a:moveTo>
                    <a:pt x="56617" y="28088"/>
                  </a:moveTo>
                  <a:lnTo>
                    <a:pt x="28234" y="0"/>
                  </a:lnTo>
                  <a:lnTo>
                    <a:pt x="0" y="28562"/>
                  </a:lnTo>
                  <a:lnTo>
                    <a:pt x="28382" y="5665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3" name="Freeform 862">
              <a:extLst>
                <a:ext uri="{FF2B5EF4-FFF2-40B4-BE49-F238E27FC236}">
                  <a16:creationId xmlns:a16="http://schemas.microsoft.com/office/drawing/2014/main" id="{B654B819-A2AD-A441-9D0B-E3CB64601CDC}"/>
                </a:ext>
              </a:extLst>
            </p:cNvPr>
            <p:cNvSpPr/>
            <p:nvPr/>
          </p:nvSpPr>
          <p:spPr>
            <a:xfrm>
              <a:off x="17843486" y="1069097"/>
              <a:ext cx="57841" cy="57861"/>
            </a:xfrm>
            <a:custGeom>
              <a:avLst/>
              <a:gdLst>
                <a:gd name="connsiteX0" fmla="*/ 57842 w 57841"/>
                <a:gd name="connsiteY0" fmla="*/ 29300 h 57861"/>
                <a:gd name="connsiteX1" fmla="*/ 28235 w 57841"/>
                <a:gd name="connsiteY1" fmla="*/ 0 h 57861"/>
                <a:gd name="connsiteX2" fmla="*/ 0 w 57841"/>
                <a:gd name="connsiteY2" fmla="*/ 28562 h 57861"/>
                <a:gd name="connsiteX3" fmla="*/ 29607 w 57841"/>
                <a:gd name="connsiteY3" fmla="*/ 57862 h 57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41" h="57861">
                  <a:moveTo>
                    <a:pt x="57842" y="29300"/>
                  </a:moveTo>
                  <a:lnTo>
                    <a:pt x="28235" y="0"/>
                  </a:lnTo>
                  <a:lnTo>
                    <a:pt x="0" y="28562"/>
                  </a:lnTo>
                  <a:lnTo>
                    <a:pt x="29607" y="5786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4" name="Freeform 863">
              <a:extLst>
                <a:ext uri="{FF2B5EF4-FFF2-40B4-BE49-F238E27FC236}">
                  <a16:creationId xmlns:a16="http://schemas.microsoft.com/office/drawing/2014/main" id="{5497F58D-D91E-654F-A41C-AC6CC0279B20}"/>
                </a:ext>
              </a:extLst>
            </p:cNvPr>
            <p:cNvSpPr/>
            <p:nvPr/>
          </p:nvSpPr>
          <p:spPr>
            <a:xfrm>
              <a:off x="17968865" y="1006257"/>
              <a:ext cx="57272" cy="57313"/>
            </a:xfrm>
            <a:custGeom>
              <a:avLst/>
              <a:gdLst>
                <a:gd name="connsiteX0" fmla="*/ 0 w 57272"/>
                <a:gd name="connsiteY0" fmla="*/ 29225 h 57313"/>
                <a:gd name="connsiteX1" fmla="*/ 28383 w 57272"/>
                <a:gd name="connsiteY1" fmla="*/ 57313 h 57313"/>
                <a:gd name="connsiteX2" fmla="*/ 57272 w 57272"/>
                <a:gd name="connsiteY2" fmla="*/ 28088 h 57313"/>
                <a:gd name="connsiteX3" fmla="*/ 28891 w 57272"/>
                <a:gd name="connsiteY3" fmla="*/ 0 h 5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72" h="57313">
                  <a:moveTo>
                    <a:pt x="0" y="29225"/>
                  </a:moveTo>
                  <a:lnTo>
                    <a:pt x="28383" y="57313"/>
                  </a:lnTo>
                  <a:lnTo>
                    <a:pt x="57272" y="28088"/>
                  </a:lnTo>
                  <a:lnTo>
                    <a:pt x="2889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5" name="Freeform 864">
              <a:extLst>
                <a:ext uri="{FF2B5EF4-FFF2-40B4-BE49-F238E27FC236}">
                  <a16:creationId xmlns:a16="http://schemas.microsoft.com/office/drawing/2014/main" id="{49485594-AF11-7C4F-BDF9-6EED05177339}"/>
                </a:ext>
              </a:extLst>
            </p:cNvPr>
            <p:cNvSpPr/>
            <p:nvPr/>
          </p:nvSpPr>
          <p:spPr>
            <a:xfrm>
              <a:off x="17937036" y="912256"/>
              <a:ext cx="56616" cy="56650"/>
            </a:xfrm>
            <a:custGeom>
              <a:avLst/>
              <a:gdLst>
                <a:gd name="connsiteX0" fmla="*/ 0 w 56616"/>
                <a:gd name="connsiteY0" fmla="*/ 28563 h 56650"/>
                <a:gd name="connsiteX1" fmla="*/ 28382 w 56616"/>
                <a:gd name="connsiteY1" fmla="*/ 56651 h 56650"/>
                <a:gd name="connsiteX2" fmla="*/ 56617 w 56616"/>
                <a:gd name="connsiteY2" fmla="*/ 28088 h 56650"/>
                <a:gd name="connsiteX3" fmla="*/ 28235 w 56616"/>
                <a:gd name="connsiteY3" fmla="*/ 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6" h="56650">
                  <a:moveTo>
                    <a:pt x="0" y="28563"/>
                  </a:moveTo>
                  <a:lnTo>
                    <a:pt x="28382" y="56651"/>
                  </a:lnTo>
                  <a:lnTo>
                    <a:pt x="56617" y="28088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6" name="Freeform 865">
              <a:extLst>
                <a:ext uri="{FF2B5EF4-FFF2-40B4-BE49-F238E27FC236}">
                  <a16:creationId xmlns:a16="http://schemas.microsoft.com/office/drawing/2014/main" id="{C044D1D5-3E3C-3443-AFD3-B1AE8E279C56}"/>
                </a:ext>
              </a:extLst>
            </p:cNvPr>
            <p:cNvSpPr/>
            <p:nvPr/>
          </p:nvSpPr>
          <p:spPr>
            <a:xfrm>
              <a:off x="17842685" y="943900"/>
              <a:ext cx="57414" cy="57438"/>
            </a:xfrm>
            <a:custGeom>
              <a:avLst/>
              <a:gdLst>
                <a:gd name="connsiteX0" fmla="*/ 0 w 57414"/>
                <a:gd name="connsiteY0" fmla="*/ 28562 h 57438"/>
                <a:gd name="connsiteX1" fmla="*/ 29179 w 57414"/>
                <a:gd name="connsiteY1" fmla="*/ 57439 h 57438"/>
                <a:gd name="connsiteX2" fmla="*/ 57414 w 57414"/>
                <a:gd name="connsiteY2" fmla="*/ 28877 h 57438"/>
                <a:gd name="connsiteX3" fmla="*/ 28235 w 57414"/>
                <a:gd name="connsiteY3" fmla="*/ 0 h 5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14" h="57438">
                  <a:moveTo>
                    <a:pt x="0" y="28562"/>
                  </a:moveTo>
                  <a:lnTo>
                    <a:pt x="29179" y="57439"/>
                  </a:lnTo>
                  <a:lnTo>
                    <a:pt x="57414" y="28877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7" name="Freeform 866">
              <a:extLst>
                <a:ext uri="{FF2B5EF4-FFF2-40B4-BE49-F238E27FC236}">
                  <a16:creationId xmlns:a16="http://schemas.microsoft.com/office/drawing/2014/main" id="{972333FF-7F47-8347-9751-F3B99BCA107F}"/>
                </a:ext>
              </a:extLst>
            </p:cNvPr>
            <p:cNvSpPr/>
            <p:nvPr/>
          </p:nvSpPr>
          <p:spPr>
            <a:xfrm>
              <a:off x="17999949" y="1037018"/>
              <a:ext cx="57293" cy="57334"/>
            </a:xfrm>
            <a:custGeom>
              <a:avLst/>
              <a:gdLst>
                <a:gd name="connsiteX0" fmla="*/ 57293 w 57293"/>
                <a:gd name="connsiteY0" fmla="*/ 28110 h 57334"/>
                <a:gd name="connsiteX1" fmla="*/ 28890 w 57293"/>
                <a:gd name="connsiteY1" fmla="*/ 0 h 57334"/>
                <a:gd name="connsiteX2" fmla="*/ 0 w 57293"/>
                <a:gd name="connsiteY2" fmla="*/ 29225 h 57334"/>
                <a:gd name="connsiteX3" fmla="*/ 28403 w 57293"/>
                <a:gd name="connsiteY3" fmla="*/ 57334 h 5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3" h="57334">
                  <a:moveTo>
                    <a:pt x="57293" y="28110"/>
                  </a:moveTo>
                  <a:lnTo>
                    <a:pt x="28890" y="0"/>
                  </a:lnTo>
                  <a:lnTo>
                    <a:pt x="0" y="29225"/>
                  </a:lnTo>
                  <a:lnTo>
                    <a:pt x="28403" y="5733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8" name="Freeform 867">
              <a:extLst>
                <a:ext uri="{FF2B5EF4-FFF2-40B4-BE49-F238E27FC236}">
                  <a16:creationId xmlns:a16="http://schemas.microsoft.com/office/drawing/2014/main" id="{03603C40-D133-0646-91AA-C0541A874912}"/>
                </a:ext>
              </a:extLst>
            </p:cNvPr>
            <p:cNvSpPr/>
            <p:nvPr/>
          </p:nvSpPr>
          <p:spPr>
            <a:xfrm>
              <a:off x="17936062" y="843977"/>
              <a:ext cx="62508" cy="62902"/>
            </a:xfrm>
            <a:custGeom>
              <a:avLst/>
              <a:gdLst>
                <a:gd name="connsiteX0" fmla="*/ 29180 w 62508"/>
                <a:gd name="connsiteY0" fmla="*/ 62902 h 62902"/>
                <a:gd name="connsiteX1" fmla="*/ 62509 w 62508"/>
                <a:gd name="connsiteY1" fmla="*/ 29186 h 62902"/>
                <a:gd name="connsiteX2" fmla="*/ 33636 w 62508"/>
                <a:gd name="connsiteY2" fmla="*/ 0 h 62902"/>
                <a:gd name="connsiteX3" fmla="*/ 0 w 62508"/>
                <a:gd name="connsiteY3" fmla="*/ 34025 h 6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08" h="62902">
                  <a:moveTo>
                    <a:pt x="29180" y="62902"/>
                  </a:moveTo>
                  <a:lnTo>
                    <a:pt x="62509" y="29186"/>
                  </a:lnTo>
                  <a:lnTo>
                    <a:pt x="33636" y="0"/>
                  </a:lnTo>
                  <a:lnTo>
                    <a:pt x="0" y="3402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9" name="Freeform 868">
              <a:extLst>
                <a:ext uri="{FF2B5EF4-FFF2-40B4-BE49-F238E27FC236}">
                  <a16:creationId xmlns:a16="http://schemas.microsoft.com/office/drawing/2014/main" id="{8854D3EA-D374-AA42-B24D-79C14FD91E03}"/>
                </a:ext>
              </a:extLst>
            </p:cNvPr>
            <p:cNvSpPr/>
            <p:nvPr/>
          </p:nvSpPr>
          <p:spPr>
            <a:xfrm>
              <a:off x="17969043" y="1068947"/>
              <a:ext cx="56637" cy="56670"/>
            </a:xfrm>
            <a:custGeom>
              <a:avLst/>
              <a:gdLst>
                <a:gd name="connsiteX0" fmla="*/ 56638 w 56637"/>
                <a:gd name="connsiteY0" fmla="*/ 28109 h 56670"/>
                <a:gd name="connsiteX1" fmla="*/ 28234 w 56637"/>
                <a:gd name="connsiteY1" fmla="*/ 0 h 56670"/>
                <a:gd name="connsiteX2" fmla="*/ 0 w 56637"/>
                <a:gd name="connsiteY2" fmla="*/ 28562 h 56670"/>
                <a:gd name="connsiteX3" fmla="*/ 28403 w 56637"/>
                <a:gd name="connsiteY3" fmla="*/ 56671 h 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37" h="56670">
                  <a:moveTo>
                    <a:pt x="56638" y="28109"/>
                  </a:moveTo>
                  <a:lnTo>
                    <a:pt x="28234" y="0"/>
                  </a:lnTo>
                  <a:lnTo>
                    <a:pt x="0" y="28562"/>
                  </a:lnTo>
                  <a:lnTo>
                    <a:pt x="28403" y="5667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0" name="Freeform 869">
              <a:extLst>
                <a:ext uri="{FF2B5EF4-FFF2-40B4-BE49-F238E27FC236}">
                  <a16:creationId xmlns:a16="http://schemas.microsoft.com/office/drawing/2014/main" id="{A3078919-E4DB-EA40-97F8-93890C2A64F7}"/>
                </a:ext>
              </a:extLst>
            </p:cNvPr>
            <p:cNvSpPr/>
            <p:nvPr/>
          </p:nvSpPr>
          <p:spPr>
            <a:xfrm>
              <a:off x="17937958" y="1038185"/>
              <a:ext cx="56616" cy="56650"/>
            </a:xfrm>
            <a:custGeom>
              <a:avLst/>
              <a:gdLst>
                <a:gd name="connsiteX0" fmla="*/ 56617 w 56616"/>
                <a:gd name="connsiteY0" fmla="*/ 28088 h 56650"/>
                <a:gd name="connsiteX1" fmla="*/ 28235 w 56616"/>
                <a:gd name="connsiteY1" fmla="*/ 0 h 56650"/>
                <a:gd name="connsiteX2" fmla="*/ 0 w 56616"/>
                <a:gd name="connsiteY2" fmla="*/ 28563 h 56650"/>
                <a:gd name="connsiteX3" fmla="*/ 28383 w 56616"/>
                <a:gd name="connsiteY3" fmla="*/ 56651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6" h="56650">
                  <a:moveTo>
                    <a:pt x="56617" y="28088"/>
                  </a:moveTo>
                  <a:lnTo>
                    <a:pt x="28235" y="0"/>
                  </a:lnTo>
                  <a:lnTo>
                    <a:pt x="0" y="28563"/>
                  </a:lnTo>
                  <a:lnTo>
                    <a:pt x="28383" y="5665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1" name="Freeform 870">
              <a:extLst>
                <a:ext uri="{FF2B5EF4-FFF2-40B4-BE49-F238E27FC236}">
                  <a16:creationId xmlns:a16="http://schemas.microsoft.com/office/drawing/2014/main" id="{2B4F6ECF-D05D-8949-B5A3-96BDAC1CD841}"/>
                </a:ext>
              </a:extLst>
            </p:cNvPr>
            <p:cNvSpPr/>
            <p:nvPr/>
          </p:nvSpPr>
          <p:spPr>
            <a:xfrm>
              <a:off x="17905650" y="1006212"/>
              <a:ext cx="57841" cy="57861"/>
            </a:xfrm>
            <a:custGeom>
              <a:avLst/>
              <a:gdLst>
                <a:gd name="connsiteX0" fmla="*/ 0 w 57841"/>
                <a:gd name="connsiteY0" fmla="*/ 28562 h 57861"/>
                <a:gd name="connsiteX1" fmla="*/ 29606 w 57841"/>
                <a:gd name="connsiteY1" fmla="*/ 57862 h 57861"/>
                <a:gd name="connsiteX2" fmla="*/ 57842 w 57841"/>
                <a:gd name="connsiteY2" fmla="*/ 29300 h 57861"/>
                <a:gd name="connsiteX3" fmla="*/ 28234 w 57841"/>
                <a:gd name="connsiteY3" fmla="*/ 0 h 57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41" h="57861">
                  <a:moveTo>
                    <a:pt x="0" y="28562"/>
                  </a:moveTo>
                  <a:lnTo>
                    <a:pt x="29606" y="57862"/>
                  </a:lnTo>
                  <a:lnTo>
                    <a:pt x="57842" y="29300"/>
                  </a:lnTo>
                  <a:lnTo>
                    <a:pt x="28234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2" name="Freeform 871">
              <a:extLst>
                <a:ext uri="{FF2B5EF4-FFF2-40B4-BE49-F238E27FC236}">
                  <a16:creationId xmlns:a16="http://schemas.microsoft.com/office/drawing/2014/main" id="{730D63FC-247A-364B-8A24-5C4F7B1F65A8}"/>
                </a:ext>
              </a:extLst>
            </p:cNvPr>
            <p:cNvSpPr/>
            <p:nvPr/>
          </p:nvSpPr>
          <p:spPr>
            <a:xfrm>
              <a:off x="17936557" y="974284"/>
              <a:ext cx="58497" cy="58524"/>
            </a:xfrm>
            <a:custGeom>
              <a:avLst/>
              <a:gdLst>
                <a:gd name="connsiteX0" fmla="*/ 0 w 58497"/>
                <a:gd name="connsiteY0" fmla="*/ 29224 h 58524"/>
                <a:gd name="connsiteX1" fmla="*/ 29607 w 58497"/>
                <a:gd name="connsiteY1" fmla="*/ 58525 h 58524"/>
                <a:gd name="connsiteX2" fmla="*/ 58497 w 58497"/>
                <a:gd name="connsiteY2" fmla="*/ 29300 h 58524"/>
                <a:gd name="connsiteX3" fmla="*/ 28890 w 58497"/>
                <a:gd name="connsiteY3" fmla="*/ 0 h 5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97" h="58524">
                  <a:moveTo>
                    <a:pt x="0" y="29224"/>
                  </a:moveTo>
                  <a:lnTo>
                    <a:pt x="29607" y="58525"/>
                  </a:lnTo>
                  <a:lnTo>
                    <a:pt x="58497" y="29300"/>
                  </a:lnTo>
                  <a:lnTo>
                    <a:pt x="28890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3" name="Freeform 872">
              <a:extLst>
                <a:ext uri="{FF2B5EF4-FFF2-40B4-BE49-F238E27FC236}">
                  <a16:creationId xmlns:a16="http://schemas.microsoft.com/office/drawing/2014/main" id="{98BA2D52-A5D5-264F-8CF6-25FCF7F0EBF5}"/>
                </a:ext>
              </a:extLst>
            </p:cNvPr>
            <p:cNvSpPr/>
            <p:nvPr/>
          </p:nvSpPr>
          <p:spPr>
            <a:xfrm>
              <a:off x="17843309" y="1006715"/>
              <a:ext cx="56967" cy="57004"/>
            </a:xfrm>
            <a:custGeom>
              <a:avLst/>
              <a:gdLst>
                <a:gd name="connsiteX0" fmla="*/ 0 w 56967"/>
                <a:gd name="connsiteY0" fmla="*/ 28917 h 57004"/>
                <a:gd name="connsiteX1" fmla="*/ 28383 w 56967"/>
                <a:gd name="connsiteY1" fmla="*/ 57005 h 57004"/>
                <a:gd name="connsiteX2" fmla="*/ 56967 w 56967"/>
                <a:gd name="connsiteY2" fmla="*/ 28088 h 57004"/>
                <a:gd name="connsiteX3" fmla="*/ 28585 w 56967"/>
                <a:gd name="connsiteY3" fmla="*/ 0 h 5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67" h="57004">
                  <a:moveTo>
                    <a:pt x="0" y="28917"/>
                  </a:moveTo>
                  <a:lnTo>
                    <a:pt x="28383" y="57005"/>
                  </a:lnTo>
                  <a:lnTo>
                    <a:pt x="56967" y="28088"/>
                  </a:lnTo>
                  <a:lnTo>
                    <a:pt x="2858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4" name="Freeform 873">
              <a:extLst>
                <a:ext uri="{FF2B5EF4-FFF2-40B4-BE49-F238E27FC236}">
                  <a16:creationId xmlns:a16="http://schemas.microsoft.com/office/drawing/2014/main" id="{49EC5EC8-1CDC-DE47-9EAE-7DBD2A959AA8}"/>
                </a:ext>
              </a:extLst>
            </p:cNvPr>
            <p:cNvSpPr/>
            <p:nvPr/>
          </p:nvSpPr>
          <p:spPr>
            <a:xfrm>
              <a:off x="17937785" y="1100211"/>
              <a:ext cx="56988" cy="57026"/>
            </a:xfrm>
            <a:custGeom>
              <a:avLst/>
              <a:gdLst>
                <a:gd name="connsiteX0" fmla="*/ 56988 w 56988"/>
                <a:gd name="connsiteY0" fmla="*/ 28109 h 57026"/>
                <a:gd name="connsiteX1" fmla="*/ 28585 w 56988"/>
                <a:gd name="connsiteY1" fmla="*/ 0 h 57026"/>
                <a:gd name="connsiteX2" fmla="*/ 0 w 56988"/>
                <a:gd name="connsiteY2" fmla="*/ 28917 h 57026"/>
                <a:gd name="connsiteX3" fmla="*/ 28403 w 56988"/>
                <a:gd name="connsiteY3" fmla="*/ 57026 h 5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88" h="57026">
                  <a:moveTo>
                    <a:pt x="56988" y="28109"/>
                  </a:moveTo>
                  <a:lnTo>
                    <a:pt x="28585" y="0"/>
                  </a:lnTo>
                  <a:lnTo>
                    <a:pt x="0" y="28917"/>
                  </a:lnTo>
                  <a:lnTo>
                    <a:pt x="28403" y="57026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5" name="Freeform 874">
              <a:extLst>
                <a:ext uri="{FF2B5EF4-FFF2-40B4-BE49-F238E27FC236}">
                  <a16:creationId xmlns:a16="http://schemas.microsoft.com/office/drawing/2014/main" id="{3D9C8162-8725-7140-A57B-CAEAE9E76B67}"/>
                </a:ext>
              </a:extLst>
            </p:cNvPr>
            <p:cNvSpPr/>
            <p:nvPr/>
          </p:nvSpPr>
          <p:spPr>
            <a:xfrm>
              <a:off x="17905473" y="943522"/>
              <a:ext cx="57271" cy="57313"/>
            </a:xfrm>
            <a:custGeom>
              <a:avLst/>
              <a:gdLst>
                <a:gd name="connsiteX0" fmla="*/ 0 w 57271"/>
                <a:gd name="connsiteY0" fmla="*/ 29225 h 57313"/>
                <a:gd name="connsiteX1" fmla="*/ 28382 w 57271"/>
                <a:gd name="connsiteY1" fmla="*/ 57313 h 57313"/>
                <a:gd name="connsiteX2" fmla="*/ 57272 w 57271"/>
                <a:gd name="connsiteY2" fmla="*/ 28088 h 57313"/>
                <a:gd name="connsiteX3" fmla="*/ 28890 w 57271"/>
                <a:gd name="connsiteY3" fmla="*/ 0 h 5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71" h="57313">
                  <a:moveTo>
                    <a:pt x="0" y="29225"/>
                  </a:moveTo>
                  <a:lnTo>
                    <a:pt x="28382" y="57313"/>
                  </a:lnTo>
                  <a:lnTo>
                    <a:pt x="57272" y="28088"/>
                  </a:lnTo>
                  <a:lnTo>
                    <a:pt x="28890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6" name="Freeform 875">
              <a:extLst>
                <a:ext uri="{FF2B5EF4-FFF2-40B4-BE49-F238E27FC236}">
                  <a16:creationId xmlns:a16="http://schemas.microsoft.com/office/drawing/2014/main" id="{E09EA5EE-978E-554B-902E-3F9D7643216A}"/>
                </a:ext>
              </a:extLst>
            </p:cNvPr>
            <p:cNvSpPr/>
            <p:nvPr/>
          </p:nvSpPr>
          <p:spPr>
            <a:xfrm>
              <a:off x="17874566" y="975451"/>
              <a:ext cx="56617" cy="56650"/>
            </a:xfrm>
            <a:custGeom>
              <a:avLst/>
              <a:gdLst>
                <a:gd name="connsiteX0" fmla="*/ 0 w 56617"/>
                <a:gd name="connsiteY0" fmla="*/ 28562 h 56650"/>
                <a:gd name="connsiteX1" fmla="*/ 28383 w 56617"/>
                <a:gd name="connsiteY1" fmla="*/ 56650 h 56650"/>
                <a:gd name="connsiteX2" fmla="*/ 56618 w 56617"/>
                <a:gd name="connsiteY2" fmla="*/ 28087 h 56650"/>
                <a:gd name="connsiteX3" fmla="*/ 28235 w 56617"/>
                <a:gd name="connsiteY3" fmla="*/ 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" h="56650">
                  <a:moveTo>
                    <a:pt x="0" y="28562"/>
                  </a:moveTo>
                  <a:lnTo>
                    <a:pt x="28383" y="56650"/>
                  </a:lnTo>
                  <a:lnTo>
                    <a:pt x="56618" y="28087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7" name="Freeform 876">
              <a:extLst>
                <a:ext uri="{FF2B5EF4-FFF2-40B4-BE49-F238E27FC236}">
                  <a16:creationId xmlns:a16="http://schemas.microsoft.com/office/drawing/2014/main" id="{2E18EFC6-499B-0B49-8461-37DF781F1D2C}"/>
                </a:ext>
              </a:extLst>
            </p:cNvPr>
            <p:cNvSpPr/>
            <p:nvPr/>
          </p:nvSpPr>
          <p:spPr>
            <a:xfrm>
              <a:off x="17906701" y="1069450"/>
              <a:ext cx="56967" cy="57004"/>
            </a:xfrm>
            <a:custGeom>
              <a:avLst/>
              <a:gdLst>
                <a:gd name="connsiteX0" fmla="*/ 56967 w 56967"/>
                <a:gd name="connsiteY0" fmla="*/ 28088 h 57004"/>
                <a:gd name="connsiteX1" fmla="*/ 28585 w 56967"/>
                <a:gd name="connsiteY1" fmla="*/ 0 h 57004"/>
                <a:gd name="connsiteX2" fmla="*/ 0 w 56967"/>
                <a:gd name="connsiteY2" fmla="*/ 28917 h 57004"/>
                <a:gd name="connsiteX3" fmla="*/ 28382 w 56967"/>
                <a:gd name="connsiteY3" fmla="*/ 57005 h 5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67" h="57004">
                  <a:moveTo>
                    <a:pt x="56967" y="28088"/>
                  </a:moveTo>
                  <a:lnTo>
                    <a:pt x="28585" y="0"/>
                  </a:lnTo>
                  <a:lnTo>
                    <a:pt x="0" y="28917"/>
                  </a:lnTo>
                  <a:lnTo>
                    <a:pt x="28382" y="5700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8" name="Freeform 877">
              <a:extLst>
                <a:ext uri="{FF2B5EF4-FFF2-40B4-BE49-F238E27FC236}">
                  <a16:creationId xmlns:a16="http://schemas.microsoft.com/office/drawing/2014/main" id="{A4710A3C-D048-624C-AAEF-B6CD70F3D126}"/>
                </a:ext>
              </a:extLst>
            </p:cNvPr>
            <p:cNvSpPr/>
            <p:nvPr/>
          </p:nvSpPr>
          <p:spPr>
            <a:xfrm>
              <a:off x="17874393" y="1037477"/>
              <a:ext cx="58191" cy="58217"/>
            </a:xfrm>
            <a:custGeom>
              <a:avLst/>
              <a:gdLst>
                <a:gd name="connsiteX0" fmla="*/ 58191 w 58191"/>
                <a:gd name="connsiteY0" fmla="*/ 29301 h 58217"/>
                <a:gd name="connsiteX1" fmla="*/ 28585 w 58191"/>
                <a:gd name="connsiteY1" fmla="*/ 0 h 58217"/>
                <a:gd name="connsiteX2" fmla="*/ 0 w 58191"/>
                <a:gd name="connsiteY2" fmla="*/ 28918 h 58217"/>
                <a:gd name="connsiteX3" fmla="*/ 29607 w 58191"/>
                <a:gd name="connsiteY3" fmla="*/ 58217 h 5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91" h="58217">
                  <a:moveTo>
                    <a:pt x="58191" y="29301"/>
                  </a:moveTo>
                  <a:lnTo>
                    <a:pt x="28585" y="0"/>
                  </a:lnTo>
                  <a:lnTo>
                    <a:pt x="0" y="28918"/>
                  </a:lnTo>
                  <a:lnTo>
                    <a:pt x="29607" y="5821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9" name="Freeform 878">
              <a:extLst>
                <a:ext uri="{FF2B5EF4-FFF2-40B4-BE49-F238E27FC236}">
                  <a16:creationId xmlns:a16="http://schemas.microsoft.com/office/drawing/2014/main" id="{109427A9-3F4B-CD4A-9A48-7D67D3962F1F}"/>
                </a:ext>
              </a:extLst>
            </p:cNvPr>
            <p:cNvSpPr/>
            <p:nvPr/>
          </p:nvSpPr>
          <p:spPr>
            <a:xfrm>
              <a:off x="17873592" y="911972"/>
              <a:ext cx="58069" cy="58102"/>
            </a:xfrm>
            <a:custGeom>
              <a:avLst/>
              <a:gdLst>
                <a:gd name="connsiteX0" fmla="*/ 0 w 58069"/>
                <a:gd name="connsiteY0" fmla="*/ 29225 h 58102"/>
                <a:gd name="connsiteX1" fmla="*/ 29180 w 58069"/>
                <a:gd name="connsiteY1" fmla="*/ 58102 h 58102"/>
                <a:gd name="connsiteX2" fmla="*/ 58070 w 58069"/>
                <a:gd name="connsiteY2" fmla="*/ 28877 h 58102"/>
                <a:gd name="connsiteX3" fmla="*/ 28890 w 58069"/>
                <a:gd name="connsiteY3" fmla="*/ 0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69" h="58102">
                  <a:moveTo>
                    <a:pt x="0" y="29225"/>
                  </a:moveTo>
                  <a:lnTo>
                    <a:pt x="29180" y="58102"/>
                  </a:lnTo>
                  <a:lnTo>
                    <a:pt x="58070" y="28877"/>
                  </a:lnTo>
                  <a:lnTo>
                    <a:pt x="28890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0" name="Freeform 879">
              <a:extLst>
                <a:ext uri="{FF2B5EF4-FFF2-40B4-BE49-F238E27FC236}">
                  <a16:creationId xmlns:a16="http://schemas.microsoft.com/office/drawing/2014/main" id="{4818AB0A-2A9F-AC47-BF0C-AF009D530662}"/>
                </a:ext>
              </a:extLst>
            </p:cNvPr>
            <p:cNvSpPr/>
            <p:nvPr/>
          </p:nvSpPr>
          <p:spPr>
            <a:xfrm>
              <a:off x="17783010" y="1069600"/>
              <a:ext cx="55102" cy="55419"/>
            </a:xfrm>
            <a:custGeom>
              <a:avLst/>
              <a:gdLst>
                <a:gd name="connsiteX0" fmla="*/ 26720 w 55102"/>
                <a:gd name="connsiteY0" fmla="*/ 0 h 55419"/>
                <a:gd name="connsiteX1" fmla="*/ 0 w 55102"/>
                <a:gd name="connsiteY1" fmla="*/ 27030 h 55419"/>
                <a:gd name="connsiteX2" fmla="*/ 28085 w 55102"/>
                <a:gd name="connsiteY2" fmla="*/ 55419 h 55419"/>
                <a:gd name="connsiteX3" fmla="*/ 55103 w 55102"/>
                <a:gd name="connsiteY3" fmla="*/ 28088 h 5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02" h="55419">
                  <a:moveTo>
                    <a:pt x="26720" y="0"/>
                  </a:moveTo>
                  <a:lnTo>
                    <a:pt x="0" y="27030"/>
                  </a:lnTo>
                  <a:lnTo>
                    <a:pt x="28085" y="55419"/>
                  </a:lnTo>
                  <a:lnTo>
                    <a:pt x="55103" y="2808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1" name="Freeform 880">
              <a:extLst>
                <a:ext uri="{FF2B5EF4-FFF2-40B4-BE49-F238E27FC236}">
                  <a16:creationId xmlns:a16="http://schemas.microsoft.com/office/drawing/2014/main" id="{AB3A7FCC-01AF-5F41-AA35-F3C870E2DF53}"/>
                </a:ext>
              </a:extLst>
            </p:cNvPr>
            <p:cNvSpPr/>
            <p:nvPr/>
          </p:nvSpPr>
          <p:spPr>
            <a:xfrm>
              <a:off x="17745445" y="972366"/>
              <a:ext cx="60608" cy="60307"/>
            </a:xfrm>
            <a:custGeom>
              <a:avLst/>
              <a:gdLst>
                <a:gd name="connsiteX0" fmla="*/ 60609 w 60608"/>
                <a:gd name="connsiteY0" fmla="*/ 31746 h 60307"/>
                <a:gd name="connsiteX1" fmla="*/ 28531 w 60608"/>
                <a:gd name="connsiteY1" fmla="*/ 0 h 60307"/>
                <a:gd name="connsiteX2" fmla="*/ 0 w 60608"/>
                <a:gd name="connsiteY2" fmla="*/ 28268 h 60307"/>
                <a:gd name="connsiteX3" fmla="*/ 32375 w 60608"/>
                <a:gd name="connsiteY3" fmla="*/ 60308 h 6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08" h="60307">
                  <a:moveTo>
                    <a:pt x="60609" y="31746"/>
                  </a:moveTo>
                  <a:lnTo>
                    <a:pt x="28531" y="0"/>
                  </a:lnTo>
                  <a:lnTo>
                    <a:pt x="0" y="28268"/>
                  </a:lnTo>
                  <a:lnTo>
                    <a:pt x="32375" y="6030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2" name="Freeform 881">
              <a:extLst>
                <a:ext uri="{FF2B5EF4-FFF2-40B4-BE49-F238E27FC236}">
                  <a16:creationId xmlns:a16="http://schemas.microsoft.com/office/drawing/2014/main" id="{B79C9A3F-00CE-9847-8F13-D79A82DD223F}"/>
                </a:ext>
              </a:extLst>
            </p:cNvPr>
            <p:cNvSpPr/>
            <p:nvPr/>
          </p:nvSpPr>
          <p:spPr>
            <a:xfrm>
              <a:off x="17716457" y="1003311"/>
              <a:ext cx="58690" cy="58729"/>
            </a:xfrm>
            <a:custGeom>
              <a:avLst/>
              <a:gdLst>
                <a:gd name="connsiteX0" fmla="*/ 26287 w 58690"/>
                <a:gd name="connsiteY0" fmla="*/ 0 h 58729"/>
                <a:gd name="connsiteX1" fmla="*/ 0 w 58690"/>
                <a:gd name="connsiteY1" fmla="*/ 26045 h 58729"/>
                <a:gd name="connsiteX2" fmla="*/ 32333 w 58690"/>
                <a:gd name="connsiteY2" fmla="*/ 58729 h 58729"/>
                <a:gd name="connsiteX3" fmla="*/ 58690 w 58690"/>
                <a:gd name="connsiteY3" fmla="*/ 32067 h 5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90" h="58729">
                  <a:moveTo>
                    <a:pt x="26287" y="0"/>
                  </a:moveTo>
                  <a:lnTo>
                    <a:pt x="0" y="26045"/>
                  </a:lnTo>
                  <a:lnTo>
                    <a:pt x="32333" y="58729"/>
                  </a:lnTo>
                  <a:lnTo>
                    <a:pt x="58690" y="3206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3" name="Freeform 882">
              <a:extLst>
                <a:ext uri="{FF2B5EF4-FFF2-40B4-BE49-F238E27FC236}">
                  <a16:creationId xmlns:a16="http://schemas.microsoft.com/office/drawing/2014/main" id="{05143329-5749-FF4B-8884-3C17AC1629D3}"/>
                </a:ext>
              </a:extLst>
            </p:cNvPr>
            <p:cNvSpPr/>
            <p:nvPr/>
          </p:nvSpPr>
          <p:spPr>
            <a:xfrm>
              <a:off x="17905154" y="880706"/>
              <a:ext cx="57415" cy="57438"/>
            </a:xfrm>
            <a:custGeom>
              <a:avLst/>
              <a:gdLst>
                <a:gd name="connsiteX0" fmla="*/ 0 w 57415"/>
                <a:gd name="connsiteY0" fmla="*/ 28563 h 57438"/>
                <a:gd name="connsiteX1" fmla="*/ 29180 w 57415"/>
                <a:gd name="connsiteY1" fmla="*/ 57439 h 57438"/>
                <a:gd name="connsiteX2" fmla="*/ 57415 w 57415"/>
                <a:gd name="connsiteY2" fmla="*/ 28877 h 57438"/>
                <a:gd name="connsiteX3" fmla="*/ 28235 w 57415"/>
                <a:gd name="connsiteY3" fmla="*/ 0 h 5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15" h="57438">
                  <a:moveTo>
                    <a:pt x="0" y="28563"/>
                  </a:moveTo>
                  <a:lnTo>
                    <a:pt x="29180" y="57439"/>
                  </a:lnTo>
                  <a:lnTo>
                    <a:pt x="57415" y="28877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4" name="Freeform 883">
              <a:extLst>
                <a:ext uri="{FF2B5EF4-FFF2-40B4-BE49-F238E27FC236}">
                  <a16:creationId xmlns:a16="http://schemas.microsoft.com/office/drawing/2014/main" id="{CB0E973F-18D7-DD4B-889E-5CD3E173F0BD}"/>
                </a:ext>
              </a:extLst>
            </p:cNvPr>
            <p:cNvSpPr/>
            <p:nvPr/>
          </p:nvSpPr>
          <p:spPr>
            <a:xfrm>
              <a:off x="17813768" y="1100362"/>
              <a:ext cx="56652" cy="56974"/>
            </a:xfrm>
            <a:custGeom>
              <a:avLst/>
              <a:gdLst>
                <a:gd name="connsiteX0" fmla="*/ 27046 w 56652"/>
                <a:gd name="connsiteY0" fmla="*/ 0 h 56974"/>
                <a:gd name="connsiteX1" fmla="*/ 0 w 56652"/>
                <a:gd name="connsiteY1" fmla="*/ 27360 h 56974"/>
                <a:gd name="connsiteX2" fmla="*/ 29296 w 56652"/>
                <a:gd name="connsiteY2" fmla="*/ 56974 h 56974"/>
                <a:gd name="connsiteX3" fmla="*/ 56653 w 56652"/>
                <a:gd name="connsiteY3" fmla="*/ 29300 h 5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52" h="56974">
                  <a:moveTo>
                    <a:pt x="27046" y="0"/>
                  </a:moveTo>
                  <a:lnTo>
                    <a:pt x="0" y="27360"/>
                  </a:lnTo>
                  <a:lnTo>
                    <a:pt x="29296" y="56974"/>
                  </a:lnTo>
                  <a:lnTo>
                    <a:pt x="56653" y="2930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5" name="Freeform 884">
              <a:extLst>
                <a:ext uri="{FF2B5EF4-FFF2-40B4-BE49-F238E27FC236}">
                  <a16:creationId xmlns:a16="http://schemas.microsoft.com/office/drawing/2014/main" id="{04122D09-EBAB-5C48-ABD9-F197230FBF37}"/>
                </a:ext>
              </a:extLst>
            </p:cNvPr>
            <p:cNvSpPr/>
            <p:nvPr/>
          </p:nvSpPr>
          <p:spPr>
            <a:xfrm>
              <a:off x="17845737" y="1132335"/>
              <a:ext cx="55768" cy="56093"/>
            </a:xfrm>
            <a:custGeom>
              <a:avLst/>
              <a:gdLst>
                <a:gd name="connsiteX0" fmla="*/ 27386 w 55768"/>
                <a:gd name="connsiteY0" fmla="*/ 0 h 56093"/>
                <a:gd name="connsiteX1" fmla="*/ 0 w 55768"/>
                <a:gd name="connsiteY1" fmla="*/ 27703 h 56093"/>
                <a:gd name="connsiteX2" fmla="*/ 28084 w 55768"/>
                <a:gd name="connsiteY2" fmla="*/ 56093 h 56093"/>
                <a:gd name="connsiteX3" fmla="*/ 55768 w 55768"/>
                <a:gd name="connsiteY3" fmla="*/ 28088 h 56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8" h="56093">
                  <a:moveTo>
                    <a:pt x="27386" y="0"/>
                  </a:moveTo>
                  <a:lnTo>
                    <a:pt x="0" y="27703"/>
                  </a:lnTo>
                  <a:lnTo>
                    <a:pt x="28084" y="56093"/>
                  </a:lnTo>
                  <a:lnTo>
                    <a:pt x="55768" y="2808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6" name="Freeform 885">
              <a:extLst>
                <a:ext uri="{FF2B5EF4-FFF2-40B4-BE49-F238E27FC236}">
                  <a16:creationId xmlns:a16="http://schemas.microsoft.com/office/drawing/2014/main" id="{0366093A-6D03-9549-8DF3-88CC32513221}"/>
                </a:ext>
              </a:extLst>
            </p:cNvPr>
            <p:cNvSpPr/>
            <p:nvPr/>
          </p:nvSpPr>
          <p:spPr>
            <a:xfrm>
              <a:off x="17839493" y="878527"/>
              <a:ext cx="60287" cy="59996"/>
            </a:xfrm>
            <a:custGeom>
              <a:avLst/>
              <a:gdLst>
                <a:gd name="connsiteX0" fmla="*/ 60288 w 60287"/>
                <a:gd name="connsiteY0" fmla="*/ 30772 h 59996"/>
                <a:gd name="connsiteX1" fmla="*/ 29194 w 60287"/>
                <a:gd name="connsiteY1" fmla="*/ 0 h 59996"/>
                <a:gd name="connsiteX2" fmla="*/ 0 w 60287"/>
                <a:gd name="connsiteY2" fmla="*/ 28925 h 59996"/>
                <a:gd name="connsiteX3" fmla="*/ 31397 w 60287"/>
                <a:gd name="connsiteY3" fmla="*/ 59996 h 5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87" h="59996">
                  <a:moveTo>
                    <a:pt x="60288" y="30772"/>
                  </a:moveTo>
                  <a:lnTo>
                    <a:pt x="29194" y="0"/>
                  </a:lnTo>
                  <a:lnTo>
                    <a:pt x="0" y="28925"/>
                  </a:lnTo>
                  <a:lnTo>
                    <a:pt x="31397" y="59996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7" name="Freeform 886">
              <a:extLst>
                <a:ext uri="{FF2B5EF4-FFF2-40B4-BE49-F238E27FC236}">
                  <a16:creationId xmlns:a16="http://schemas.microsoft.com/office/drawing/2014/main" id="{BD321916-D5E0-3143-B3E3-D70D48A605B7}"/>
                </a:ext>
              </a:extLst>
            </p:cNvPr>
            <p:cNvSpPr/>
            <p:nvPr/>
          </p:nvSpPr>
          <p:spPr>
            <a:xfrm>
              <a:off x="17902620" y="810884"/>
              <a:ext cx="64404" cy="64445"/>
            </a:xfrm>
            <a:custGeom>
              <a:avLst/>
              <a:gdLst>
                <a:gd name="connsiteX0" fmla="*/ 0 w 64404"/>
                <a:gd name="connsiteY0" fmla="*/ 34023 h 64445"/>
                <a:gd name="connsiteX1" fmla="*/ 30740 w 64404"/>
                <a:gd name="connsiteY1" fmla="*/ 64445 h 64445"/>
                <a:gd name="connsiteX2" fmla="*/ 64404 w 64404"/>
                <a:gd name="connsiteY2" fmla="*/ 30391 h 64445"/>
                <a:gd name="connsiteX3" fmla="*/ 34339 w 64404"/>
                <a:gd name="connsiteY3" fmla="*/ 0 h 64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04" h="64445">
                  <a:moveTo>
                    <a:pt x="0" y="34023"/>
                  </a:moveTo>
                  <a:lnTo>
                    <a:pt x="30740" y="64445"/>
                  </a:lnTo>
                  <a:lnTo>
                    <a:pt x="64404" y="30391"/>
                  </a:lnTo>
                  <a:lnTo>
                    <a:pt x="34339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8" name="Freeform 887">
              <a:extLst>
                <a:ext uri="{FF2B5EF4-FFF2-40B4-BE49-F238E27FC236}">
                  <a16:creationId xmlns:a16="http://schemas.microsoft.com/office/drawing/2014/main" id="{AD83A875-8769-5B47-B11C-3E0163F00707}"/>
                </a:ext>
              </a:extLst>
            </p:cNvPr>
            <p:cNvSpPr/>
            <p:nvPr/>
          </p:nvSpPr>
          <p:spPr>
            <a:xfrm>
              <a:off x="17871387" y="847583"/>
              <a:ext cx="59301" cy="59012"/>
            </a:xfrm>
            <a:custGeom>
              <a:avLst/>
              <a:gdLst>
                <a:gd name="connsiteX0" fmla="*/ 59301 w 59301"/>
                <a:gd name="connsiteY0" fmla="*/ 30449 h 59012"/>
                <a:gd name="connsiteX1" fmla="*/ 28533 w 59301"/>
                <a:gd name="connsiteY1" fmla="*/ 0 h 59012"/>
                <a:gd name="connsiteX2" fmla="*/ 0 w 59301"/>
                <a:gd name="connsiteY2" fmla="*/ 28269 h 59012"/>
                <a:gd name="connsiteX3" fmla="*/ 31065 w 59301"/>
                <a:gd name="connsiteY3" fmla="*/ 59012 h 5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301" h="59012">
                  <a:moveTo>
                    <a:pt x="59301" y="30449"/>
                  </a:moveTo>
                  <a:lnTo>
                    <a:pt x="28533" y="0"/>
                  </a:lnTo>
                  <a:lnTo>
                    <a:pt x="0" y="28269"/>
                  </a:lnTo>
                  <a:lnTo>
                    <a:pt x="31065" y="5901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9" name="Freeform 888">
              <a:extLst>
                <a:ext uri="{FF2B5EF4-FFF2-40B4-BE49-F238E27FC236}">
                  <a16:creationId xmlns:a16="http://schemas.microsoft.com/office/drawing/2014/main" id="{1FE34595-2333-C543-8A1B-84958A4FA77D}"/>
                </a:ext>
              </a:extLst>
            </p:cNvPr>
            <p:cNvSpPr/>
            <p:nvPr/>
          </p:nvSpPr>
          <p:spPr>
            <a:xfrm>
              <a:off x="17876494" y="1163097"/>
              <a:ext cx="56115" cy="56443"/>
            </a:xfrm>
            <a:custGeom>
              <a:avLst/>
              <a:gdLst>
                <a:gd name="connsiteX0" fmla="*/ 27712 w 56115"/>
                <a:gd name="connsiteY0" fmla="*/ 0 h 56443"/>
                <a:gd name="connsiteX1" fmla="*/ 0 w 56115"/>
                <a:gd name="connsiteY1" fmla="*/ 28033 h 56443"/>
                <a:gd name="connsiteX2" fmla="*/ 28105 w 56115"/>
                <a:gd name="connsiteY2" fmla="*/ 56444 h 56443"/>
                <a:gd name="connsiteX3" fmla="*/ 56115 w 56115"/>
                <a:gd name="connsiteY3" fmla="*/ 28109 h 5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15" h="56443">
                  <a:moveTo>
                    <a:pt x="27712" y="0"/>
                  </a:moveTo>
                  <a:lnTo>
                    <a:pt x="0" y="28033"/>
                  </a:lnTo>
                  <a:lnTo>
                    <a:pt x="28105" y="56444"/>
                  </a:lnTo>
                  <a:lnTo>
                    <a:pt x="56115" y="2810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0" name="Freeform 889">
              <a:extLst>
                <a:ext uri="{FF2B5EF4-FFF2-40B4-BE49-F238E27FC236}">
                  <a16:creationId xmlns:a16="http://schemas.microsoft.com/office/drawing/2014/main" id="{779244D2-93E3-954E-8117-1BC2E2A515D6}"/>
                </a:ext>
              </a:extLst>
            </p:cNvPr>
            <p:cNvSpPr/>
            <p:nvPr/>
          </p:nvSpPr>
          <p:spPr>
            <a:xfrm>
              <a:off x="17808262" y="910127"/>
              <a:ext cx="59957" cy="59661"/>
            </a:xfrm>
            <a:custGeom>
              <a:avLst/>
              <a:gdLst>
                <a:gd name="connsiteX0" fmla="*/ 59957 w 59957"/>
                <a:gd name="connsiteY0" fmla="*/ 31099 h 59661"/>
                <a:gd name="connsiteX1" fmla="*/ 28532 w 59957"/>
                <a:gd name="connsiteY1" fmla="*/ 0 h 59661"/>
                <a:gd name="connsiteX2" fmla="*/ 0 w 59957"/>
                <a:gd name="connsiteY2" fmla="*/ 28268 h 59661"/>
                <a:gd name="connsiteX3" fmla="*/ 31722 w 59957"/>
                <a:gd name="connsiteY3" fmla="*/ 59662 h 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957" h="59661">
                  <a:moveTo>
                    <a:pt x="59957" y="31099"/>
                  </a:moveTo>
                  <a:lnTo>
                    <a:pt x="28532" y="0"/>
                  </a:lnTo>
                  <a:lnTo>
                    <a:pt x="0" y="28268"/>
                  </a:lnTo>
                  <a:lnTo>
                    <a:pt x="31722" y="5966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1" name="Freeform 890">
              <a:extLst>
                <a:ext uri="{FF2B5EF4-FFF2-40B4-BE49-F238E27FC236}">
                  <a16:creationId xmlns:a16="http://schemas.microsoft.com/office/drawing/2014/main" id="{DDFC393D-0A82-F349-96A6-9BB7FE964BB7}"/>
                </a:ext>
              </a:extLst>
            </p:cNvPr>
            <p:cNvSpPr/>
            <p:nvPr/>
          </p:nvSpPr>
          <p:spPr>
            <a:xfrm>
              <a:off x="17776677" y="941072"/>
              <a:ext cx="60634" cy="60337"/>
            </a:xfrm>
            <a:custGeom>
              <a:avLst/>
              <a:gdLst>
                <a:gd name="connsiteX0" fmla="*/ 60635 w 60634"/>
                <a:gd name="connsiteY0" fmla="*/ 31420 h 60337"/>
                <a:gd name="connsiteX1" fmla="*/ 28885 w 60634"/>
                <a:gd name="connsiteY1" fmla="*/ 0 h 60337"/>
                <a:gd name="connsiteX2" fmla="*/ 0 w 60634"/>
                <a:gd name="connsiteY2" fmla="*/ 28619 h 60337"/>
                <a:gd name="connsiteX3" fmla="*/ 32050 w 60634"/>
                <a:gd name="connsiteY3" fmla="*/ 60337 h 6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4" h="60337">
                  <a:moveTo>
                    <a:pt x="60635" y="31420"/>
                  </a:moveTo>
                  <a:lnTo>
                    <a:pt x="28885" y="0"/>
                  </a:lnTo>
                  <a:lnTo>
                    <a:pt x="0" y="28619"/>
                  </a:lnTo>
                  <a:lnTo>
                    <a:pt x="32050" y="6033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2" name="Freeform 891">
              <a:extLst>
                <a:ext uri="{FF2B5EF4-FFF2-40B4-BE49-F238E27FC236}">
                  <a16:creationId xmlns:a16="http://schemas.microsoft.com/office/drawing/2014/main" id="{1760F5D5-4E38-FF42-BC24-9F13AE887E55}"/>
                </a:ext>
              </a:extLst>
            </p:cNvPr>
            <p:cNvSpPr/>
            <p:nvPr/>
          </p:nvSpPr>
          <p:spPr>
            <a:xfrm>
              <a:off x="17751464" y="1038051"/>
              <a:ext cx="55564" cy="55878"/>
            </a:xfrm>
            <a:custGeom>
              <a:avLst/>
              <a:gdLst>
                <a:gd name="connsiteX0" fmla="*/ 26386 w 55564"/>
                <a:gd name="connsiteY0" fmla="*/ 0 h 55878"/>
                <a:gd name="connsiteX1" fmla="*/ 0 w 55564"/>
                <a:gd name="connsiteY1" fmla="*/ 26692 h 55878"/>
                <a:gd name="connsiteX2" fmla="*/ 28873 w 55564"/>
                <a:gd name="connsiteY2" fmla="*/ 55878 h 55878"/>
                <a:gd name="connsiteX3" fmla="*/ 55565 w 55564"/>
                <a:gd name="connsiteY3" fmla="*/ 28877 h 55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564" h="55878">
                  <a:moveTo>
                    <a:pt x="26386" y="0"/>
                  </a:moveTo>
                  <a:lnTo>
                    <a:pt x="0" y="26692"/>
                  </a:lnTo>
                  <a:lnTo>
                    <a:pt x="28873" y="55878"/>
                  </a:lnTo>
                  <a:lnTo>
                    <a:pt x="55565" y="2887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3" name="Freeform 892">
              <a:extLst>
                <a:ext uri="{FF2B5EF4-FFF2-40B4-BE49-F238E27FC236}">
                  <a16:creationId xmlns:a16="http://schemas.microsoft.com/office/drawing/2014/main" id="{BC96E1B3-A080-FE4A-B2D2-9A58E1390501}"/>
                </a:ext>
              </a:extLst>
            </p:cNvPr>
            <p:cNvSpPr/>
            <p:nvPr/>
          </p:nvSpPr>
          <p:spPr>
            <a:xfrm>
              <a:off x="17907272" y="1193879"/>
              <a:ext cx="56421" cy="56752"/>
            </a:xfrm>
            <a:custGeom>
              <a:avLst/>
              <a:gdLst>
                <a:gd name="connsiteX0" fmla="*/ 28039 w 56421"/>
                <a:gd name="connsiteY0" fmla="*/ 0 h 56752"/>
                <a:gd name="connsiteX1" fmla="*/ 0 w 56421"/>
                <a:gd name="connsiteY1" fmla="*/ 28364 h 56752"/>
                <a:gd name="connsiteX2" fmla="*/ 28085 w 56421"/>
                <a:gd name="connsiteY2" fmla="*/ 56753 h 56752"/>
                <a:gd name="connsiteX3" fmla="*/ 56421 w 56421"/>
                <a:gd name="connsiteY3" fmla="*/ 28088 h 5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21" h="56752">
                  <a:moveTo>
                    <a:pt x="28039" y="0"/>
                  </a:moveTo>
                  <a:lnTo>
                    <a:pt x="0" y="28364"/>
                  </a:lnTo>
                  <a:lnTo>
                    <a:pt x="28085" y="56753"/>
                  </a:lnTo>
                  <a:lnTo>
                    <a:pt x="56421" y="2808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4" name="Freeform 893">
              <a:extLst>
                <a:ext uri="{FF2B5EF4-FFF2-40B4-BE49-F238E27FC236}">
                  <a16:creationId xmlns:a16="http://schemas.microsoft.com/office/drawing/2014/main" id="{AC877689-D9C3-BB46-8D49-5F2F6C5AB552}"/>
                </a:ext>
              </a:extLst>
            </p:cNvPr>
            <p:cNvSpPr/>
            <p:nvPr/>
          </p:nvSpPr>
          <p:spPr>
            <a:xfrm>
              <a:off x="18031334" y="939274"/>
              <a:ext cx="60719" cy="61101"/>
            </a:xfrm>
            <a:custGeom>
              <a:avLst/>
              <a:gdLst>
                <a:gd name="connsiteX0" fmla="*/ 28383 w 60719"/>
                <a:gd name="connsiteY0" fmla="*/ 61101 h 61101"/>
                <a:gd name="connsiteX1" fmla="*/ 60719 w 60719"/>
                <a:gd name="connsiteY1" fmla="*/ 28390 h 61101"/>
                <a:gd name="connsiteX2" fmla="*/ 32635 w 60719"/>
                <a:gd name="connsiteY2" fmla="*/ 0 h 61101"/>
                <a:gd name="connsiteX3" fmla="*/ 0 w 60719"/>
                <a:gd name="connsiteY3" fmla="*/ 33013 h 6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19" h="61101">
                  <a:moveTo>
                    <a:pt x="28383" y="61101"/>
                  </a:moveTo>
                  <a:lnTo>
                    <a:pt x="60719" y="28390"/>
                  </a:lnTo>
                  <a:lnTo>
                    <a:pt x="32635" y="0"/>
                  </a:lnTo>
                  <a:lnTo>
                    <a:pt x="0" y="3301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5" name="Freeform 894">
              <a:extLst>
                <a:ext uri="{FF2B5EF4-FFF2-40B4-BE49-F238E27FC236}">
                  <a16:creationId xmlns:a16="http://schemas.microsoft.com/office/drawing/2014/main" id="{EC317F7A-5440-B947-B3A8-392DF94F51B9}"/>
                </a:ext>
              </a:extLst>
            </p:cNvPr>
            <p:cNvSpPr/>
            <p:nvPr/>
          </p:nvSpPr>
          <p:spPr>
            <a:xfrm>
              <a:off x="18093524" y="1001478"/>
              <a:ext cx="60066" cy="60440"/>
            </a:xfrm>
            <a:custGeom>
              <a:avLst/>
              <a:gdLst>
                <a:gd name="connsiteX0" fmla="*/ 28383 w 60066"/>
                <a:gd name="connsiteY0" fmla="*/ 60441 h 60440"/>
                <a:gd name="connsiteX1" fmla="*/ 60066 w 60066"/>
                <a:gd name="connsiteY1" fmla="*/ 28389 h 60440"/>
                <a:gd name="connsiteX2" fmla="*/ 31982 w 60066"/>
                <a:gd name="connsiteY2" fmla="*/ 0 h 60440"/>
                <a:gd name="connsiteX3" fmla="*/ 0 w 60066"/>
                <a:gd name="connsiteY3" fmla="*/ 32353 h 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66" h="60440">
                  <a:moveTo>
                    <a:pt x="28383" y="60441"/>
                  </a:moveTo>
                  <a:lnTo>
                    <a:pt x="60066" y="28389"/>
                  </a:lnTo>
                  <a:lnTo>
                    <a:pt x="31982" y="0"/>
                  </a:lnTo>
                  <a:lnTo>
                    <a:pt x="0" y="3235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6" name="Freeform 895">
              <a:extLst>
                <a:ext uri="{FF2B5EF4-FFF2-40B4-BE49-F238E27FC236}">
                  <a16:creationId xmlns:a16="http://schemas.microsoft.com/office/drawing/2014/main" id="{8ECE4E66-0349-1C4A-9AF9-EB6C98D23DD6}"/>
                </a:ext>
              </a:extLst>
            </p:cNvPr>
            <p:cNvSpPr/>
            <p:nvPr/>
          </p:nvSpPr>
          <p:spPr>
            <a:xfrm>
              <a:off x="17999026" y="906958"/>
              <a:ext cx="62270" cy="62655"/>
            </a:xfrm>
            <a:custGeom>
              <a:avLst/>
              <a:gdLst>
                <a:gd name="connsiteX0" fmla="*/ 29607 w 62270"/>
                <a:gd name="connsiteY0" fmla="*/ 62656 h 62655"/>
                <a:gd name="connsiteX1" fmla="*/ 62270 w 62270"/>
                <a:gd name="connsiteY1" fmla="*/ 29614 h 62655"/>
                <a:gd name="connsiteX2" fmla="*/ 32974 w 62270"/>
                <a:gd name="connsiteY2" fmla="*/ 0 h 62655"/>
                <a:gd name="connsiteX3" fmla="*/ 0 w 62270"/>
                <a:gd name="connsiteY3" fmla="*/ 33356 h 6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70" h="62655">
                  <a:moveTo>
                    <a:pt x="29607" y="62656"/>
                  </a:moveTo>
                  <a:lnTo>
                    <a:pt x="62270" y="29614"/>
                  </a:lnTo>
                  <a:lnTo>
                    <a:pt x="32974" y="0"/>
                  </a:lnTo>
                  <a:lnTo>
                    <a:pt x="0" y="33356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7" name="Freeform 896">
              <a:extLst>
                <a:ext uri="{FF2B5EF4-FFF2-40B4-BE49-F238E27FC236}">
                  <a16:creationId xmlns:a16="http://schemas.microsoft.com/office/drawing/2014/main" id="{FA02DF42-16F8-F044-80F0-84A2C96B303C}"/>
                </a:ext>
              </a:extLst>
            </p:cNvPr>
            <p:cNvSpPr/>
            <p:nvPr/>
          </p:nvSpPr>
          <p:spPr>
            <a:xfrm>
              <a:off x="17967943" y="875866"/>
              <a:ext cx="61384" cy="61774"/>
            </a:xfrm>
            <a:custGeom>
              <a:avLst/>
              <a:gdLst>
                <a:gd name="connsiteX0" fmla="*/ 28382 w 61384"/>
                <a:gd name="connsiteY0" fmla="*/ 61775 h 61774"/>
                <a:gd name="connsiteX1" fmla="*/ 61384 w 61384"/>
                <a:gd name="connsiteY1" fmla="*/ 28389 h 61774"/>
                <a:gd name="connsiteX2" fmla="*/ 33300 w 61384"/>
                <a:gd name="connsiteY2" fmla="*/ 0 h 61774"/>
                <a:gd name="connsiteX3" fmla="*/ 0 w 61384"/>
                <a:gd name="connsiteY3" fmla="*/ 33687 h 6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84" h="61774">
                  <a:moveTo>
                    <a:pt x="28382" y="61775"/>
                  </a:moveTo>
                  <a:lnTo>
                    <a:pt x="61384" y="28389"/>
                  </a:lnTo>
                  <a:lnTo>
                    <a:pt x="33300" y="0"/>
                  </a:lnTo>
                  <a:lnTo>
                    <a:pt x="0" y="3368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8" name="Freeform 897">
              <a:extLst>
                <a:ext uri="{FF2B5EF4-FFF2-40B4-BE49-F238E27FC236}">
                  <a16:creationId xmlns:a16="http://schemas.microsoft.com/office/drawing/2014/main" id="{4469D774-8DA1-784E-8587-7E2F4A31D493}"/>
                </a:ext>
              </a:extLst>
            </p:cNvPr>
            <p:cNvSpPr/>
            <p:nvPr/>
          </p:nvSpPr>
          <p:spPr>
            <a:xfrm>
              <a:off x="18124607" y="1032570"/>
              <a:ext cx="61712" cy="61756"/>
            </a:xfrm>
            <a:custGeom>
              <a:avLst/>
              <a:gdLst>
                <a:gd name="connsiteX0" fmla="*/ 30046 w 61712"/>
                <a:gd name="connsiteY0" fmla="*/ 61757 h 61756"/>
                <a:gd name="connsiteX1" fmla="*/ 61712 w 61712"/>
                <a:gd name="connsiteY1" fmla="*/ 30382 h 61756"/>
                <a:gd name="connsiteX2" fmla="*/ 31656 w 61712"/>
                <a:gd name="connsiteY2" fmla="*/ 0 h 61756"/>
                <a:gd name="connsiteX3" fmla="*/ 0 w 61712"/>
                <a:gd name="connsiteY3" fmla="*/ 32023 h 6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12" h="61756">
                  <a:moveTo>
                    <a:pt x="30046" y="61757"/>
                  </a:moveTo>
                  <a:lnTo>
                    <a:pt x="61712" y="30382"/>
                  </a:lnTo>
                  <a:lnTo>
                    <a:pt x="31656" y="0"/>
                  </a:lnTo>
                  <a:lnTo>
                    <a:pt x="0" y="3202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9" name="Freeform 898">
              <a:extLst>
                <a:ext uri="{FF2B5EF4-FFF2-40B4-BE49-F238E27FC236}">
                  <a16:creationId xmlns:a16="http://schemas.microsoft.com/office/drawing/2014/main" id="{A0F5AD7B-6852-8F4B-BD13-124053C7E9C3}"/>
                </a:ext>
              </a:extLst>
            </p:cNvPr>
            <p:cNvSpPr/>
            <p:nvPr/>
          </p:nvSpPr>
          <p:spPr>
            <a:xfrm>
              <a:off x="18062419" y="970366"/>
              <a:ext cx="60414" cy="60792"/>
            </a:xfrm>
            <a:custGeom>
              <a:avLst/>
              <a:gdLst>
                <a:gd name="connsiteX0" fmla="*/ 28403 w 60414"/>
                <a:gd name="connsiteY0" fmla="*/ 60792 h 60792"/>
                <a:gd name="connsiteX1" fmla="*/ 60414 w 60414"/>
                <a:gd name="connsiteY1" fmla="*/ 28411 h 60792"/>
                <a:gd name="connsiteX2" fmla="*/ 32308 w 60414"/>
                <a:gd name="connsiteY2" fmla="*/ 0 h 60792"/>
                <a:gd name="connsiteX3" fmla="*/ 0 w 60414"/>
                <a:gd name="connsiteY3" fmla="*/ 32684 h 6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14" h="60792">
                  <a:moveTo>
                    <a:pt x="28403" y="60792"/>
                  </a:moveTo>
                  <a:lnTo>
                    <a:pt x="60414" y="28411"/>
                  </a:lnTo>
                  <a:lnTo>
                    <a:pt x="32308" y="0"/>
                  </a:lnTo>
                  <a:lnTo>
                    <a:pt x="0" y="3268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0" name="Freeform 899">
              <a:extLst>
                <a:ext uri="{FF2B5EF4-FFF2-40B4-BE49-F238E27FC236}">
                  <a16:creationId xmlns:a16="http://schemas.microsoft.com/office/drawing/2014/main" id="{2DB26BB5-0BC7-6142-9229-23FA1C079C05}"/>
                </a:ext>
              </a:extLst>
            </p:cNvPr>
            <p:cNvSpPr/>
            <p:nvPr/>
          </p:nvSpPr>
          <p:spPr>
            <a:xfrm>
              <a:off x="17969067" y="1193376"/>
              <a:ext cx="56942" cy="56679"/>
            </a:xfrm>
            <a:custGeom>
              <a:avLst/>
              <a:gdLst>
                <a:gd name="connsiteX0" fmla="*/ 0 w 56942"/>
                <a:gd name="connsiteY0" fmla="*/ 28562 h 56679"/>
                <a:gd name="connsiteX1" fmla="*/ 28412 w 56942"/>
                <a:gd name="connsiteY1" fmla="*/ 56679 h 56679"/>
                <a:gd name="connsiteX2" fmla="*/ 56943 w 56942"/>
                <a:gd name="connsiteY2" fmla="*/ 28410 h 56679"/>
                <a:gd name="connsiteX3" fmla="*/ 28234 w 56942"/>
                <a:gd name="connsiteY3" fmla="*/ 0 h 5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42" h="56679">
                  <a:moveTo>
                    <a:pt x="0" y="28562"/>
                  </a:moveTo>
                  <a:lnTo>
                    <a:pt x="28412" y="56679"/>
                  </a:lnTo>
                  <a:lnTo>
                    <a:pt x="56943" y="28410"/>
                  </a:lnTo>
                  <a:lnTo>
                    <a:pt x="28234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1" name="Freeform 900">
              <a:extLst>
                <a:ext uri="{FF2B5EF4-FFF2-40B4-BE49-F238E27FC236}">
                  <a16:creationId xmlns:a16="http://schemas.microsoft.com/office/drawing/2014/main" id="{CB317046-6887-5041-80D8-3F5489706191}"/>
                </a:ext>
              </a:extLst>
            </p:cNvPr>
            <p:cNvSpPr/>
            <p:nvPr/>
          </p:nvSpPr>
          <p:spPr>
            <a:xfrm>
              <a:off x="17999974" y="1161755"/>
              <a:ext cx="57622" cy="57355"/>
            </a:xfrm>
            <a:custGeom>
              <a:avLst/>
              <a:gdLst>
                <a:gd name="connsiteX0" fmla="*/ 0 w 57622"/>
                <a:gd name="connsiteY0" fmla="*/ 28917 h 57355"/>
                <a:gd name="connsiteX1" fmla="*/ 28737 w 57622"/>
                <a:gd name="connsiteY1" fmla="*/ 57355 h 57355"/>
                <a:gd name="connsiteX2" fmla="*/ 57622 w 57622"/>
                <a:gd name="connsiteY2" fmla="*/ 28736 h 57355"/>
                <a:gd name="connsiteX3" fmla="*/ 28585 w 57622"/>
                <a:gd name="connsiteY3" fmla="*/ 0 h 5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22" h="57355">
                  <a:moveTo>
                    <a:pt x="0" y="28917"/>
                  </a:moveTo>
                  <a:lnTo>
                    <a:pt x="28737" y="57355"/>
                  </a:lnTo>
                  <a:lnTo>
                    <a:pt x="57622" y="28736"/>
                  </a:lnTo>
                  <a:lnTo>
                    <a:pt x="2858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2" name="Freeform 901">
              <a:extLst>
                <a:ext uri="{FF2B5EF4-FFF2-40B4-BE49-F238E27FC236}">
                  <a16:creationId xmlns:a16="http://schemas.microsoft.com/office/drawing/2014/main" id="{28F9135E-5099-1B43-9447-A68676D02FF5}"/>
                </a:ext>
              </a:extLst>
            </p:cNvPr>
            <p:cNvSpPr/>
            <p:nvPr/>
          </p:nvSpPr>
          <p:spPr>
            <a:xfrm>
              <a:off x="17938031" y="1224640"/>
              <a:ext cx="56747" cy="56784"/>
            </a:xfrm>
            <a:custGeom>
              <a:avLst/>
              <a:gdLst>
                <a:gd name="connsiteX0" fmla="*/ 0 w 56747"/>
                <a:gd name="connsiteY0" fmla="*/ 28694 h 56784"/>
                <a:gd name="connsiteX1" fmla="*/ 27788 w 56747"/>
                <a:gd name="connsiteY1" fmla="*/ 56784 h 56784"/>
                <a:gd name="connsiteX2" fmla="*/ 56748 w 56747"/>
                <a:gd name="connsiteY2" fmla="*/ 28090 h 56784"/>
                <a:gd name="connsiteX3" fmla="*/ 28364 w 56747"/>
                <a:gd name="connsiteY3" fmla="*/ 0 h 5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47" h="56784">
                  <a:moveTo>
                    <a:pt x="0" y="28694"/>
                  </a:moveTo>
                  <a:lnTo>
                    <a:pt x="27788" y="56784"/>
                  </a:lnTo>
                  <a:lnTo>
                    <a:pt x="56748" y="28090"/>
                  </a:lnTo>
                  <a:lnTo>
                    <a:pt x="28364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3" name="Freeform 902">
              <a:extLst>
                <a:ext uri="{FF2B5EF4-FFF2-40B4-BE49-F238E27FC236}">
                  <a16:creationId xmlns:a16="http://schemas.microsoft.com/office/drawing/2014/main" id="{F182BE14-2632-3445-8319-D0238CF08C43}"/>
                </a:ext>
              </a:extLst>
            </p:cNvPr>
            <p:cNvSpPr/>
            <p:nvPr/>
          </p:nvSpPr>
          <p:spPr>
            <a:xfrm>
              <a:off x="18093700" y="1067296"/>
              <a:ext cx="58253" cy="57975"/>
            </a:xfrm>
            <a:custGeom>
              <a:avLst/>
              <a:gdLst>
                <a:gd name="connsiteX0" fmla="*/ 0 w 58253"/>
                <a:gd name="connsiteY0" fmla="*/ 28563 h 57975"/>
                <a:gd name="connsiteX1" fmla="*/ 29721 w 58253"/>
                <a:gd name="connsiteY1" fmla="*/ 57976 h 57975"/>
                <a:gd name="connsiteX2" fmla="*/ 58253 w 58253"/>
                <a:gd name="connsiteY2" fmla="*/ 29706 h 57975"/>
                <a:gd name="connsiteX3" fmla="*/ 28236 w 58253"/>
                <a:gd name="connsiteY3" fmla="*/ 0 h 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53" h="57975">
                  <a:moveTo>
                    <a:pt x="0" y="28563"/>
                  </a:moveTo>
                  <a:lnTo>
                    <a:pt x="29721" y="57976"/>
                  </a:lnTo>
                  <a:lnTo>
                    <a:pt x="58253" y="29706"/>
                  </a:lnTo>
                  <a:lnTo>
                    <a:pt x="28236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4" name="Freeform 903">
              <a:extLst>
                <a:ext uri="{FF2B5EF4-FFF2-40B4-BE49-F238E27FC236}">
                  <a16:creationId xmlns:a16="http://schemas.microsoft.com/office/drawing/2014/main" id="{89AC8DA8-FE2D-0A4F-AADA-2B22251CBBEC}"/>
                </a:ext>
              </a:extLst>
            </p:cNvPr>
            <p:cNvSpPr/>
            <p:nvPr/>
          </p:nvSpPr>
          <p:spPr>
            <a:xfrm>
              <a:off x="18062137" y="1098562"/>
              <a:ext cx="58583" cy="58310"/>
            </a:xfrm>
            <a:custGeom>
              <a:avLst/>
              <a:gdLst>
                <a:gd name="connsiteX0" fmla="*/ 0 w 58583"/>
                <a:gd name="connsiteY0" fmla="*/ 29225 h 58310"/>
                <a:gd name="connsiteX1" fmla="*/ 29390 w 58583"/>
                <a:gd name="connsiteY1" fmla="*/ 58310 h 58310"/>
                <a:gd name="connsiteX2" fmla="*/ 58584 w 58583"/>
                <a:gd name="connsiteY2" fmla="*/ 29385 h 58310"/>
                <a:gd name="connsiteX3" fmla="*/ 28891 w 58583"/>
                <a:gd name="connsiteY3" fmla="*/ 0 h 5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83" h="58310">
                  <a:moveTo>
                    <a:pt x="0" y="29225"/>
                  </a:moveTo>
                  <a:lnTo>
                    <a:pt x="29390" y="58310"/>
                  </a:lnTo>
                  <a:lnTo>
                    <a:pt x="58584" y="29385"/>
                  </a:lnTo>
                  <a:lnTo>
                    <a:pt x="2889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5" name="Freeform 904">
              <a:extLst>
                <a:ext uri="{FF2B5EF4-FFF2-40B4-BE49-F238E27FC236}">
                  <a16:creationId xmlns:a16="http://schemas.microsoft.com/office/drawing/2014/main" id="{43648197-04E1-1948-900C-D8358EF3B985}"/>
                </a:ext>
              </a:extLst>
            </p:cNvPr>
            <p:cNvSpPr/>
            <p:nvPr/>
          </p:nvSpPr>
          <p:spPr>
            <a:xfrm>
              <a:off x="18031231" y="1130490"/>
              <a:ext cx="57596" cy="57326"/>
            </a:xfrm>
            <a:custGeom>
              <a:avLst/>
              <a:gdLst>
                <a:gd name="connsiteX0" fmla="*/ 0 w 57596"/>
                <a:gd name="connsiteY0" fmla="*/ 28563 h 57326"/>
                <a:gd name="connsiteX1" fmla="*/ 29065 w 57596"/>
                <a:gd name="connsiteY1" fmla="*/ 57327 h 57326"/>
                <a:gd name="connsiteX2" fmla="*/ 57597 w 57596"/>
                <a:gd name="connsiteY2" fmla="*/ 29057 h 57326"/>
                <a:gd name="connsiteX3" fmla="*/ 28235 w 57596"/>
                <a:gd name="connsiteY3" fmla="*/ 0 h 5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596" h="57326">
                  <a:moveTo>
                    <a:pt x="0" y="28563"/>
                  </a:moveTo>
                  <a:lnTo>
                    <a:pt x="29065" y="57327"/>
                  </a:lnTo>
                  <a:lnTo>
                    <a:pt x="57597" y="29057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6" name="Freeform 905">
              <a:extLst>
                <a:ext uri="{FF2B5EF4-FFF2-40B4-BE49-F238E27FC236}">
                  <a16:creationId xmlns:a16="http://schemas.microsoft.com/office/drawing/2014/main" id="{77221254-603F-C64B-AA81-4F3D5355FD59}"/>
                </a:ext>
              </a:extLst>
            </p:cNvPr>
            <p:cNvSpPr/>
            <p:nvPr/>
          </p:nvSpPr>
          <p:spPr>
            <a:xfrm>
              <a:off x="18210939" y="701443"/>
              <a:ext cx="57842" cy="57862"/>
            </a:xfrm>
            <a:custGeom>
              <a:avLst/>
              <a:gdLst>
                <a:gd name="connsiteX0" fmla="*/ 0 w 57842"/>
                <a:gd name="connsiteY0" fmla="*/ 28562 h 57862"/>
                <a:gd name="connsiteX1" fmla="*/ 29607 w 57842"/>
                <a:gd name="connsiteY1" fmla="*/ 57863 h 57862"/>
                <a:gd name="connsiteX2" fmla="*/ 57843 w 57842"/>
                <a:gd name="connsiteY2" fmla="*/ 29300 h 57862"/>
                <a:gd name="connsiteX3" fmla="*/ 28236 w 57842"/>
                <a:gd name="connsiteY3" fmla="*/ 0 h 5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42" h="57862">
                  <a:moveTo>
                    <a:pt x="0" y="28562"/>
                  </a:moveTo>
                  <a:lnTo>
                    <a:pt x="29607" y="57863"/>
                  </a:lnTo>
                  <a:lnTo>
                    <a:pt x="57843" y="29300"/>
                  </a:lnTo>
                  <a:lnTo>
                    <a:pt x="28236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7" name="Freeform 906">
              <a:extLst>
                <a:ext uri="{FF2B5EF4-FFF2-40B4-BE49-F238E27FC236}">
                  <a16:creationId xmlns:a16="http://schemas.microsoft.com/office/drawing/2014/main" id="{0700ECFA-E3B0-5044-BBE6-9F6D900C66F4}"/>
                </a:ext>
              </a:extLst>
            </p:cNvPr>
            <p:cNvSpPr/>
            <p:nvPr/>
          </p:nvSpPr>
          <p:spPr>
            <a:xfrm>
              <a:off x="18211710" y="889419"/>
              <a:ext cx="56967" cy="57004"/>
            </a:xfrm>
            <a:custGeom>
              <a:avLst/>
              <a:gdLst>
                <a:gd name="connsiteX0" fmla="*/ 56967 w 56967"/>
                <a:gd name="connsiteY0" fmla="*/ 28088 h 57004"/>
                <a:gd name="connsiteX1" fmla="*/ 28585 w 56967"/>
                <a:gd name="connsiteY1" fmla="*/ 0 h 57004"/>
                <a:gd name="connsiteX2" fmla="*/ 0 w 56967"/>
                <a:gd name="connsiteY2" fmla="*/ 28917 h 57004"/>
                <a:gd name="connsiteX3" fmla="*/ 28383 w 56967"/>
                <a:gd name="connsiteY3" fmla="*/ 57004 h 5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67" h="57004">
                  <a:moveTo>
                    <a:pt x="56967" y="28088"/>
                  </a:moveTo>
                  <a:lnTo>
                    <a:pt x="28585" y="0"/>
                  </a:lnTo>
                  <a:lnTo>
                    <a:pt x="0" y="28917"/>
                  </a:lnTo>
                  <a:lnTo>
                    <a:pt x="28383" y="5700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8" name="Freeform 907">
              <a:extLst>
                <a:ext uri="{FF2B5EF4-FFF2-40B4-BE49-F238E27FC236}">
                  <a16:creationId xmlns:a16="http://schemas.microsoft.com/office/drawing/2014/main" id="{CB9A2F62-1BC1-E347-A9F0-90370EF2BA19}"/>
                </a:ext>
              </a:extLst>
            </p:cNvPr>
            <p:cNvSpPr/>
            <p:nvPr/>
          </p:nvSpPr>
          <p:spPr>
            <a:xfrm>
              <a:off x="18273874" y="826226"/>
              <a:ext cx="57274" cy="57313"/>
            </a:xfrm>
            <a:custGeom>
              <a:avLst/>
              <a:gdLst>
                <a:gd name="connsiteX0" fmla="*/ 57274 w 57274"/>
                <a:gd name="connsiteY0" fmla="*/ 28088 h 57313"/>
                <a:gd name="connsiteX1" fmla="*/ 28889 w 57274"/>
                <a:gd name="connsiteY1" fmla="*/ 0 h 57313"/>
                <a:gd name="connsiteX2" fmla="*/ 0 w 57274"/>
                <a:gd name="connsiteY2" fmla="*/ 29225 h 57313"/>
                <a:gd name="connsiteX3" fmla="*/ 28385 w 57274"/>
                <a:gd name="connsiteY3" fmla="*/ 57313 h 5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74" h="57313">
                  <a:moveTo>
                    <a:pt x="57274" y="28088"/>
                  </a:moveTo>
                  <a:lnTo>
                    <a:pt x="28889" y="0"/>
                  </a:lnTo>
                  <a:lnTo>
                    <a:pt x="0" y="29225"/>
                  </a:lnTo>
                  <a:lnTo>
                    <a:pt x="28385" y="5731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9" name="Freeform 908">
              <a:extLst>
                <a:ext uri="{FF2B5EF4-FFF2-40B4-BE49-F238E27FC236}">
                  <a16:creationId xmlns:a16="http://schemas.microsoft.com/office/drawing/2014/main" id="{61B90BA3-8709-5C48-8178-67779215609E}"/>
                </a:ext>
              </a:extLst>
            </p:cNvPr>
            <p:cNvSpPr/>
            <p:nvPr/>
          </p:nvSpPr>
          <p:spPr>
            <a:xfrm>
              <a:off x="18180803" y="921039"/>
              <a:ext cx="56617" cy="56650"/>
            </a:xfrm>
            <a:custGeom>
              <a:avLst/>
              <a:gdLst>
                <a:gd name="connsiteX0" fmla="*/ 56618 w 56617"/>
                <a:gd name="connsiteY0" fmla="*/ 28088 h 56650"/>
                <a:gd name="connsiteX1" fmla="*/ 28235 w 56617"/>
                <a:gd name="connsiteY1" fmla="*/ 0 h 56650"/>
                <a:gd name="connsiteX2" fmla="*/ 0 w 56617"/>
                <a:gd name="connsiteY2" fmla="*/ 28563 h 56650"/>
                <a:gd name="connsiteX3" fmla="*/ 28383 w 56617"/>
                <a:gd name="connsiteY3" fmla="*/ 56651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" h="56650">
                  <a:moveTo>
                    <a:pt x="56618" y="28088"/>
                  </a:moveTo>
                  <a:lnTo>
                    <a:pt x="28235" y="0"/>
                  </a:lnTo>
                  <a:lnTo>
                    <a:pt x="0" y="28563"/>
                  </a:lnTo>
                  <a:lnTo>
                    <a:pt x="28383" y="5665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0" name="Freeform 909">
              <a:extLst>
                <a:ext uri="{FF2B5EF4-FFF2-40B4-BE49-F238E27FC236}">
                  <a16:creationId xmlns:a16="http://schemas.microsoft.com/office/drawing/2014/main" id="{98E593D4-99FC-E047-8146-D193EC0EE62D}"/>
                </a:ext>
              </a:extLst>
            </p:cNvPr>
            <p:cNvSpPr/>
            <p:nvPr/>
          </p:nvSpPr>
          <p:spPr>
            <a:xfrm>
              <a:off x="18243248" y="733416"/>
              <a:ext cx="56616" cy="56650"/>
            </a:xfrm>
            <a:custGeom>
              <a:avLst/>
              <a:gdLst>
                <a:gd name="connsiteX0" fmla="*/ 0 w 56616"/>
                <a:gd name="connsiteY0" fmla="*/ 28563 h 56650"/>
                <a:gd name="connsiteX1" fmla="*/ 28383 w 56616"/>
                <a:gd name="connsiteY1" fmla="*/ 56651 h 56650"/>
                <a:gd name="connsiteX2" fmla="*/ 56617 w 56616"/>
                <a:gd name="connsiteY2" fmla="*/ 28088 h 56650"/>
                <a:gd name="connsiteX3" fmla="*/ 28231 w 56616"/>
                <a:gd name="connsiteY3" fmla="*/ 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6" h="56650">
                  <a:moveTo>
                    <a:pt x="0" y="28563"/>
                  </a:moveTo>
                  <a:lnTo>
                    <a:pt x="28383" y="56651"/>
                  </a:lnTo>
                  <a:lnTo>
                    <a:pt x="56617" y="28088"/>
                  </a:lnTo>
                  <a:lnTo>
                    <a:pt x="2823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1" name="Freeform 910">
              <a:extLst>
                <a:ext uri="{FF2B5EF4-FFF2-40B4-BE49-F238E27FC236}">
                  <a16:creationId xmlns:a16="http://schemas.microsoft.com/office/drawing/2014/main" id="{D7DC7623-B943-5F44-9D73-A5C72BA14A8E}"/>
                </a:ext>
              </a:extLst>
            </p:cNvPr>
            <p:cNvSpPr/>
            <p:nvPr/>
          </p:nvSpPr>
          <p:spPr>
            <a:xfrm>
              <a:off x="18305433" y="794960"/>
              <a:ext cx="56618" cy="56650"/>
            </a:xfrm>
            <a:custGeom>
              <a:avLst/>
              <a:gdLst>
                <a:gd name="connsiteX0" fmla="*/ 56619 w 56618"/>
                <a:gd name="connsiteY0" fmla="*/ 28088 h 56650"/>
                <a:gd name="connsiteX1" fmla="*/ 28233 w 56618"/>
                <a:gd name="connsiteY1" fmla="*/ 0 h 56650"/>
                <a:gd name="connsiteX2" fmla="*/ 0 w 56618"/>
                <a:gd name="connsiteY2" fmla="*/ 28563 h 56650"/>
                <a:gd name="connsiteX3" fmla="*/ 28385 w 56618"/>
                <a:gd name="connsiteY3" fmla="*/ 56651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8" h="56650">
                  <a:moveTo>
                    <a:pt x="56619" y="28088"/>
                  </a:moveTo>
                  <a:lnTo>
                    <a:pt x="28233" y="0"/>
                  </a:lnTo>
                  <a:lnTo>
                    <a:pt x="0" y="28563"/>
                  </a:lnTo>
                  <a:lnTo>
                    <a:pt x="28385" y="5665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2" name="Freeform 911">
              <a:extLst>
                <a:ext uri="{FF2B5EF4-FFF2-40B4-BE49-F238E27FC236}">
                  <a16:creationId xmlns:a16="http://schemas.microsoft.com/office/drawing/2014/main" id="{7DA7CC04-F1D8-9D45-9D95-6B0F23B486D4}"/>
                </a:ext>
              </a:extLst>
            </p:cNvPr>
            <p:cNvSpPr/>
            <p:nvPr/>
          </p:nvSpPr>
          <p:spPr>
            <a:xfrm>
              <a:off x="18274330" y="764177"/>
              <a:ext cx="56637" cy="56671"/>
            </a:xfrm>
            <a:custGeom>
              <a:avLst/>
              <a:gdLst>
                <a:gd name="connsiteX0" fmla="*/ 0 w 56637"/>
                <a:gd name="connsiteY0" fmla="*/ 28563 h 56671"/>
                <a:gd name="connsiteX1" fmla="*/ 28404 w 56637"/>
                <a:gd name="connsiteY1" fmla="*/ 56672 h 56671"/>
                <a:gd name="connsiteX2" fmla="*/ 56638 w 56637"/>
                <a:gd name="connsiteY2" fmla="*/ 28110 h 56671"/>
                <a:gd name="connsiteX3" fmla="*/ 28233 w 56637"/>
                <a:gd name="connsiteY3" fmla="*/ 0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37" h="56671">
                  <a:moveTo>
                    <a:pt x="0" y="28563"/>
                  </a:moveTo>
                  <a:lnTo>
                    <a:pt x="28404" y="56672"/>
                  </a:lnTo>
                  <a:lnTo>
                    <a:pt x="56638" y="28110"/>
                  </a:lnTo>
                  <a:lnTo>
                    <a:pt x="28233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3" name="Freeform 912">
              <a:extLst>
                <a:ext uri="{FF2B5EF4-FFF2-40B4-BE49-F238E27FC236}">
                  <a16:creationId xmlns:a16="http://schemas.microsoft.com/office/drawing/2014/main" id="{39E810D8-4E00-1547-BA6F-9C433CCEF1B7}"/>
                </a:ext>
              </a:extLst>
            </p:cNvPr>
            <p:cNvSpPr/>
            <p:nvPr/>
          </p:nvSpPr>
          <p:spPr>
            <a:xfrm>
              <a:off x="18242967" y="858154"/>
              <a:ext cx="56612" cy="56650"/>
            </a:xfrm>
            <a:custGeom>
              <a:avLst/>
              <a:gdLst>
                <a:gd name="connsiteX0" fmla="*/ 56612 w 56612"/>
                <a:gd name="connsiteY0" fmla="*/ 28088 h 56650"/>
                <a:gd name="connsiteX1" fmla="*/ 28236 w 56612"/>
                <a:gd name="connsiteY1" fmla="*/ 0 h 56650"/>
                <a:gd name="connsiteX2" fmla="*/ 0 w 56612"/>
                <a:gd name="connsiteY2" fmla="*/ 28563 h 56650"/>
                <a:gd name="connsiteX3" fmla="*/ 28379 w 56612"/>
                <a:gd name="connsiteY3" fmla="*/ 56651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2" h="56650">
                  <a:moveTo>
                    <a:pt x="56612" y="28088"/>
                  </a:moveTo>
                  <a:lnTo>
                    <a:pt x="28236" y="0"/>
                  </a:lnTo>
                  <a:lnTo>
                    <a:pt x="0" y="28563"/>
                  </a:lnTo>
                  <a:lnTo>
                    <a:pt x="28379" y="5665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4" name="Freeform 913">
              <a:extLst>
                <a:ext uri="{FF2B5EF4-FFF2-40B4-BE49-F238E27FC236}">
                  <a16:creationId xmlns:a16="http://schemas.microsoft.com/office/drawing/2014/main" id="{EA39EDD4-E114-DC46-8B93-12E3485EBA1C}"/>
                </a:ext>
              </a:extLst>
            </p:cNvPr>
            <p:cNvSpPr/>
            <p:nvPr/>
          </p:nvSpPr>
          <p:spPr>
            <a:xfrm>
              <a:off x="18023341" y="765211"/>
              <a:ext cx="57414" cy="57438"/>
            </a:xfrm>
            <a:custGeom>
              <a:avLst/>
              <a:gdLst>
                <a:gd name="connsiteX0" fmla="*/ 0 w 57414"/>
                <a:gd name="connsiteY0" fmla="*/ 28562 h 57438"/>
                <a:gd name="connsiteX1" fmla="*/ 29179 w 57414"/>
                <a:gd name="connsiteY1" fmla="*/ 57439 h 57438"/>
                <a:gd name="connsiteX2" fmla="*/ 57414 w 57414"/>
                <a:gd name="connsiteY2" fmla="*/ 28877 h 57438"/>
                <a:gd name="connsiteX3" fmla="*/ 28234 w 57414"/>
                <a:gd name="connsiteY3" fmla="*/ 0 h 5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14" h="57438">
                  <a:moveTo>
                    <a:pt x="0" y="28562"/>
                  </a:moveTo>
                  <a:lnTo>
                    <a:pt x="29179" y="57439"/>
                  </a:lnTo>
                  <a:lnTo>
                    <a:pt x="57414" y="28877"/>
                  </a:lnTo>
                  <a:lnTo>
                    <a:pt x="28234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5" name="Freeform 914">
              <a:extLst>
                <a:ext uri="{FF2B5EF4-FFF2-40B4-BE49-F238E27FC236}">
                  <a16:creationId xmlns:a16="http://schemas.microsoft.com/office/drawing/2014/main" id="{E4999973-2FDE-E249-A0A5-B825844C6DC0}"/>
                </a:ext>
              </a:extLst>
            </p:cNvPr>
            <p:cNvSpPr/>
            <p:nvPr/>
          </p:nvSpPr>
          <p:spPr>
            <a:xfrm>
              <a:off x="18054248" y="733591"/>
              <a:ext cx="57764" cy="57793"/>
            </a:xfrm>
            <a:custGeom>
              <a:avLst/>
              <a:gdLst>
                <a:gd name="connsiteX0" fmla="*/ 0 w 57764"/>
                <a:gd name="connsiteY0" fmla="*/ 28917 h 57793"/>
                <a:gd name="connsiteX1" fmla="*/ 29180 w 57764"/>
                <a:gd name="connsiteY1" fmla="*/ 57793 h 57793"/>
                <a:gd name="connsiteX2" fmla="*/ 57765 w 57764"/>
                <a:gd name="connsiteY2" fmla="*/ 28877 h 57793"/>
                <a:gd name="connsiteX3" fmla="*/ 28586 w 57764"/>
                <a:gd name="connsiteY3" fmla="*/ 0 h 5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64" h="57793">
                  <a:moveTo>
                    <a:pt x="0" y="28917"/>
                  </a:moveTo>
                  <a:lnTo>
                    <a:pt x="29180" y="57793"/>
                  </a:lnTo>
                  <a:lnTo>
                    <a:pt x="57765" y="28877"/>
                  </a:lnTo>
                  <a:lnTo>
                    <a:pt x="28586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BC30DA4C-3FE7-DE4E-8D46-9AA5F83BA5FA}"/>
                </a:ext>
              </a:extLst>
            </p:cNvPr>
            <p:cNvSpPr/>
            <p:nvPr/>
          </p:nvSpPr>
          <p:spPr>
            <a:xfrm>
              <a:off x="18055222" y="796761"/>
              <a:ext cx="56616" cy="56650"/>
            </a:xfrm>
            <a:custGeom>
              <a:avLst/>
              <a:gdLst>
                <a:gd name="connsiteX0" fmla="*/ 0 w 56616"/>
                <a:gd name="connsiteY0" fmla="*/ 28562 h 56650"/>
                <a:gd name="connsiteX1" fmla="*/ 28383 w 56616"/>
                <a:gd name="connsiteY1" fmla="*/ 56650 h 56650"/>
                <a:gd name="connsiteX2" fmla="*/ 56617 w 56616"/>
                <a:gd name="connsiteY2" fmla="*/ 28088 h 56650"/>
                <a:gd name="connsiteX3" fmla="*/ 28235 w 56616"/>
                <a:gd name="connsiteY3" fmla="*/ 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6" h="56650">
                  <a:moveTo>
                    <a:pt x="0" y="28562"/>
                  </a:moveTo>
                  <a:lnTo>
                    <a:pt x="28383" y="56650"/>
                  </a:lnTo>
                  <a:lnTo>
                    <a:pt x="56617" y="28088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7" name="Freeform 916">
              <a:extLst>
                <a:ext uri="{FF2B5EF4-FFF2-40B4-BE49-F238E27FC236}">
                  <a16:creationId xmlns:a16="http://schemas.microsoft.com/office/drawing/2014/main" id="{8EC853B1-2167-2249-A5AA-C1255FF90C02}"/>
                </a:ext>
              </a:extLst>
            </p:cNvPr>
            <p:cNvSpPr/>
            <p:nvPr/>
          </p:nvSpPr>
          <p:spPr>
            <a:xfrm>
              <a:off x="18149699" y="890257"/>
              <a:ext cx="56637" cy="56670"/>
            </a:xfrm>
            <a:custGeom>
              <a:avLst/>
              <a:gdLst>
                <a:gd name="connsiteX0" fmla="*/ 56638 w 56637"/>
                <a:gd name="connsiteY0" fmla="*/ 28109 h 56670"/>
                <a:gd name="connsiteX1" fmla="*/ 28234 w 56637"/>
                <a:gd name="connsiteY1" fmla="*/ 0 h 56670"/>
                <a:gd name="connsiteX2" fmla="*/ 0 w 56637"/>
                <a:gd name="connsiteY2" fmla="*/ 28562 h 56670"/>
                <a:gd name="connsiteX3" fmla="*/ 28403 w 56637"/>
                <a:gd name="connsiteY3" fmla="*/ 56671 h 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37" h="56670">
                  <a:moveTo>
                    <a:pt x="56638" y="28109"/>
                  </a:moveTo>
                  <a:lnTo>
                    <a:pt x="28234" y="0"/>
                  </a:lnTo>
                  <a:lnTo>
                    <a:pt x="0" y="28562"/>
                  </a:lnTo>
                  <a:lnTo>
                    <a:pt x="28403" y="5667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8" name="Freeform 917">
              <a:extLst>
                <a:ext uri="{FF2B5EF4-FFF2-40B4-BE49-F238E27FC236}">
                  <a16:creationId xmlns:a16="http://schemas.microsoft.com/office/drawing/2014/main" id="{42FA6F84-3108-F843-BCC0-0C28B2F5D308}"/>
                </a:ext>
              </a:extLst>
            </p:cNvPr>
            <p:cNvSpPr/>
            <p:nvPr/>
          </p:nvSpPr>
          <p:spPr>
            <a:xfrm>
              <a:off x="18118614" y="859496"/>
              <a:ext cx="56616" cy="56650"/>
            </a:xfrm>
            <a:custGeom>
              <a:avLst/>
              <a:gdLst>
                <a:gd name="connsiteX0" fmla="*/ 56617 w 56616"/>
                <a:gd name="connsiteY0" fmla="*/ 28088 h 56650"/>
                <a:gd name="connsiteX1" fmla="*/ 28235 w 56616"/>
                <a:gd name="connsiteY1" fmla="*/ 0 h 56650"/>
                <a:gd name="connsiteX2" fmla="*/ 0 w 56616"/>
                <a:gd name="connsiteY2" fmla="*/ 28562 h 56650"/>
                <a:gd name="connsiteX3" fmla="*/ 28383 w 56616"/>
                <a:gd name="connsiteY3" fmla="*/ 5665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6" h="56650">
                  <a:moveTo>
                    <a:pt x="56617" y="28088"/>
                  </a:moveTo>
                  <a:lnTo>
                    <a:pt x="28235" y="0"/>
                  </a:lnTo>
                  <a:lnTo>
                    <a:pt x="0" y="28562"/>
                  </a:lnTo>
                  <a:lnTo>
                    <a:pt x="28383" y="5665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9" name="Freeform 918">
              <a:extLst>
                <a:ext uri="{FF2B5EF4-FFF2-40B4-BE49-F238E27FC236}">
                  <a16:creationId xmlns:a16="http://schemas.microsoft.com/office/drawing/2014/main" id="{44F8709F-CE0E-C44D-B4EA-4FBB7CBBB626}"/>
                </a:ext>
              </a:extLst>
            </p:cNvPr>
            <p:cNvSpPr/>
            <p:nvPr/>
          </p:nvSpPr>
          <p:spPr>
            <a:xfrm>
              <a:off x="18086306" y="827522"/>
              <a:ext cx="57841" cy="57862"/>
            </a:xfrm>
            <a:custGeom>
              <a:avLst/>
              <a:gdLst>
                <a:gd name="connsiteX0" fmla="*/ 57842 w 57841"/>
                <a:gd name="connsiteY0" fmla="*/ 29300 h 57862"/>
                <a:gd name="connsiteX1" fmla="*/ 28234 w 57841"/>
                <a:gd name="connsiteY1" fmla="*/ 0 h 57862"/>
                <a:gd name="connsiteX2" fmla="*/ 0 w 57841"/>
                <a:gd name="connsiteY2" fmla="*/ 28562 h 57862"/>
                <a:gd name="connsiteX3" fmla="*/ 29607 w 57841"/>
                <a:gd name="connsiteY3" fmla="*/ 57863 h 5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41" h="57862">
                  <a:moveTo>
                    <a:pt x="57842" y="29300"/>
                  </a:moveTo>
                  <a:lnTo>
                    <a:pt x="28234" y="0"/>
                  </a:lnTo>
                  <a:lnTo>
                    <a:pt x="0" y="28562"/>
                  </a:lnTo>
                  <a:lnTo>
                    <a:pt x="29607" y="5786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0" name="Freeform 919">
              <a:extLst>
                <a:ext uri="{FF2B5EF4-FFF2-40B4-BE49-F238E27FC236}">
                  <a16:creationId xmlns:a16="http://schemas.microsoft.com/office/drawing/2014/main" id="{3CD9E435-BF93-964F-BFCD-0017893E8D49}"/>
                </a:ext>
              </a:extLst>
            </p:cNvPr>
            <p:cNvSpPr/>
            <p:nvPr/>
          </p:nvSpPr>
          <p:spPr>
            <a:xfrm>
              <a:off x="18211686" y="764682"/>
              <a:ext cx="57271" cy="57313"/>
            </a:xfrm>
            <a:custGeom>
              <a:avLst/>
              <a:gdLst>
                <a:gd name="connsiteX0" fmla="*/ 0 w 57271"/>
                <a:gd name="connsiteY0" fmla="*/ 29225 h 57313"/>
                <a:gd name="connsiteX1" fmla="*/ 28382 w 57271"/>
                <a:gd name="connsiteY1" fmla="*/ 57313 h 57313"/>
                <a:gd name="connsiteX2" fmla="*/ 57271 w 57271"/>
                <a:gd name="connsiteY2" fmla="*/ 28088 h 57313"/>
                <a:gd name="connsiteX3" fmla="*/ 28890 w 57271"/>
                <a:gd name="connsiteY3" fmla="*/ 0 h 5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71" h="57313">
                  <a:moveTo>
                    <a:pt x="0" y="29225"/>
                  </a:moveTo>
                  <a:lnTo>
                    <a:pt x="28382" y="57313"/>
                  </a:lnTo>
                  <a:lnTo>
                    <a:pt x="57271" y="28088"/>
                  </a:lnTo>
                  <a:lnTo>
                    <a:pt x="28890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1" name="Freeform 920">
              <a:extLst>
                <a:ext uri="{FF2B5EF4-FFF2-40B4-BE49-F238E27FC236}">
                  <a16:creationId xmlns:a16="http://schemas.microsoft.com/office/drawing/2014/main" id="{7490B7CF-FF70-3B4E-8EFC-B255F59F908C}"/>
                </a:ext>
              </a:extLst>
            </p:cNvPr>
            <p:cNvSpPr/>
            <p:nvPr/>
          </p:nvSpPr>
          <p:spPr>
            <a:xfrm>
              <a:off x="18179855" y="670681"/>
              <a:ext cx="56617" cy="56650"/>
            </a:xfrm>
            <a:custGeom>
              <a:avLst/>
              <a:gdLst>
                <a:gd name="connsiteX0" fmla="*/ 0 w 56617"/>
                <a:gd name="connsiteY0" fmla="*/ 28563 h 56650"/>
                <a:gd name="connsiteX1" fmla="*/ 28383 w 56617"/>
                <a:gd name="connsiteY1" fmla="*/ 56651 h 56650"/>
                <a:gd name="connsiteX2" fmla="*/ 56618 w 56617"/>
                <a:gd name="connsiteY2" fmla="*/ 28088 h 56650"/>
                <a:gd name="connsiteX3" fmla="*/ 28235 w 56617"/>
                <a:gd name="connsiteY3" fmla="*/ 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" h="56650">
                  <a:moveTo>
                    <a:pt x="0" y="28563"/>
                  </a:moveTo>
                  <a:lnTo>
                    <a:pt x="28383" y="56651"/>
                  </a:lnTo>
                  <a:lnTo>
                    <a:pt x="56618" y="28088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2" name="Freeform 921">
              <a:extLst>
                <a:ext uri="{FF2B5EF4-FFF2-40B4-BE49-F238E27FC236}">
                  <a16:creationId xmlns:a16="http://schemas.microsoft.com/office/drawing/2014/main" id="{79D494E0-F630-1646-BCCB-5D994E4A8A5E}"/>
                </a:ext>
              </a:extLst>
            </p:cNvPr>
            <p:cNvSpPr/>
            <p:nvPr/>
          </p:nvSpPr>
          <p:spPr>
            <a:xfrm>
              <a:off x="18085505" y="702325"/>
              <a:ext cx="57414" cy="57439"/>
            </a:xfrm>
            <a:custGeom>
              <a:avLst/>
              <a:gdLst>
                <a:gd name="connsiteX0" fmla="*/ 0 w 57414"/>
                <a:gd name="connsiteY0" fmla="*/ 28563 h 57439"/>
                <a:gd name="connsiteX1" fmla="*/ 29180 w 57414"/>
                <a:gd name="connsiteY1" fmla="*/ 57440 h 57439"/>
                <a:gd name="connsiteX2" fmla="*/ 57414 w 57414"/>
                <a:gd name="connsiteY2" fmla="*/ 28877 h 57439"/>
                <a:gd name="connsiteX3" fmla="*/ 28235 w 57414"/>
                <a:gd name="connsiteY3" fmla="*/ 0 h 5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14" h="57439">
                  <a:moveTo>
                    <a:pt x="0" y="28563"/>
                  </a:moveTo>
                  <a:lnTo>
                    <a:pt x="29180" y="57440"/>
                  </a:lnTo>
                  <a:lnTo>
                    <a:pt x="57414" y="28877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" name="Freeform 922">
              <a:extLst>
                <a:ext uri="{FF2B5EF4-FFF2-40B4-BE49-F238E27FC236}">
                  <a16:creationId xmlns:a16="http://schemas.microsoft.com/office/drawing/2014/main" id="{1315DE50-AD5A-604D-9E27-E041C701FFC5}"/>
                </a:ext>
              </a:extLst>
            </p:cNvPr>
            <p:cNvSpPr/>
            <p:nvPr/>
          </p:nvSpPr>
          <p:spPr>
            <a:xfrm>
              <a:off x="18242769" y="795444"/>
              <a:ext cx="57295" cy="57334"/>
            </a:xfrm>
            <a:custGeom>
              <a:avLst/>
              <a:gdLst>
                <a:gd name="connsiteX0" fmla="*/ 57295 w 57295"/>
                <a:gd name="connsiteY0" fmla="*/ 28109 h 57334"/>
                <a:gd name="connsiteX1" fmla="*/ 28891 w 57295"/>
                <a:gd name="connsiteY1" fmla="*/ 0 h 57334"/>
                <a:gd name="connsiteX2" fmla="*/ 0 w 57295"/>
                <a:gd name="connsiteY2" fmla="*/ 29225 h 57334"/>
                <a:gd name="connsiteX3" fmla="*/ 28406 w 57295"/>
                <a:gd name="connsiteY3" fmla="*/ 57334 h 5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5" h="57334">
                  <a:moveTo>
                    <a:pt x="57295" y="28109"/>
                  </a:moveTo>
                  <a:lnTo>
                    <a:pt x="28891" y="0"/>
                  </a:lnTo>
                  <a:lnTo>
                    <a:pt x="0" y="29225"/>
                  </a:lnTo>
                  <a:lnTo>
                    <a:pt x="28406" y="5733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" name="Freeform 923">
              <a:extLst>
                <a:ext uri="{FF2B5EF4-FFF2-40B4-BE49-F238E27FC236}">
                  <a16:creationId xmlns:a16="http://schemas.microsoft.com/office/drawing/2014/main" id="{58FE6B4D-2E94-774C-B2E6-1B2C55588018}"/>
                </a:ext>
              </a:extLst>
            </p:cNvPr>
            <p:cNvSpPr/>
            <p:nvPr/>
          </p:nvSpPr>
          <p:spPr>
            <a:xfrm>
              <a:off x="18178882" y="602403"/>
              <a:ext cx="62507" cy="62902"/>
            </a:xfrm>
            <a:custGeom>
              <a:avLst/>
              <a:gdLst>
                <a:gd name="connsiteX0" fmla="*/ 29179 w 62507"/>
                <a:gd name="connsiteY0" fmla="*/ 62902 h 62902"/>
                <a:gd name="connsiteX1" fmla="*/ 62508 w 62507"/>
                <a:gd name="connsiteY1" fmla="*/ 29186 h 62902"/>
                <a:gd name="connsiteX2" fmla="*/ 33635 w 62507"/>
                <a:gd name="connsiteY2" fmla="*/ 0 h 62902"/>
                <a:gd name="connsiteX3" fmla="*/ 0 w 62507"/>
                <a:gd name="connsiteY3" fmla="*/ 34025 h 6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07" h="62902">
                  <a:moveTo>
                    <a:pt x="29179" y="62902"/>
                  </a:moveTo>
                  <a:lnTo>
                    <a:pt x="62508" y="29186"/>
                  </a:lnTo>
                  <a:lnTo>
                    <a:pt x="33635" y="0"/>
                  </a:lnTo>
                  <a:lnTo>
                    <a:pt x="0" y="3402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5" name="Freeform 924">
              <a:extLst>
                <a:ext uri="{FF2B5EF4-FFF2-40B4-BE49-F238E27FC236}">
                  <a16:creationId xmlns:a16="http://schemas.microsoft.com/office/drawing/2014/main" id="{82AAD51C-A3B7-3547-BA1B-2133A489996C}"/>
                </a:ext>
              </a:extLst>
            </p:cNvPr>
            <p:cNvSpPr/>
            <p:nvPr/>
          </p:nvSpPr>
          <p:spPr>
            <a:xfrm>
              <a:off x="18211862" y="827372"/>
              <a:ext cx="56638" cy="56670"/>
            </a:xfrm>
            <a:custGeom>
              <a:avLst/>
              <a:gdLst>
                <a:gd name="connsiteX0" fmla="*/ 56639 w 56638"/>
                <a:gd name="connsiteY0" fmla="*/ 28109 h 56670"/>
                <a:gd name="connsiteX1" fmla="*/ 28234 w 56638"/>
                <a:gd name="connsiteY1" fmla="*/ 0 h 56670"/>
                <a:gd name="connsiteX2" fmla="*/ 0 w 56638"/>
                <a:gd name="connsiteY2" fmla="*/ 28562 h 56670"/>
                <a:gd name="connsiteX3" fmla="*/ 28403 w 56638"/>
                <a:gd name="connsiteY3" fmla="*/ 56671 h 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38" h="56670">
                  <a:moveTo>
                    <a:pt x="56639" y="28109"/>
                  </a:moveTo>
                  <a:lnTo>
                    <a:pt x="28234" y="0"/>
                  </a:lnTo>
                  <a:lnTo>
                    <a:pt x="0" y="28562"/>
                  </a:lnTo>
                  <a:lnTo>
                    <a:pt x="28403" y="5667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6" name="Freeform 925">
              <a:extLst>
                <a:ext uri="{FF2B5EF4-FFF2-40B4-BE49-F238E27FC236}">
                  <a16:creationId xmlns:a16="http://schemas.microsoft.com/office/drawing/2014/main" id="{4151A68C-0B88-794B-9A35-B4704C16950D}"/>
                </a:ext>
              </a:extLst>
            </p:cNvPr>
            <p:cNvSpPr/>
            <p:nvPr/>
          </p:nvSpPr>
          <p:spPr>
            <a:xfrm>
              <a:off x="18180778" y="796611"/>
              <a:ext cx="56617" cy="56650"/>
            </a:xfrm>
            <a:custGeom>
              <a:avLst/>
              <a:gdLst>
                <a:gd name="connsiteX0" fmla="*/ 56618 w 56617"/>
                <a:gd name="connsiteY0" fmla="*/ 28088 h 56650"/>
                <a:gd name="connsiteX1" fmla="*/ 28235 w 56617"/>
                <a:gd name="connsiteY1" fmla="*/ 0 h 56650"/>
                <a:gd name="connsiteX2" fmla="*/ 0 w 56617"/>
                <a:gd name="connsiteY2" fmla="*/ 28562 h 56650"/>
                <a:gd name="connsiteX3" fmla="*/ 28383 w 56617"/>
                <a:gd name="connsiteY3" fmla="*/ 5665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" h="56650">
                  <a:moveTo>
                    <a:pt x="56618" y="28088"/>
                  </a:moveTo>
                  <a:lnTo>
                    <a:pt x="28235" y="0"/>
                  </a:lnTo>
                  <a:lnTo>
                    <a:pt x="0" y="28562"/>
                  </a:lnTo>
                  <a:lnTo>
                    <a:pt x="28383" y="5665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7" name="Freeform 926">
              <a:extLst>
                <a:ext uri="{FF2B5EF4-FFF2-40B4-BE49-F238E27FC236}">
                  <a16:creationId xmlns:a16="http://schemas.microsoft.com/office/drawing/2014/main" id="{82E4A508-0BCC-FF4F-AA62-CEBC01474CBA}"/>
                </a:ext>
              </a:extLst>
            </p:cNvPr>
            <p:cNvSpPr/>
            <p:nvPr/>
          </p:nvSpPr>
          <p:spPr>
            <a:xfrm>
              <a:off x="18148470" y="764637"/>
              <a:ext cx="57841" cy="57862"/>
            </a:xfrm>
            <a:custGeom>
              <a:avLst/>
              <a:gdLst>
                <a:gd name="connsiteX0" fmla="*/ 0 w 57841"/>
                <a:gd name="connsiteY0" fmla="*/ 28562 h 57862"/>
                <a:gd name="connsiteX1" fmla="*/ 29607 w 57841"/>
                <a:gd name="connsiteY1" fmla="*/ 57863 h 57862"/>
                <a:gd name="connsiteX2" fmla="*/ 57842 w 57841"/>
                <a:gd name="connsiteY2" fmla="*/ 29300 h 57862"/>
                <a:gd name="connsiteX3" fmla="*/ 28235 w 57841"/>
                <a:gd name="connsiteY3" fmla="*/ 0 h 5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41" h="57862">
                  <a:moveTo>
                    <a:pt x="0" y="28562"/>
                  </a:moveTo>
                  <a:lnTo>
                    <a:pt x="29607" y="57863"/>
                  </a:lnTo>
                  <a:lnTo>
                    <a:pt x="57842" y="29300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8" name="Freeform 927">
              <a:extLst>
                <a:ext uri="{FF2B5EF4-FFF2-40B4-BE49-F238E27FC236}">
                  <a16:creationId xmlns:a16="http://schemas.microsoft.com/office/drawing/2014/main" id="{6BCF14EE-21B7-5F4C-BEDF-71F8446E0A47}"/>
                </a:ext>
              </a:extLst>
            </p:cNvPr>
            <p:cNvSpPr/>
            <p:nvPr/>
          </p:nvSpPr>
          <p:spPr>
            <a:xfrm>
              <a:off x="18179376" y="732709"/>
              <a:ext cx="58497" cy="58524"/>
            </a:xfrm>
            <a:custGeom>
              <a:avLst/>
              <a:gdLst>
                <a:gd name="connsiteX0" fmla="*/ 0 w 58497"/>
                <a:gd name="connsiteY0" fmla="*/ 29225 h 58524"/>
                <a:gd name="connsiteX1" fmla="*/ 29607 w 58497"/>
                <a:gd name="connsiteY1" fmla="*/ 58525 h 58524"/>
                <a:gd name="connsiteX2" fmla="*/ 58497 w 58497"/>
                <a:gd name="connsiteY2" fmla="*/ 29300 h 58524"/>
                <a:gd name="connsiteX3" fmla="*/ 28891 w 58497"/>
                <a:gd name="connsiteY3" fmla="*/ 0 h 5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97" h="58524">
                  <a:moveTo>
                    <a:pt x="0" y="29225"/>
                  </a:moveTo>
                  <a:lnTo>
                    <a:pt x="29607" y="58525"/>
                  </a:lnTo>
                  <a:lnTo>
                    <a:pt x="58497" y="29300"/>
                  </a:lnTo>
                  <a:lnTo>
                    <a:pt x="2889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9" name="Freeform 928">
              <a:extLst>
                <a:ext uri="{FF2B5EF4-FFF2-40B4-BE49-F238E27FC236}">
                  <a16:creationId xmlns:a16="http://schemas.microsoft.com/office/drawing/2014/main" id="{0EB992C4-1F5B-2847-BF4E-3203AF0E3F92}"/>
                </a:ext>
              </a:extLst>
            </p:cNvPr>
            <p:cNvSpPr/>
            <p:nvPr/>
          </p:nvSpPr>
          <p:spPr>
            <a:xfrm>
              <a:off x="18086129" y="765141"/>
              <a:ext cx="56968" cy="57004"/>
            </a:xfrm>
            <a:custGeom>
              <a:avLst/>
              <a:gdLst>
                <a:gd name="connsiteX0" fmla="*/ 0 w 56968"/>
                <a:gd name="connsiteY0" fmla="*/ 28917 h 57004"/>
                <a:gd name="connsiteX1" fmla="*/ 28383 w 56968"/>
                <a:gd name="connsiteY1" fmla="*/ 57005 h 57004"/>
                <a:gd name="connsiteX2" fmla="*/ 56968 w 56968"/>
                <a:gd name="connsiteY2" fmla="*/ 28088 h 57004"/>
                <a:gd name="connsiteX3" fmla="*/ 28586 w 56968"/>
                <a:gd name="connsiteY3" fmla="*/ 0 h 5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68" h="57004">
                  <a:moveTo>
                    <a:pt x="0" y="28917"/>
                  </a:moveTo>
                  <a:lnTo>
                    <a:pt x="28383" y="57005"/>
                  </a:lnTo>
                  <a:lnTo>
                    <a:pt x="56968" y="28088"/>
                  </a:lnTo>
                  <a:lnTo>
                    <a:pt x="28586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0" name="Freeform 929">
              <a:extLst>
                <a:ext uri="{FF2B5EF4-FFF2-40B4-BE49-F238E27FC236}">
                  <a16:creationId xmlns:a16="http://schemas.microsoft.com/office/drawing/2014/main" id="{A0ABE6B5-23F9-A84E-BAA9-7ACBAEB15500}"/>
                </a:ext>
              </a:extLst>
            </p:cNvPr>
            <p:cNvSpPr/>
            <p:nvPr/>
          </p:nvSpPr>
          <p:spPr>
            <a:xfrm>
              <a:off x="18180605" y="858637"/>
              <a:ext cx="56988" cy="57025"/>
            </a:xfrm>
            <a:custGeom>
              <a:avLst/>
              <a:gdLst>
                <a:gd name="connsiteX0" fmla="*/ 56988 w 56988"/>
                <a:gd name="connsiteY0" fmla="*/ 28109 h 57025"/>
                <a:gd name="connsiteX1" fmla="*/ 28585 w 56988"/>
                <a:gd name="connsiteY1" fmla="*/ 0 h 57025"/>
                <a:gd name="connsiteX2" fmla="*/ 0 w 56988"/>
                <a:gd name="connsiteY2" fmla="*/ 28917 h 57025"/>
                <a:gd name="connsiteX3" fmla="*/ 28403 w 56988"/>
                <a:gd name="connsiteY3" fmla="*/ 57025 h 5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88" h="57025">
                  <a:moveTo>
                    <a:pt x="56988" y="28109"/>
                  </a:moveTo>
                  <a:lnTo>
                    <a:pt x="28585" y="0"/>
                  </a:lnTo>
                  <a:lnTo>
                    <a:pt x="0" y="28917"/>
                  </a:lnTo>
                  <a:lnTo>
                    <a:pt x="28403" y="5702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1" name="Freeform 930">
              <a:extLst>
                <a:ext uri="{FF2B5EF4-FFF2-40B4-BE49-F238E27FC236}">
                  <a16:creationId xmlns:a16="http://schemas.microsoft.com/office/drawing/2014/main" id="{3D9C06DA-4234-BE4E-80AE-607415F99DA3}"/>
                </a:ext>
              </a:extLst>
            </p:cNvPr>
            <p:cNvSpPr/>
            <p:nvPr/>
          </p:nvSpPr>
          <p:spPr>
            <a:xfrm>
              <a:off x="18148293" y="701948"/>
              <a:ext cx="57272" cy="57312"/>
            </a:xfrm>
            <a:custGeom>
              <a:avLst/>
              <a:gdLst>
                <a:gd name="connsiteX0" fmla="*/ 0 w 57272"/>
                <a:gd name="connsiteY0" fmla="*/ 29224 h 57312"/>
                <a:gd name="connsiteX1" fmla="*/ 28383 w 57272"/>
                <a:gd name="connsiteY1" fmla="*/ 57312 h 57312"/>
                <a:gd name="connsiteX2" fmla="*/ 57272 w 57272"/>
                <a:gd name="connsiteY2" fmla="*/ 28088 h 57312"/>
                <a:gd name="connsiteX3" fmla="*/ 28890 w 57272"/>
                <a:gd name="connsiteY3" fmla="*/ 0 h 5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72" h="57312">
                  <a:moveTo>
                    <a:pt x="0" y="29224"/>
                  </a:moveTo>
                  <a:lnTo>
                    <a:pt x="28383" y="57312"/>
                  </a:lnTo>
                  <a:lnTo>
                    <a:pt x="57272" y="28088"/>
                  </a:lnTo>
                  <a:lnTo>
                    <a:pt x="28890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Freeform 931">
              <a:extLst>
                <a:ext uri="{FF2B5EF4-FFF2-40B4-BE49-F238E27FC236}">
                  <a16:creationId xmlns:a16="http://schemas.microsoft.com/office/drawing/2014/main" id="{79C0B83E-F006-FF41-8A4B-B6938A830857}"/>
                </a:ext>
              </a:extLst>
            </p:cNvPr>
            <p:cNvSpPr/>
            <p:nvPr/>
          </p:nvSpPr>
          <p:spPr>
            <a:xfrm>
              <a:off x="18117386" y="733876"/>
              <a:ext cx="56617" cy="56650"/>
            </a:xfrm>
            <a:custGeom>
              <a:avLst/>
              <a:gdLst>
                <a:gd name="connsiteX0" fmla="*/ 0 w 56617"/>
                <a:gd name="connsiteY0" fmla="*/ 28562 h 56650"/>
                <a:gd name="connsiteX1" fmla="*/ 28383 w 56617"/>
                <a:gd name="connsiteY1" fmla="*/ 56650 h 56650"/>
                <a:gd name="connsiteX2" fmla="*/ 56618 w 56617"/>
                <a:gd name="connsiteY2" fmla="*/ 28088 h 56650"/>
                <a:gd name="connsiteX3" fmla="*/ 28235 w 56617"/>
                <a:gd name="connsiteY3" fmla="*/ 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" h="56650">
                  <a:moveTo>
                    <a:pt x="0" y="28562"/>
                  </a:moveTo>
                  <a:lnTo>
                    <a:pt x="28383" y="56650"/>
                  </a:lnTo>
                  <a:lnTo>
                    <a:pt x="56618" y="28088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3" name="Freeform 932">
              <a:extLst>
                <a:ext uri="{FF2B5EF4-FFF2-40B4-BE49-F238E27FC236}">
                  <a16:creationId xmlns:a16="http://schemas.microsoft.com/office/drawing/2014/main" id="{679839CE-C38A-3E4C-86D2-269DB8A22C7C}"/>
                </a:ext>
              </a:extLst>
            </p:cNvPr>
            <p:cNvSpPr/>
            <p:nvPr/>
          </p:nvSpPr>
          <p:spPr>
            <a:xfrm>
              <a:off x="18149521" y="827875"/>
              <a:ext cx="56967" cy="57004"/>
            </a:xfrm>
            <a:custGeom>
              <a:avLst/>
              <a:gdLst>
                <a:gd name="connsiteX0" fmla="*/ 56967 w 56967"/>
                <a:gd name="connsiteY0" fmla="*/ 28088 h 57004"/>
                <a:gd name="connsiteX1" fmla="*/ 28585 w 56967"/>
                <a:gd name="connsiteY1" fmla="*/ 0 h 57004"/>
                <a:gd name="connsiteX2" fmla="*/ 0 w 56967"/>
                <a:gd name="connsiteY2" fmla="*/ 28917 h 57004"/>
                <a:gd name="connsiteX3" fmla="*/ 28383 w 56967"/>
                <a:gd name="connsiteY3" fmla="*/ 57004 h 5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67" h="57004">
                  <a:moveTo>
                    <a:pt x="56967" y="28088"/>
                  </a:moveTo>
                  <a:lnTo>
                    <a:pt x="28585" y="0"/>
                  </a:lnTo>
                  <a:lnTo>
                    <a:pt x="0" y="28917"/>
                  </a:lnTo>
                  <a:lnTo>
                    <a:pt x="28383" y="5700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4" name="Freeform 933">
              <a:extLst>
                <a:ext uri="{FF2B5EF4-FFF2-40B4-BE49-F238E27FC236}">
                  <a16:creationId xmlns:a16="http://schemas.microsoft.com/office/drawing/2014/main" id="{DC301807-0DD7-294B-9E8B-9166C4BCB026}"/>
                </a:ext>
              </a:extLst>
            </p:cNvPr>
            <p:cNvSpPr/>
            <p:nvPr/>
          </p:nvSpPr>
          <p:spPr>
            <a:xfrm>
              <a:off x="18117213" y="795903"/>
              <a:ext cx="58192" cy="58216"/>
            </a:xfrm>
            <a:custGeom>
              <a:avLst/>
              <a:gdLst>
                <a:gd name="connsiteX0" fmla="*/ 0 w 58192"/>
                <a:gd name="connsiteY0" fmla="*/ 28917 h 58216"/>
                <a:gd name="connsiteX1" fmla="*/ 29606 w 58192"/>
                <a:gd name="connsiteY1" fmla="*/ 58216 h 58216"/>
                <a:gd name="connsiteX2" fmla="*/ 58192 w 58192"/>
                <a:gd name="connsiteY2" fmla="*/ 29300 h 58216"/>
                <a:gd name="connsiteX3" fmla="*/ 28585 w 58192"/>
                <a:gd name="connsiteY3" fmla="*/ 0 h 5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92" h="58216">
                  <a:moveTo>
                    <a:pt x="0" y="28917"/>
                  </a:moveTo>
                  <a:lnTo>
                    <a:pt x="29606" y="58216"/>
                  </a:lnTo>
                  <a:lnTo>
                    <a:pt x="58192" y="29300"/>
                  </a:lnTo>
                  <a:lnTo>
                    <a:pt x="2858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5" name="Freeform 934">
              <a:extLst>
                <a:ext uri="{FF2B5EF4-FFF2-40B4-BE49-F238E27FC236}">
                  <a16:creationId xmlns:a16="http://schemas.microsoft.com/office/drawing/2014/main" id="{7EEA61C2-D13F-3843-84D5-980D5A40DCA8}"/>
                </a:ext>
              </a:extLst>
            </p:cNvPr>
            <p:cNvSpPr/>
            <p:nvPr/>
          </p:nvSpPr>
          <p:spPr>
            <a:xfrm>
              <a:off x="18116413" y="670397"/>
              <a:ext cx="58068" cy="58102"/>
            </a:xfrm>
            <a:custGeom>
              <a:avLst/>
              <a:gdLst>
                <a:gd name="connsiteX0" fmla="*/ 0 w 58068"/>
                <a:gd name="connsiteY0" fmla="*/ 29225 h 58102"/>
                <a:gd name="connsiteX1" fmla="*/ 29179 w 58068"/>
                <a:gd name="connsiteY1" fmla="*/ 58102 h 58102"/>
                <a:gd name="connsiteX2" fmla="*/ 58069 w 58068"/>
                <a:gd name="connsiteY2" fmla="*/ 28877 h 58102"/>
                <a:gd name="connsiteX3" fmla="*/ 28890 w 58068"/>
                <a:gd name="connsiteY3" fmla="*/ 0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68" h="58102">
                  <a:moveTo>
                    <a:pt x="0" y="29225"/>
                  </a:moveTo>
                  <a:lnTo>
                    <a:pt x="29179" y="58102"/>
                  </a:lnTo>
                  <a:lnTo>
                    <a:pt x="58069" y="28877"/>
                  </a:lnTo>
                  <a:lnTo>
                    <a:pt x="28890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6" name="Freeform 935">
              <a:extLst>
                <a:ext uri="{FF2B5EF4-FFF2-40B4-BE49-F238E27FC236}">
                  <a16:creationId xmlns:a16="http://schemas.microsoft.com/office/drawing/2014/main" id="{6EDEB232-3A84-C34C-B025-A97673A237AF}"/>
                </a:ext>
              </a:extLst>
            </p:cNvPr>
            <p:cNvSpPr/>
            <p:nvPr/>
          </p:nvSpPr>
          <p:spPr>
            <a:xfrm>
              <a:off x="18025830" y="828026"/>
              <a:ext cx="55102" cy="55419"/>
            </a:xfrm>
            <a:custGeom>
              <a:avLst/>
              <a:gdLst>
                <a:gd name="connsiteX0" fmla="*/ 26719 w 55102"/>
                <a:gd name="connsiteY0" fmla="*/ 0 h 55419"/>
                <a:gd name="connsiteX1" fmla="*/ 0 w 55102"/>
                <a:gd name="connsiteY1" fmla="*/ 27030 h 55419"/>
                <a:gd name="connsiteX2" fmla="*/ 28084 w 55102"/>
                <a:gd name="connsiteY2" fmla="*/ 55419 h 55419"/>
                <a:gd name="connsiteX3" fmla="*/ 55102 w 55102"/>
                <a:gd name="connsiteY3" fmla="*/ 28088 h 5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02" h="55419">
                  <a:moveTo>
                    <a:pt x="26719" y="0"/>
                  </a:moveTo>
                  <a:lnTo>
                    <a:pt x="0" y="27030"/>
                  </a:lnTo>
                  <a:lnTo>
                    <a:pt x="28084" y="55419"/>
                  </a:lnTo>
                  <a:lnTo>
                    <a:pt x="55102" y="2808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7" name="Freeform 936">
              <a:extLst>
                <a:ext uri="{FF2B5EF4-FFF2-40B4-BE49-F238E27FC236}">
                  <a16:creationId xmlns:a16="http://schemas.microsoft.com/office/drawing/2014/main" id="{8F63EBC6-E226-EB49-B99D-051B4ACF4221}"/>
                </a:ext>
              </a:extLst>
            </p:cNvPr>
            <p:cNvSpPr/>
            <p:nvPr/>
          </p:nvSpPr>
          <p:spPr>
            <a:xfrm>
              <a:off x="17988265" y="730791"/>
              <a:ext cx="60609" cy="60307"/>
            </a:xfrm>
            <a:custGeom>
              <a:avLst/>
              <a:gdLst>
                <a:gd name="connsiteX0" fmla="*/ 60610 w 60609"/>
                <a:gd name="connsiteY0" fmla="*/ 31746 h 60307"/>
                <a:gd name="connsiteX1" fmla="*/ 28532 w 60609"/>
                <a:gd name="connsiteY1" fmla="*/ 0 h 60307"/>
                <a:gd name="connsiteX2" fmla="*/ 0 w 60609"/>
                <a:gd name="connsiteY2" fmla="*/ 28269 h 60307"/>
                <a:gd name="connsiteX3" fmla="*/ 32375 w 60609"/>
                <a:gd name="connsiteY3" fmla="*/ 60308 h 6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09" h="60307">
                  <a:moveTo>
                    <a:pt x="60610" y="31746"/>
                  </a:moveTo>
                  <a:lnTo>
                    <a:pt x="28532" y="0"/>
                  </a:lnTo>
                  <a:lnTo>
                    <a:pt x="0" y="28269"/>
                  </a:lnTo>
                  <a:lnTo>
                    <a:pt x="32375" y="6030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8" name="Freeform 937">
              <a:extLst>
                <a:ext uri="{FF2B5EF4-FFF2-40B4-BE49-F238E27FC236}">
                  <a16:creationId xmlns:a16="http://schemas.microsoft.com/office/drawing/2014/main" id="{DC3BB524-B07D-6E4A-A4D5-C0F58466D362}"/>
                </a:ext>
              </a:extLst>
            </p:cNvPr>
            <p:cNvSpPr/>
            <p:nvPr/>
          </p:nvSpPr>
          <p:spPr>
            <a:xfrm>
              <a:off x="17959277" y="761736"/>
              <a:ext cx="58690" cy="58729"/>
            </a:xfrm>
            <a:custGeom>
              <a:avLst/>
              <a:gdLst>
                <a:gd name="connsiteX0" fmla="*/ 32334 w 58690"/>
                <a:gd name="connsiteY0" fmla="*/ 58729 h 58729"/>
                <a:gd name="connsiteX1" fmla="*/ 58690 w 58690"/>
                <a:gd name="connsiteY1" fmla="*/ 32067 h 58729"/>
                <a:gd name="connsiteX2" fmla="*/ 26288 w 58690"/>
                <a:gd name="connsiteY2" fmla="*/ 0 h 58729"/>
                <a:gd name="connsiteX3" fmla="*/ 0 w 58690"/>
                <a:gd name="connsiteY3" fmla="*/ 26045 h 5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90" h="58729">
                  <a:moveTo>
                    <a:pt x="32334" y="58729"/>
                  </a:moveTo>
                  <a:lnTo>
                    <a:pt x="58690" y="32067"/>
                  </a:lnTo>
                  <a:lnTo>
                    <a:pt x="26288" y="0"/>
                  </a:lnTo>
                  <a:lnTo>
                    <a:pt x="0" y="2604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9" name="Freeform 938">
              <a:extLst>
                <a:ext uri="{FF2B5EF4-FFF2-40B4-BE49-F238E27FC236}">
                  <a16:creationId xmlns:a16="http://schemas.microsoft.com/office/drawing/2014/main" id="{BC507FAC-3EE4-B341-835B-3BAA627ED7AC}"/>
                </a:ext>
              </a:extLst>
            </p:cNvPr>
            <p:cNvSpPr/>
            <p:nvPr/>
          </p:nvSpPr>
          <p:spPr>
            <a:xfrm>
              <a:off x="18147975" y="639131"/>
              <a:ext cx="57414" cy="57439"/>
            </a:xfrm>
            <a:custGeom>
              <a:avLst/>
              <a:gdLst>
                <a:gd name="connsiteX0" fmla="*/ 0 w 57414"/>
                <a:gd name="connsiteY0" fmla="*/ 28563 h 57439"/>
                <a:gd name="connsiteX1" fmla="*/ 29179 w 57414"/>
                <a:gd name="connsiteY1" fmla="*/ 57440 h 57439"/>
                <a:gd name="connsiteX2" fmla="*/ 57414 w 57414"/>
                <a:gd name="connsiteY2" fmla="*/ 28877 h 57439"/>
                <a:gd name="connsiteX3" fmla="*/ 28235 w 57414"/>
                <a:gd name="connsiteY3" fmla="*/ 0 h 5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14" h="57439">
                  <a:moveTo>
                    <a:pt x="0" y="28563"/>
                  </a:moveTo>
                  <a:lnTo>
                    <a:pt x="29179" y="57440"/>
                  </a:lnTo>
                  <a:lnTo>
                    <a:pt x="57414" y="28877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0" name="Freeform 939">
              <a:extLst>
                <a:ext uri="{FF2B5EF4-FFF2-40B4-BE49-F238E27FC236}">
                  <a16:creationId xmlns:a16="http://schemas.microsoft.com/office/drawing/2014/main" id="{20898C8A-8F08-1C4F-910D-51165EAC9900}"/>
                </a:ext>
              </a:extLst>
            </p:cNvPr>
            <p:cNvSpPr/>
            <p:nvPr/>
          </p:nvSpPr>
          <p:spPr>
            <a:xfrm>
              <a:off x="18056588" y="858788"/>
              <a:ext cx="56652" cy="56974"/>
            </a:xfrm>
            <a:custGeom>
              <a:avLst/>
              <a:gdLst>
                <a:gd name="connsiteX0" fmla="*/ 27046 w 56652"/>
                <a:gd name="connsiteY0" fmla="*/ 0 h 56974"/>
                <a:gd name="connsiteX1" fmla="*/ 0 w 56652"/>
                <a:gd name="connsiteY1" fmla="*/ 27360 h 56974"/>
                <a:gd name="connsiteX2" fmla="*/ 29296 w 56652"/>
                <a:gd name="connsiteY2" fmla="*/ 56974 h 56974"/>
                <a:gd name="connsiteX3" fmla="*/ 56653 w 56652"/>
                <a:gd name="connsiteY3" fmla="*/ 29300 h 5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52" h="56974">
                  <a:moveTo>
                    <a:pt x="27046" y="0"/>
                  </a:moveTo>
                  <a:lnTo>
                    <a:pt x="0" y="27360"/>
                  </a:lnTo>
                  <a:lnTo>
                    <a:pt x="29296" y="56974"/>
                  </a:lnTo>
                  <a:lnTo>
                    <a:pt x="56653" y="2930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1" name="Freeform 940">
              <a:extLst>
                <a:ext uri="{FF2B5EF4-FFF2-40B4-BE49-F238E27FC236}">
                  <a16:creationId xmlns:a16="http://schemas.microsoft.com/office/drawing/2014/main" id="{28C18B3E-C095-7448-9775-098FD07D26E9}"/>
                </a:ext>
              </a:extLst>
            </p:cNvPr>
            <p:cNvSpPr/>
            <p:nvPr/>
          </p:nvSpPr>
          <p:spPr>
            <a:xfrm>
              <a:off x="18088557" y="890760"/>
              <a:ext cx="55768" cy="56093"/>
            </a:xfrm>
            <a:custGeom>
              <a:avLst/>
              <a:gdLst>
                <a:gd name="connsiteX0" fmla="*/ 27386 w 55768"/>
                <a:gd name="connsiteY0" fmla="*/ 0 h 56093"/>
                <a:gd name="connsiteX1" fmla="*/ 0 w 55768"/>
                <a:gd name="connsiteY1" fmla="*/ 27704 h 56093"/>
                <a:gd name="connsiteX2" fmla="*/ 28084 w 55768"/>
                <a:gd name="connsiteY2" fmla="*/ 56093 h 56093"/>
                <a:gd name="connsiteX3" fmla="*/ 55768 w 55768"/>
                <a:gd name="connsiteY3" fmla="*/ 28088 h 56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8" h="56093">
                  <a:moveTo>
                    <a:pt x="27386" y="0"/>
                  </a:moveTo>
                  <a:lnTo>
                    <a:pt x="0" y="27704"/>
                  </a:lnTo>
                  <a:lnTo>
                    <a:pt x="28084" y="56093"/>
                  </a:lnTo>
                  <a:lnTo>
                    <a:pt x="55768" y="2808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2" name="Freeform 941">
              <a:extLst>
                <a:ext uri="{FF2B5EF4-FFF2-40B4-BE49-F238E27FC236}">
                  <a16:creationId xmlns:a16="http://schemas.microsoft.com/office/drawing/2014/main" id="{B5335790-D97E-BE43-B9F4-D3FC249FD06B}"/>
                </a:ext>
              </a:extLst>
            </p:cNvPr>
            <p:cNvSpPr/>
            <p:nvPr/>
          </p:nvSpPr>
          <p:spPr>
            <a:xfrm>
              <a:off x="18082314" y="636952"/>
              <a:ext cx="60286" cy="59996"/>
            </a:xfrm>
            <a:custGeom>
              <a:avLst/>
              <a:gdLst>
                <a:gd name="connsiteX0" fmla="*/ 60287 w 60286"/>
                <a:gd name="connsiteY0" fmla="*/ 30772 h 59996"/>
                <a:gd name="connsiteX1" fmla="*/ 29193 w 60286"/>
                <a:gd name="connsiteY1" fmla="*/ 0 h 59996"/>
                <a:gd name="connsiteX2" fmla="*/ 0 w 60286"/>
                <a:gd name="connsiteY2" fmla="*/ 28925 h 59996"/>
                <a:gd name="connsiteX3" fmla="*/ 31397 w 60286"/>
                <a:gd name="connsiteY3" fmla="*/ 59997 h 5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86" h="59996">
                  <a:moveTo>
                    <a:pt x="60287" y="30772"/>
                  </a:moveTo>
                  <a:lnTo>
                    <a:pt x="29193" y="0"/>
                  </a:lnTo>
                  <a:lnTo>
                    <a:pt x="0" y="28925"/>
                  </a:lnTo>
                  <a:lnTo>
                    <a:pt x="31397" y="5999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3" name="Freeform 942">
              <a:extLst>
                <a:ext uri="{FF2B5EF4-FFF2-40B4-BE49-F238E27FC236}">
                  <a16:creationId xmlns:a16="http://schemas.microsoft.com/office/drawing/2014/main" id="{CAC82B72-BA29-FD43-9EBC-369A7419EB94}"/>
                </a:ext>
              </a:extLst>
            </p:cNvPr>
            <p:cNvSpPr/>
            <p:nvPr/>
          </p:nvSpPr>
          <p:spPr>
            <a:xfrm>
              <a:off x="18145439" y="569309"/>
              <a:ext cx="64404" cy="64445"/>
            </a:xfrm>
            <a:custGeom>
              <a:avLst/>
              <a:gdLst>
                <a:gd name="connsiteX0" fmla="*/ 64404 w 64404"/>
                <a:gd name="connsiteY0" fmla="*/ 30391 h 64445"/>
                <a:gd name="connsiteX1" fmla="*/ 34340 w 64404"/>
                <a:gd name="connsiteY1" fmla="*/ 0 h 64445"/>
                <a:gd name="connsiteX2" fmla="*/ 0 w 64404"/>
                <a:gd name="connsiteY2" fmla="*/ 34023 h 64445"/>
                <a:gd name="connsiteX3" fmla="*/ 30741 w 64404"/>
                <a:gd name="connsiteY3" fmla="*/ 64445 h 64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04" h="64445">
                  <a:moveTo>
                    <a:pt x="64404" y="30391"/>
                  </a:moveTo>
                  <a:lnTo>
                    <a:pt x="34340" y="0"/>
                  </a:lnTo>
                  <a:lnTo>
                    <a:pt x="0" y="34023"/>
                  </a:lnTo>
                  <a:lnTo>
                    <a:pt x="30741" y="6444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4" name="Freeform 943">
              <a:extLst>
                <a:ext uri="{FF2B5EF4-FFF2-40B4-BE49-F238E27FC236}">
                  <a16:creationId xmlns:a16="http://schemas.microsoft.com/office/drawing/2014/main" id="{DDA3DD10-E8A9-5448-859F-55E31846B63D}"/>
                </a:ext>
              </a:extLst>
            </p:cNvPr>
            <p:cNvSpPr/>
            <p:nvPr/>
          </p:nvSpPr>
          <p:spPr>
            <a:xfrm>
              <a:off x="18114207" y="606008"/>
              <a:ext cx="59301" cy="59012"/>
            </a:xfrm>
            <a:custGeom>
              <a:avLst/>
              <a:gdLst>
                <a:gd name="connsiteX0" fmla="*/ 59301 w 59301"/>
                <a:gd name="connsiteY0" fmla="*/ 30450 h 59012"/>
                <a:gd name="connsiteX1" fmla="*/ 28533 w 59301"/>
                <a:gd name="connsiteY1" fmla="*/ 0 h 59012"/>
                <a:gd name="connsiteX2" fmla="*/ 0 w 59301"/>
                <a:gd name="connsiteY2" fmla="*/ 28269 h 59012"/>
                <a:gd name="connsiteX3" fmla="*/ 31066 w 59301"/>
                <a:gd name="connsiteY3" fmla="*/ 59012 h 5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301" h="59012">
                  <a:moveTo>
                    <a:pt x="59301" y="30450"/>
                  </a:moveTo>
                  <a:lnTo>
                    <a:pt x="28533" y="0"/>
                  </a:lnTo>
                  <a:lnTo>
                    <a:pt x="0" y="28269"/>
                  </a:lnTo>
                  <a:lnTo>
                    <a:pt x="31066" y="5901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5" name="Freeform 944">
              <a:extLst>
                <a:ext uri="{FF2B5EF4-FFF2-40B4-BE49-F238E27FC236}">
                  <a16:creationId xmlns:a16="http://schemas.microsoft.com/office/drawing/2014/main" id="{B69FE5B2-E9F6-C943-B4CB-236A426A48F0}"/>
                </a:ext>
              </a:extLst>
            </p:cNvPr>
            <p:cNvSpPr/>
            <p:nvPr/>
          </p:nvSpPr>
          <p:spPr>
            <a:xfrm>
              <a:off x="18119314" y="921522"/>
              <a:ext cx="56115" cy="56443"/>
            </a:xfrm>
            <a:custGeom>
              <a:avLst/>
              <a:gdLst>
                <a:gd name="connsiteX0" fmla="*/ 27713 w 56115"/>
                <a:gd name="connsiteY0" fmla="*/ 0 h 56443"/>
                <a:gd name="connsiteX1" fmla="*/ 0 w 56115"/>
                <a:gd name="connsiteY1" fmla="*/ 28033 h 56443"/>
                <a:gd name="connsiteX2" fmla="*/ 28106 w 56115"/>
                <a:gd name="connsiteY2" fmla="*/ 56444 h 56443"/>
                <a:gd name="connsiteX3" fmla="*/ 56116 w 56115"/>
                <a:gd name="connsiteY3" fmla="*/ 28109 h 5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15" h="56443">
                  <a:moveTo>
                    <a:pt x="27713" y="0"/>
                  </a:moveTo>
                  <a:lnTo>
                    <a:pt x="0" y="28033"/>
                  </a:lnTo>
                  <a:lnTo>
                    <a:pt x="28106" y="56444"/>
                  </a:lnTo>
                  <a:lnTo>
                    <a:pt x="56116" y="2810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6" name="Freeform 945">
              <a:extLst>
                <a:ext uri="{FF2B5EF4-FFF2-40B4-BE49-F238E27FC236}">
                  <a16:creationId xmlns:a16="http://schemas.microsoft.com/office/drawing/2014/main" id="{1DE155DA-2CB1-3644-AC6E-DDE6A55171B2}"/>
                </a:ext>
              </a:extLst>
            </p:cNvPr>
            <p:cNvSpPr/>
            <p:nvPr/>
          </p:nvSpPr>
          <p:spPr>
            <a:xfrm>
              <a:off x="18051083" y="668552"/>
              <a:ext cx="59956" cy="59661"/>
            </a:xfrm>
            <a:custGeom>
              <a:avLst/>
              <a:gdLst>
                <a:gd name="connsiteX0" fmla="*/ 59956 w 59956"/>
                <a:gd name="connsiteY0" fmla="*/ 31099 h 59661"/>
                <a:gd name="connsiteX1" fmla="*/ 28531 w 59956"/>
                <a:gd name="connsiteY1" fmla="*/ 0 h 59661"/>
                <a:gd name="connsiteX2" fmla="*/ 0 w 59956"/>
                <a:gd name="connsiteY2" fmla="*/ 28269 h 59661"/>
                <a:gd name="connsiteX3" fmla="*/ 31721 w 59956"/>
                <a:gd name="connsiteY3" fmla="*/ 59662 h 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956" h="59661">
                  <a:moveTo>
                    <a:pt x="59956" y="31099"/>
                  </a:moveTo>
                  <a:lnTo>
                    <a:pt x="28531" y="0"/>
                  </a:lnTo>
                  <a:lnTo>
                    <a:pt x="0" y="28269"/>
                  </a:lnTo>
                  <a:lnTo>
                    <a:pt x="31721" y="5966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7" name="Freeform 946">
              <a:extLst>
                <a:ext uri="{FF2B5EF4-FFF2-40B4-BE49-F238E27FC236}">
                  <a16:creationId xmlns:a16="http://schemas.microsoft.com/office/drawing/2014/main" id="{B1E69B5E-B4C3-A24A-9EB0-4D679B6B10BB}"/>
                </a:ext>
              </a:extLst>
            </p:cNvPr>
            <p:cNvSpPr/>
            <p:nvPr/>
          </p:nvSpPr>
          <p:spPr>
            <a:xfrm>
              <a:off x="18019497" y="699497"/>
              <a:ext cx="60634" cy="60337"/>
            </a:xfrm>
            <a:custGeom>
              <a:avLst/>
              <a:gdLst>
                <a:gd name="connsiteX0" fmla="*/ 60635 w 60634"/>
                <a:gd name="connsiteY0" fmla="*/ 31421 h 60337"/>
                <a:gd name="connsiteX1" fmla="*/ 28885 w 60634"/>
                <a:gd name="connsiteY1" fmla="*/ 0 h 60337"/>
                <a:gd name="connsiteX2" fmla="*/ 0 w 60634"/>
                <a:gd name="connsiteY2" fmla="*/ 28619 h 60337"/>
                <a:gd name="connsiteX3" fmla="*/ 32050 w 60634"/>
                <a:gd name="connsiteY3" fmla="*/ 60337 h 6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4" h="60337">
                  <a:moveTo>
                    <a:pt x="60635" y="31421"/>
                  </a:moveTo>
                  <a:lnTo>
                    <a:pt x="28885" y="0"/>
                  </a:lnTo>
                  <a:lnTo>
                    <a:pt x="0" y="28619"/>
                  </a:lnTo>
                  <a:lnTo>
                    <a:pt x="32050" y="6033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8" name="Freeform 947">
              <a:extLst>
                <a:ext uri="{FF2B5EF4-FFF2-40B4-BE49-F238E27FC236}">
                  <a16:creationId xmlns:a16="http://schemas.microsoft.com/office/drawing/2014/main" id="{877D9FDF-0F9D-AC4D-9E32-F889363637BD}"/>
                </a:ext>
              </a:extLst>
            </p:cNvPr>
            <p:cNvSpPr/>
            <p:nvPr/>
          </p:nvSpPr>
          <p:spPr>
            <a:xfrm>
              <a:off x="17994284" y="796476"/>
              <a:ext cx="55564" cy="55878"/>
            </a:xfrm>
            <a:custGeom>
              <a:avLst/>
              <a:gdLst>
                <a:gd name="connsiteX0" fmla="*/ 26385 w 55564"/>
                <a:gd name="connsiteY0" fmla="*/ 0 h 55878"/>
                <a:gd name="connsiteX1" fmla="*/ 0 w 55564"/>
                <a:gd name="connsiteY1" fmla="*/ 26692 h 55878"/>
                <a:gd name="connsiteX2" fmla="*/ 28873 w 55564"/>
                <a:gd name="connsiteY2" fmla="*/ 55878 h 55878"/>
                <a:gd name="connsiteX3" fmla="*/ 55565 w 55564"/>
                <a:gd name="connsiteY3" fmla="*/ 28877 h 55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564" h="55878">
                  <a:moveTo>
                    <a:pt x="26385" y="0"/>
                  </a:moveTo>
                  <a:lnTo>
                    <a:pt x="0" y="26692"/>
                  </a:lnTo>
                  <a:lnTo>
                    <a:pt x="28873" y="55878"/>
                  </a:lnTo>
                  <a:lnTo>
                    <a:pt x="55565" y="2887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9" name="Freeform 948">
              <a:extLst>
                <a:ext uri="{FF2B5EF4-FFF2-40B4-BE49-F238E27FC236}">
                  <a16:creationId xmlns:a16="http://schemas.microsoft.com/office/drawing/2014/main" id="{144D0EB5-9631-8643-BB5C-72F9FCBB95FE}"/>
                </a:ext>
              </a:extLst>
            </p:cNvPr>
            <p:cNvSpPr/>
            <p:nvPr/>
          </p:nvSpPr>
          <p:spPr>
            <a:xfrm>
              <a:off x="18150093" y="952304"/>
              <a:ext cx="56420" cy="56752"/>
            </a:xfrm>
            <a:custGeom>
              <a:avLst/>
              <a:gdLst>
                <a:gd name="connsiteX0" fmla="*/ 28039 w 56420"/>
                <a:gd name="connsiteY0" fmla="*/ 0 h 56752"/>
                <a:gd name="connsiteX1" fmla="*/ 0 w 56420"/>
                <a:gd name="connsiteY1" fmla="*/ 28363 h 56752"/>
                <a:gd name="connsiteX2" fmla="*/ 28084 w 56420"/>
                <a:gd name="connsiteY2" fmla="*/ 56753 h 56752"/>
                <a:gd name="connsiteX3" fmla="*/ 56420 w 56420"/>
                <a:gd name="connsiteY3" fmla="*/ 28088 h 5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20" h="56752">
                  <a:moveTo>
                    <a:pt x="28039" y="0"/>
                  </a:moveTo>
                  <a:lnTo>
                    <a:pt x="0" y="28363"/>
                  </a:lnTo>
                  <a:lnTo>
                    <a:pt x="28084" y="56753"/>
                  </a:lnTo>
                  <a:lnTo>
                    <a:pt x="56420" y="2808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0" name="Freeform 949">
              <a:extLst>
                <a:ext uri="{FF2B5EF4-FFF2-40B4-BE49-F238E27FC236}">
                  <a16:creationId xmlns:a16="http://schemas.microsoft.com/office/drawing/2014/main" id="{68419014-246D-FE4A-9E41-72EF55881AD9}"/>
                </a:ext>
              </a:extLst>
            </p:cNvPr>
            <p:cNvSpPr/>
            <p:nvPr/>
          </p:nvSpPr>
          <p:spPr>
            <a:xfrm>
              <a:off x="18274159" y="697700"/>
              <a:ext cx="60714" cy="61101"/>
            </a:xfrm>
            <a:custGeom>
              <a:avLst/>
              <a:gdLst>
                <a:gd name="connsiteX0" fmla="*/ 28376 w 60714"/>
                <a:gd name="connsiteY0" fmla="*/ 61101 h 61101"/>
                <a:gd name="connsiteX1" fmla="*/ 60714 w 60714"/>
                <a:gd name="connsiteY1" fmla="*/ 28389 h 61101"/>
                <a:gd name="connsiteX2" fmla="*/ 32633 w 60714"/>
                <a:gd name="connsiteY2" fmla="*/ 0 h 61101"/>
                <a:gd name="connsiteX3" fmla="*/ 0 w 60714"/>
                <a:gd name="connsiteY3" fmla="*/ 33013 h 6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14" h="61101">
                  <a:moveTo>
                    <a:pt x="28376" y="61101"/>
                  </a:moveTo>
                  <a:lnTo>
                    <a:pt x="60714" y="28389"/>
                  </a:lnTo>
                  <a:lnTo>
                    <a:pt x="32633" y="0"/>
                  </a:lnTo>
                  <a:lnTo>
                    <a:pt x="0" y="3301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1" name="Freeform 950">
              <a:extLst>
                <a:ext uri="{FF2B5EF4-FFF2-40B4-BE49-F238E27FC236}">
                  <a16:creationId xmlns:a16="http://schemas.microsoft.com/office/drawing/2014/main" id="{2FE74651-0314-534F-973D-8CF5B0C2033A}"/>
                </a:ext>
              </a:extLst>
            </p:cNvPr>
            <p:cNvSpPr/>
            <p:nvPr/>
          </p:nvSpPr>
          <p:spPr>
            <a:xfrm>
              <a:off x="18336346" y="759904"/>
              <a:ext cx="60058" cy="60441"/>
            </a:xfrm>
            <a:custGeom>
              <a:avLst/>
              <a:gdLst>
                <a:gd name="connsiteX0" fmla="*/ 28376 w 60058"/>
                <a:gd name="connsiteY0" fmla="*/ 60442 h 60441"/>
                <a:gd name="connsiteX1" fmla="*/ 60059 w 60058"/>
                <a:gd name="connsiteY1" fmla="*/ 28389 h 60441"/>
                <a:gd name="connsiteX2" fmla="*/ 31978 w 60058"/>
                <a:gd name="connsiteY2" fmla="*/ 0 h 60441"/>
                <a:gd name="connsiteX3" fmla="*/ 0 w 60058"/>
                <a:gd name="connsiteY3" fmla="*/ 32354 h 6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58" h="60441">
                  <a:moveTo>
                    <a:pt x="28376" y="60442"/>
                  </a:moveTo>
                  <a:lnTo>
                    <a:pt x="60059" y="28389"/>
                  </a:lnTo>
                  <a:lnTo>
                    <a:pt x="31978" y="0"/>
                  </a:lnTo>
                  <a:lnTo>
                    <a:pt x="0" y="3235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2" name="Freeform 951">
              <a:extLst>
                <a:ext uri="{FF2B5EF4-FFF2-40B4-BE49-F238E27FC236}">
                  <a16:creationId xmlns:a16="http://schemas.microsoft.com/office/drawing/2014/main" id="{4CCDEBFD-62E8-C846-8173-B146E0C3FA7F}"/>
                </a:ext>
              </a:extLst>
            </p:cNvPr>
            <p:cNvSpPr/>
            <p:nvPr/>
          </p:nvSpPr>
          <p:spPr>
            <a:xfrm>
              <a:off x="18241846" y="665383"/>
              <a:ext cx="62266" cy="62655"/>
            </a:xfrm>
            <a:custGeom>
              <a:avLst/>
              <a:gdLst>
                <a:gd name="connsiteX0" fmla="*/ 29605 w 62266"/>
                <a:gd name="connsiteY0" fmla="*/ 62656 h 62655"/>
                <a:gd name="connsiteX1" fmla="*/ 62266 w 62266"/>
                <a:gd name="connsiteY1" fmla="*/ 29614 h 62655"/>
                <a:gd name="connsiteX2" fmla="*/ 32978 w 62266"/>
                <a:gd name="connsiteY2" fmla="*/ 0 h 62655"/>
                <a:gd name="connsiteX3" fmla="*/ 0 w 62266"/>
                <a:gd name="connsiteY3" fmla="*/ 33356 h 6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66" h="62655">
                  <a:moveTo>
                    <a:pt x="29605" y="62656"/>
                  </a:moveTo>
                  <a:lnTo>
                    <a:pt x="62266" y="29614"/>
                  </a:lnTo>
                  <a:lnTo>
                    <a:pt x="32978" y="0"/>
                  </a:lnTo>
                  <a:lnTo>
                    <a:pt x="0" y="33356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3" name="Freeform 952">
              <a:extLst>
                <a:ext uri="{FF2B5EF4-FFF2-40B4-BE49-F238E27FC236}">
                  <a16:creationId xmlns:a16="http://schemas.microsoft.com/office/drawing/2014/main" id="{D5EE77A1-8111-BE44-B76C-6829399DBF07}"/>
                </a:ext>
              </a:extLst>
            </p:cNvPr>
            <p:cNvSpPr/>
            <p:nvPr/>
          </p:nvSpPr>
          <p:spPr>
            <a:xfrm>
              <a:off x="18210763" y="634291"/>
              <a:ext cx="61381" cy="61774"/>
            </a:xfrm>
            <a:custGeom>
              <a:avLst/>
              <a:gdLst>
                <a:gd name="connsiteX0" fmla="*/ 28383 w 61381"/>
                <a:gd name="connsiteY0" fmla="*/ 61775 h 61774"/>
                <a:gd name="connsiteX1" fmla="*/ 61382 w 61381"/>
                <a:gd name="connsiteY1" fmla="*/ 28389 h 61774"/>
                <a:gd name="connsiteX2" fmla="*/ 33300 w 61381"/>
                <a:gd name="connsiteY2" fmla="*/ 0 h 61774"/>
                <a:gd name="connsiteX3" fmla="*/ 0 w 61381"/>
                <a:gd name="connsiteY3" fmla="*/ 33687 h 6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81" h="61774">
                  <a:moveTo>
                    <a:pt x="28383" y="61775"/>
                  </a:moveTo>
                  <a:lnTo>
                    <a:pt x="61382" y="28389"/>
                  </a:lnTo>
                  <a:lnTo>
                    <a:pt x="33300" y="0"/>
                  </a:lnTo>
                  <a:lnTo>
                    <a:pt x="0" y="3368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4" name="Freeform 953">
              <a:extLst>
                <a:ext uri="{FF2B5EF4-FFF2-40B4-BE49-F238E27FC236}">
                  <a16:creationId xmlns:a16="http://schemas.microsoft.com/office/drawing/2014/main" id="{4C42AE7D-F2A5-E649-AA8F-1ABC93466227}"/>
                </a:ext>
              </a:extLst>
            </p:cNvPr>
            <p:cNvSpPr/>
            <p:nvPr/>
          </p:nvSpPr>
          <p:spPr>
            <a:xfrm>
              <a:off x="18367431" y="790995"/>
              <a:ext cx="61712" cy="61756"/>
            </a:xfrm>
            <a:custGeom>
              <a:avLst/>
              <a:gdLst>
                <a:gd name="connsiteX0" fmla="*/ 30039 w 61712"/>
                <a:gd name="connsiteY0" fmla="*/ 61757 h 61756"/>
                <a:gd name="connsiteX1" fmla="*/ 61712 w 61712"/>
                <a:gd name="connsiteY1" fmla="*/ 30383 h 61756"/>
                <a:gd name="connsiteX2" fmla="*/ 31654 w 61712"/>
                <a:gd name="connsiteY2" fmla="*/ 0 h 61756"/>
                <a:gd name="connsiteX3" fmla="*/ 0 w 61712"/>
                <a:gd name="connsiteY3" fmla="*/ 32023 h 6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12" h="61756">
                  <a:moveTo>
                    <a:pt x="30039" y="61757"/>
                  </a:moveTo>
                  <a:lnTo>
                    <a:pt x="61712" y="30383"/>
                  </a:lnTo>
                  <a:lnTo>
                    <a:pt x="31654" y="0"/>
                  </a:lnTo>
                  <a:lnTo>
                    <a:pt x="0" y="3202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5" name="Freeform 954">
              <a:extLst>
                <a:ext uri="{FF2B5EF4-FFF2-40B4-BE49-F238E27FC236}">
                  <a16:creationId xmlns:a16="http://schemas.microsoft.com/office/drawing/2014/main" id="{1E71D337-4B63-8F4D-9BF5-C7F07957B2A7}"/>
                </a:ext>
              </a:extLst>
            </p:cNvPr>
            <p:cNvSpPr/>
            <p:nvPr/>
          </p:nvSpPr>
          <p:spPr>
            <a:xfrm>
              <a:off x="18305243" y="728791"/>
              <a:ext cx="60410" cy="60792"/>
            </a:xfrm>
            <a:custGeom>
              <a:avLst/>
              <a:gdLst>
                <a:gd name="connsiteX0" fmla="*/ 28395 w 60410"/>
                <a:gd name="connsiteY0" fmla="*/ 60792 h 60792"/>
                <a:gd name="connsiteX1" fmla="*/ 60410 w 60410"/>
                <a:gd name="connsiteY1" fmla="*/ 28411 h 60792"/>
                <a:gd name="connsiteX2" fmla="*/ 32301 w 60410"/>
                <a:gd name="connsiteY2" fmla="*/ 0 h 60792"/>
                <a:gd name="connsiteX3" fmla="*/ 0 w 60410"/>
                <a:gd name="connsiteY3" fmla="*/ 32684 h 6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10" h="60792">
                  <a:moveTo>
                    <a:pt x="28395" y="60792"/>
                  </a:moveTo>
                  <a:lnTo>
                    <a:pt x="60410" y="28411"/>
                  </a:lnTo>
                  <a:lnTo>
                    <a:pt x="32301" y="0"/>
                  </a:lnTo>
                  <a:lnTo>
                    <a:pt x="0" y="3268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6" name="Freeform 955">
              <a:extLst>
                <a:ext uri="{FF2B5EF4-FFF2-40B4-BE49-F238E27FC236}">
                  <a16:creationId xmlns:a16="http://schemas.microsoft.com/office/drawing/2014/main" id="{ECF52E74-6A3C-F347-8E69-67B854ABD7A1}"/>
                </a:ext>
              </a:extLst>
            </p:cNvPr>
            <p:cNvSpPr/>
            <p:nvPr/>
          </p:nvSpPr>
          <p:spPr>
            <a:xfrm>
              <a:off x="18211887" y="951801"/>
              <a:ext cx="56943" cy="56679"/>
            </a:xfrm>
            <a:custGeom>
              <a:avLst/>
              <a:gdLst>
                <a:gd name="connsiteX0" fmla="*/ 0 w 56943"/>
                <a:gd name="connsiteY0" fmla="*/ 28562 h 56679"/>
                <a:gd name="connsiteX1" fmla="*/ 28412 w 56943"/>
                <a:gd name="connsiteY1" fmla="*/ 56679 h 56679"/>
                <a:gd name="connsiteX2" fmla="*/ 56944 w 56943"/>
                <a:gd name="connsiteY2" fmla="*/ 28411 h 56679"/>
                <a:gd name="connsiteX3" fmla="*/ 28235 w 56943"/>
                <a:gd name="connsiteY3" fmla="*/ 0 h 5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43" h="56679">
                  <a:moveTo>
                    <a:pt x="0" y="28562"/>
                  </a:moveTo>
                  <a:lnTo>
                    <a:pt x="28412" y="56679"/>
                  </a:lnTo>
                  <a:lnTo>
                    <a:pt x="56944" y="28411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7" name="Freeform 956">
              <a:extLst>
                <a:ext uri="{FF2B5EF4-FFF2-40B4-BE49-F238E27FC236}">
                  <a16:creationId xmlns:a16="http://schemas.microsoft.com/office/drawing/2014/main" id="{74BFF1CD-9F1F-1B44-851A-7EF17895F6E9}"/>
                </a:ext>
              </a:extLst>
            </p:cNvPr>
            <p:cNvSpPr/>
            <p:nvPr/>
          </p:nvSpPr>
          <p:spPr>
            <a:xfrm>
              <a:off x="18242793" y="920181"/>
              <a:ext cx="57622" cy="57355"/>
            </a:xfrm>
            <a:custGeom>
              <a:avLst/>
              <a:gdLst>
                <a:gd name="connsiteX0" fmla="*/ 0 w 57622"/>
                <a:gd name="connsiteY0" fmla="*/ 28917 h 57355"/>
                <a:gd name="connsiteX1" fmla="*/ 28733 w 57622"/>
                <a:gd name="connsiteY1" fmla="*/ 57355 h 57355"/>
                <a:gd name="connsiteX2" fmla="*/ 57622 w 57622"/>
                <a:gd name="connsiteY2" fmla="*/ 28736 h 57355"/>
                <a:gd name="connsiteX3" fmla="*/ 28581 w 57622"/>
                <a:gd name="connsiteY3" fmla="*/ 0 h 5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22" h="57355">
                  <a:moveTo>
                    <a:pt x="0" y="28917"/>
                  </a:moveTo>
                  <a:lnTo>
                    <a:pt x="28733" y="57355"/>
                  </a:lnTo>
                  <a:lnTo>
                    <a:pt x="57622" y="28736"/>
                  </a:lnTo>
                  <a:lnTo>
                    <a:pt x="2858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8" name="Freeform 957">
              <a:extLst>
                <a:ext uri="{FF2B5EF4-FFF2-40B4-BE49-F238E27FC236}">
                  <a16:creationId xmlns:a16="http://schemas.microsoft.com/office/drawing/2014/main" id="{9BFD0DCD-9AE5-B34A-8E26-8019775712FC}"/>
                </a:ext>
              </a:extLst>
            </p:cNvPr>
            <p:cNvSpPr/>
            <p:nvPr/>
          </p:nvSpPr>
          <p:spPr>
            <a:xfrm>
              <a:off x="18180850" y="983065"/>
              <a:ext cx="56748" cy="56783"/>
            </a:xfrm>
            <a:custGeom>
              <a:avLst/>
              <a:gdLst>
                <a:gd name="connsiteX0" fmla="*/ 0 w 56748"/>
                <a:gd name="connsiteY0" fmla="*/ 28694 h 56783"/>
                <a:gd name="connsiteX1" fmla="*/ 27788 w 56748"/>
                <a:gd name="connsiteY1" fmla="*/ 56784 h 56783"/>
                <a:gd name="connsiteX2" fmla="*/ 56749 w 56748"/>
                <a:gd name="connsiteY2" fmla="*/ 28090 h 56783"/>
                <a:gd name="connsiteX3" fmla="*/ 28364 w 56748"/>
                <a:gd name="connsiteY3" fmla="*/ 0 h 5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48" h="56783">
                  <a:moveTo>
                    <a:pt x="0" y="28694"/>
                  </a:moveTo>
                  <a:lnTo>
                    <a:pt x="27788" y="56784"/>
                  </a:lnTo>
                  <a:lnTo>
                    <a:pt x="56749" y="28090"/>
                  </a:lnTo>
                  <a:lnTo>
                    <a:pt x="28364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9" name="Freeform 958">
              <a:extLst>
                <a:ext uri="{FF2B5EF4-FFF2-40B4-BE49-F238E27FC236}">
                  <a16:creationId xmlns:a16="http://schemas.microsoft.com/office/drawing/2014/main" id="{5C12DD91-A345-D943-9B07-E1D45ED00C5F}"/>
                </a:ext>
              </a:extLst>
            </p:cNvPr>
            <p:cNvSpPr/>
            <p:nvPr/>
          </p:nvSpPr>
          <p:spPr>
            <a:xfrm>
              <a:off x="18336517" y="825721"/>
              <a:ext cx="58253" cy="57975"/>
            </a:xfrm>
            <a:custGeom>
              <a:avLst/>
              <a:gdLst>
                <a:gd name="connsiteX0" fmla="*/ 0 w 58253"/>
                <a:gd name="connsiteY0" fmla="*/ 28563 h 57975"/>
                <a:gd name="connsiteX1" fmla="*/ 29725 w 58253"/>
                <a:gd name="connsiteY1" fmla="*/ 57976 h 57975"/>
                <a:gd name="connsiteX2" fmla="*/ 58253 w 58253"/>
                <a:gd name="connsiteY2" fmla="*/ 29706 h 57975"/>
                <a:gd name="connsiteX3" fmla="*/ 28243 w 58253"/>
                <a:gd name="connsiteY3" fmla="*/ 0 h 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53" h="57975">
                  <a:moveTo>
                    <a:pt x="0" y="28563"/>
                  </a:moveTo>
                  <a:lnTo>
                    <a:pt x="29725" y="57976"/>
                  </a:lnTo>
                  <a:lnTo>
                    <a:pt x="58253" y="29706"/>
                  </a:lnTo>
                  <a:lnTo>
                    <a:pt x="28243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0" name="Freeform 959">
              <a:extLst>
                <a:ext uri="{FF2B5EF4-FFF2-40B4-BE49-F238E27FC236}">
                  <a16:creationId xmlns:a16="http://schemas.microsoft.com/office/drawing/2014/main" id="{42BD0D1D-A686-7A44-91E8-79CA632262BF}"/>
                </a:ext>
              </a:extLst>
            </p:cNvPr>
            <p:cNvSpPr/>
            <p:nvPr/>
          </p:nvSpPr>
          <p:spPr>
            <a:xfrm>
              <a:off x="18304958" y="856987"/>
              <a:ext cx="58585" cy="58310"/>
            </a:xfrm>
            <a:custGeom>
              <a:avLst/>
              <a:gdLst>
                <a:gd name="connsiteX0" fmla="*/ 0 w 58585"/>
                <a:gd name="connsiteY0" fmla="*/ 29225 h 58310"/>
                <a:gd name="connsiteX1" fmla="*/ 29393 w 58585"/>
                <a:gd name="connsiteY1" fmla="*/ 58310 h 58310"/>
                <a:gd name="connsiteX2" fmla="*/ 58586 w 58585"/>
                <a:gd name="connsiteY2" fmla="*/ 29386 h 58310"/>
                <a:gd name="connsiteX3" fmla="*/ 28889 w 58585"/>
                <a:gd name="connsiteY3" fmla="*/ 0 h 5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85" h="58310">
                  <a:moveTo>
                    <a:pt x="0" y="29225"/>
                  </a:moveTo>
                  <a:lnTo>
                    <a:pt x="29393" y="58310"/>
                  </a:lnTo>
                  <a:lnTo>
                    <a:pt x="58586" y="29386"/>
                  </a:lnTo>
                  <a:lnTo>
                    <a:pt x="28889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1" name="Freeform 960">
              <a:extLst>
                <a:ext uri="{FF2B5EF4-FFF2-40B4-BE49-F238E27FC236}">
                  <a16:creationId xmlns:a16="http://schemas.microsoft.com/office/drawing/2014/main" id="{FA3D8DDC-6DF0-3D47-8CC8-A054798FAF27}"/>
                </a:ext>
              </a:extLst>
            </p:cNvPr>
            <p:cNvSpPr/>
            <p:nvPr/>
          </p:nvSpPr>
          <p:spPr>
            <a:xfrm>
              <a:off x="18274054" y="888916"/>
              <a:ext cx="57587" cy="57325"/>
            </a:xfrm>
            <a:custGeom>
              <a:avLst/>
              <a:gdLst>
                <a:gd name="connsiteX0" fmla="*/ 0 w 57587"/>
                <a:gd name="connsiteY0" fmla="*/ 28562 h 57325"/>
                <a:gd name="connsiteX1" fmla="*/ 29060 w 57587"/>
                <a:gd name="connsiteY1" fmla="*/ 57326 h 57325"/>
                <a:gd name="connsiteX2" fmla="*/ 57588 w 57587"/>
                <a:gd name="connsiteY2" fmla="*/ 29057 h 57325"/>
                <a:gd name="connsiteX3" fmla="*/ 28233 w 57587"/>
                <a:gd name="connsiteY3" fmla="*/ 0 h 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587" h="57325">
                  <a:moveTo>
                    <a:pt x="0" y="28562"/>
                  </a:moveTo>
                  <a:lnTo>
                    <a:pt x="29060" y="57326"/>
                  </a:lnTo>
                  <a:lnTo>
                    <a:pt x="57588" y="29057"/>
                  </a:lnTo>
                  <a:lnTo>
                    <a:pt x="28233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2" name="Freeform 961">
              <a:extLst>
                <a:ext uri="{FF2B5EF4-FFF2-40B4-BE49-F238E27FC236}">
                  <a16:creationId xmlns:a16="http://schemas.microsoft.com/office/drawing/2014/main" id="{DBE8569B-E560-9B4B-BEAB-BCF15427A230}"/>
                </a:ext>
              </a:extLst>
            </p:cNvPr>
            <p:cNvSpPr/>
            <p:nvPr/>
          </p:nvSpPr>
          <p:spPr>
            <a:xfrm>
              <a:off x="17714625" y="1621668"/>
              <a:ext cx="271993" cy="293919"/>
            </a:xfrm>
            <a:custGeom>
              <a:avLst/>
              <a:gdLst>
                <a:gd name="connsiteX0" fmla="*/ 66062 w 271993"/>
                <a:gd name="connsiteY0" fmla="*/ 601 h 293919"/>
                <a:gd name="connsiteX1" fmla="*/ 61845 w 271993"/>
                <a:gd name="connsiteY1" fmla="*/ 1352 h 293919"/>
                <a:gd name="connsiteX2" fmla="*/ 10291 w 271993"/>
                <a:gd name="connsiteY2" fmla="*/ 74838 h 293919"/>
                <a:gd name="connsiteX3" fmla="*/ 571 w 271993"/>
                <a:gd name="connsiteY3" fmla="*/ 140218 h 293919"/>
                <a:gd name="connsiteX4" fmla="*/ 44898 w 271993"/>
                <a:gd name="connsiteY4" fmla="*/ 242727 h 293919"/>
                <a:gd name="connsiteX5" fmla="*/ 164660 w 271993"/>
                <a:gd name="connsiteY5" fmla="*/ 293919 h 293919"/>
                <a:gd name="connsiteX6" fmla="*/ 197421 w 271993"/>
                <a:gd name="connsiteY6" fmla="*/ 290869 h 293919"/>
                <a:gd name="connsiteX7" fmla="*/ 269960 w 271993"/>
                <a:gd name="connsiteY7" fmla="*/ 257932 h 293919"/>
                <a:gd name="connsiteX8" fmla="*/ 271464 w 271993"/>
                <a:gd name="connsiteY8" fmla="*/ 252819 h 293919"/>
                <a:gd name="connsiteX9" fmla="*/ 267109 w 271993"/>
                <a:gd name="connsiteY9" fmla="*/ 252904 h 293919"/>
                <a:gd name="connsiteX10" fmla="*/ 198635 w 271993"/>
                <a:gd name="connsiteY10" fmla="*/ 279456 h 293919"/>
                <a:gd name="connsiteX11" fmla="*/ 59469 w 271993"/>
                <a:gd name="connsiteY11" fmla="*/ 229261 h 293919"/>
                <a:gd name="connsiteX12" fmla="*/ 65409 w 271993"/>
                <a:gd name="connsiteY12" fmla="*/ 4991 h 293919"/>
                <a:gd name="connsiteX13" fmla="*/ 66062 w 271993"/>
                <a:gd name="connsiteY13" fmla="*/ 601 h 29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1993" h="293919">
                  <a:moveTo>
                    <a:pt x="66062" y="601"/>
                  </a:moveTo>
                  <a:cubicBezTo>
                    <a:pt x="64370" y="-1100"/>
                    <a:pt x="61845" y="1352"/>
                    <a:pt x="61845" y="1352"/>
                  </a:cubicBezTo>
                  <a:cubicBezTo>
                    <a:pt x="38088" y="24159"/>
                    <a:pt x="19706" y="48990"/>
                    <a:pt x="10291" y="74838"/>
                  </a:cubicBezTo>
                  <a:cubicBezTo>
                    <a:pt x="1926" y="97807"/>
                    <a:pt x="-1451" y="116955"/>
                    <a:pt x="571" y="140218"/>
                  </a:cubicBezTo>
                  <a:cubicBezTo>
                    <a:pt x="3737" y="176643"/>
                    <a:pt x="18890" y="214912"/>
                    <a:pt x="44898" y="242727"/>
                  </a:cubicBezTo>
                  <a:cubicBezTo>
                    <a:pt x="84173" y="284720"/>
                    <a:pt x="128078" y="293919"/>
                    <a:pt x="164660" y="293919"/>
                  </a:cubicBezTo>
                  <a:cubicBezTo>
                    <a:pt x="176437" y="293919"/>
                    <a:pt x="187486" y="292703"/>
                    <a:pt x="197421" y="290869"/>
                  </a:cubicBezTo>
                  <a:cubicBezTo>
                    <a:pt x="240999" y="282858"/>
                    <a:pt x="268656" y="258806"/>
                    <a:pt x="269960" y="257932"/>
                  </a:cubicBezTo>
                  <a:cubicBezTo>
                    <a:pt x="269960" y="257932"/>
                    <a:pt x="273246" y="255252"/>
                    <a:pt x="271464" y="252819"/>
                  </a:cubicBezTo>
                  <a:cubicBezTo>
                    <a:pt x="270004" y="250823"/>
                    <a:pt x="267109" y="252904"/>
                    <a:pt x="267109" y="252904"/>
                  </a:cubicBezTo>
                  <a:cubicBezTo>
                    <a:pt x="266824" y="253094"/>
                    <a:pt x="238164" y="272186"/>
                    <a:pt x="198635" y="279456"/>
                  </a:cubicBezTo>
                  <a:cubicBezTo>
                    <a:pt x="146417" y="289054"/>
                    <a:pt x="96206" y="268546"/>
                    <a:pt x="59469" y="229261"/>
                  </a:cubicBezTo>
                  <a:cubicBezTo>
                    <a:pt x="43516" y="212203"/>
                    <a:pt x="-36451" y="116451"/>
                    <a:pt x="65409" y="4991"/>
                  </a:cubicBezTo>
                  <a:cubicBezTo>
                    <a:pt x="65409" y="4991"/>
                    <a:pt x="67848" y="2378"/>
                    <a:pt x="66062" y="601"/>
                  </a:cubicBez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3" name="Freeform 962">
              <a:extLst>
                <a:ext uri="{FF2B5EF4-FFF2-40B4-BE49-F238E27FC236}">
                  <a16:creationId xmlns:a16="http://schemas.microsoft.com/office/drawing/2014/main" id="{15CB3C39-D629-134F-B5D7-AD23A84BF2AE}"/>
                </a:ext>
              </a:extLst>
            </p:cNvPr>
            <p:cNvSpPr/>
            <p:nvPr/>
          </p:nvSpPr>
          <p:spPr>
            <a:xfrm>
              <a:off x="17601127" y="1588692"/>
              <a:ext cx="439552" cy="439568"/>
            </a:xfrm>
            <a:custGeom>
              <a:avLst/>
              <a:gdLst>
                <a:gd name="connsiteX0" fmla="*/ 194824 w 439552"/>
                <a:gd name="connsiteY0" fmla="*/ 432815 h 439568"/>
                <a:gd name="connsiteX1" fmla="*/ 438416 w 439552"/>
                <a:gd name="connsiteY1" fmla="*/ 365658 h 439568"/>
                <a:gd name="connsiteX2" fmla="*/ 439050 w 439552"/>
                <a:gd name="connsiteY2" fmla="*/ 362180 h 439568"/>
                <a:gd name="connsiteX3" fmla="*/ 435961 w 439552"/>
                <a:gd name="connsiteY3" fmla="*/ 362256 h 439568"/>
                <a:gd name="connsiteX4" fmla="*/ 362392 w 439552"/>
                <a:gd name="connsiteY4" fmla="*/ 406207 h 439568"/>
                <a:gd name="connsiteX5" fmla="*/ 96943 w 439552"/>
                <a:gd name="connsiteY5" fmla="*/ 359329 h 439568"/>
                <a:gd name="connsiteX6" fmla="*/ 13317 w 439552"/>
                <a:gd name="connsiteY6" fmla="*/ 186689 h 439568"/>
                <a:gd name="connsiteX7" fmla="*/ 75740 w 439552"/>
                <a:gd name="connsiteY7" fmla="*/ 5838 h 439568"/>
                <a:gd name="connsiteX8" fmla="*/ 77463 w 439552"/>
                <a:gd name="connsiteY8" fmla="*/ 668 h 439568"/>
                <a:gd name="connsiteX9" fmla="*/ 72870 w 439552"/>
                <a:gd name="connsiteY9" fmla="*/ 1381 h 439568"/>
                <a:gd name="connsiteX10" fmla="*/ 14 w 439552"/>
                <a:gd name="connsiteY10" fmla="*/ 164832 h 439568"/>
                <a:gd name="connsiteX11" fmla="*/ 194824 w 439552"/>
                <a:gd name="connsiteY11" fmla="*/ 432815 h 43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9552" h="439568">
                  <a:moveTo>
                    <a:pt x="194824" y="432815"/>
                  </a:moveTo>
                  <a:cubicBezTo>
                    <a:pt x="335467" y="466076"/>
                    <a:pt x="438416" y="365658"/>
                    <a:pt x="438416" y="365658"/>
                  </a:cubicBezTo>
                  <a:cubicBezTo>
                    <a:pt x="438416" y="365658"/>
                    <a:pt x="440475" y="363605"/>
                    <a:pt x="439050" y="362180"/>
                  </a:cubicBezTo>
                  <a:cubicBezTo>
                    <a:pt x="437624" y="360755"/>
                    <a:pt x="435961" y="362256"/>
                    <a:pt x="435961" y="362256"/>
                  </a:cubicBezTo>
                  <a:cubicBezTo>
                    <a:pt x="409907" y="385614"/>
                    <a:pt x="362392" y="406207"/>
                    <a:pt x="362392" y="406207"/>
                  </a:cubicBezTo>
                  <a:cubicBezTo>
                    <a:pt x="271798" y="445483"/>
                    <a:pt x="171700" y="423313"/>
                    <a:pt x="96943" y="359329"/>
                  </a:cubicBezTo>
                  <a:cubicBezTo>
                    <a:pt x="22186" y="295336"/>
                    <a:pt x="13317" y="186689"/>
                    <a:pt x="13317" y="186689"/>
                  </a:cubicBezTo>
                  <a:cubicBezTo>
                    <a:pt x="7615" y="84057"/>
                    <a:pt x="72295" y="9515"/>
                    <a:pt x="75740" y="5838"/>
                  </a:cubicBezTo>
                  <a:cubicBezTo>
                    <a:pt x="79185" y="2151"/>
                    <a:pt x="77463" y="668"/>
                    <a:pt x="77463" y="668"/>
                  </a:cubicBezTo>
                  <a:cubicBezTo>
                    <a:pt x="75800" y="-1175"/>
                    <a:pt x="72870" y="1381"/>
                    <a:pt x="72870" y="1381"/>
                  </a:cubicBezTo>
                  <a:cubicBezTo>
                    <a:pt x="2548" y="72016"/>
                    <a:pt x="14" y="164832"/>
                    <a:pt x="14" y="164832"/>
                  </a:cubicBezTo>
                  <a:cubicBezTo>
                    <a:pt x="-1888" y="389102"/>
                    <a:pt x="194824" y="432815"/>
                    <a:pt x="194824" y="432815"/>
                  </a:cubicBez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4" name="Freeform 963">
              <a:extLst>
                <a:ext uri="{FF2B5EF4-FFF2-40B4-BE49-F238E27FC236}">
                  <a16:creationId xmlns:a16="http://schemas.microsoft.com/office/drawing/2014/main" id="{92A304FA-565B-4F44-AA95-FF695DB8BB60}"/>
                </a:ext>
              </a:extLst>
            </p:cNvPr>
            <p:cNvSpPr/>
            <p:nvPr/>
          </p:nvSpPr>
          <p:spPr>
            <a:xfrm>
              <a:off x="17470370" y="1511982"/>
              <a:ext cx="648002" cy="647758"/>
            </a:xfrm>
            <a:custGeom>
              <a:avLst/>
              <a:gdLst>
                <a:gd name="connsiteX0" fmla="*/ 642663 w 648002"/>
                <a:gd name="connsiteY0" fmla="*/ 534233 h 647758"/>
                <a:gd name="connsiteX1" fmla="*/ 355674 w 648002"/>
                <a:gd name="connsiteY1" fmla="*/ 631800 h 647758"/>
                <a:gd name="connsiteX2" fmla="*/ 113785 w 648002"/>
                <a:gd name="connsiteY2" fmla="*/ 508632 h 647758"/>
                <a:gd name="connsiteX3" fmla="*/ 17368 w 648002"/>
                <a:gd name="connsiteY3" fmla="*/ 236477 h 647758"/>
                <a:gd name="connsiteX4" fmla="*/ 114140 w 648002"/>
                <a:gd name="connsiteY4" fmla="*/ 4994 h 647758"/>
                <a:gd name="connsiteX5" fmla="*/ 116515 w 648002"/>
                <a:gd name="connsiteY5" fmla="*/ 404 h 647758"/>
                <a:gd name="connsiteX6" fmla="*/ 111764 w 648002"/>
                <a:gd name="connsiteY6" fmla="*/ 2067 h 647758"/>
                <a:gd name="connsiteX7" fmla="*/ 1181 w 648002"/>
                <a:gd name="connsiteY7" fmla="*/ 229255 h 647758"/>
                <a:gd name="connsiteX8" fmla="*/ 92404 w 648002"/>
                <a:gd name="connsiteY8" fmla="*/ 521461 h 647758"/>
                <a:gd name="connsiteX9" fmla="*/ 359791 w 648002"/>
                <a:gd name="connsiteY9" fmla="*/ 647319 h 647758"/>
                <a:gd name="connsiteX10" fmla="*/ 645197 w 648002"/>
                <a:gd name="connsiteY10" fmla="*/ 536771 h 647758"/>
                <a:gd name="connsiteX11" fmla="*/ 647572 w 648002"/>
                <a:gd name="connsiteY11" fmla="*/ 531858 h 647758"/>
                <a:gd name="connsiteX12" fmla="*/ 642663 w 648002"/>
                <a:gd name="connsiteY12" fmla="*/ 534233 h 64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8002" h="647758">
                  <a:moveTo>
                    <a:pt x="642663" y="534233"/>
                  </a:moveTo>
                  <a:cubicBezTo>
                    <a:pt x="512156" y="652070"/>
                    <a:pt x="355674" y="631800"/>
                    <a:pt x="355674" y="631800"/>
                  </a:cubicBezTo>
                  <a:cubicBezTo>
                    <a:pt x="355674" y="631800"/>
                    <a:pt x="217837" y="615531"/>
                    <a:pt x="113785" y="508632"/>
                  </a:cubicBezTo>
                  <a:cubicBezTo>
                    <a:pt x="9733" y="401724"/>
                    <a:pt x="17368" y="236477"/>
                    <a:pt x="17368" y="236477"/>
                  </a:cubicBezTo>
                  <a:cubicBezTo>
                    <a:pt x="12933" y="121805"/>
                    <a:pt x="114140" y="4994"/>
                    <a:pt x="114140" y="4994"/>
                  </a:cubicBezTo>
                  <a:cubicBezTo>
                    <a:pt x="114140" y="4994"/>
                    <a:pt x="118178" y="1906"/>
                    <a:pt x="116515" y="404"/>
                  </a:cubicBezTo>
                  <a:cubicBezTo>
                    <a:pt x="114852" y="-1097"/>
                    <a:pt x="111764" y="2067"/>
                    <a:pt x="111764" y="2067"/>
                  </a:cubicBezTo>
                  <a:cubicBezTo>
                    <a:pt x="7865" y="106600"/>
                    <a:pt x="1181" y="229255"/>
                    <a:pt x="1181" y="229255"/>
                  </a:cubicBezTo>
                  <a:cubicBezTo>
                    <a:pt x="1181" y="229255"/>
                    <a:pt x="-17349" y="403149"/>
                    <a:pt x="92404" y="521461"/>
                  </a:cubicBezTo>
                  <a:cubicBezTo>
                    <a:pt x="202158" y="639764"/>
                    <a:pt x="359791" y="647319"/>
                    <a:pt x="359791" y="647319"/>
                  </a:cubicBezTo>
                  <a:cubicBezTo>
                    <a:pt x="540348" y="655871"/>
                    <a:pt x="645197" y="536771"/>
                    <a:pt x="645197" y="536771"/>
                  </a:cubicBezTo>
                  <a:cubicBezTo>
                    <a:pt x="645197" y="536771"/>
                    <a:pt x="649314" y="533121"/>
                    <a:pt x="647572" y="531858"/>
                  </a:cubicBezTo>
                  <a:cubicBezTo>
                    <a:pt x="645831" y="530594"/>
                    <a:pt x="642663" y="534233"/>
                    <a:pt x="642663" y="534233"/>
                  </a:cubicBez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553040" y="665312"/>
            <a:ext cx="2604903" cy="10741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AFATDS</a:t>
            </a:r>
          </a:p>
          <a:p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Advanced Field Artillery </a:t>
            </a:r>
          </a:p>
          <a:p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Tactical Data System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CEC</a:t>
            </a:r>
          </a:p>
          <a:p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Cooperative Engagement Capability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CMCC</a:t>
            </a:r>
          </a:p>
          <a:p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Common Mission Control Center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EOC</a:t>
            </a:r>
          </a:p>
          <a:p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Engagement Operations Center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IBS</a:t>
            </a:r>
          </a:p>
          <a:p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Integrated Broadcast System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IFCN</a:t>
            </a:r>
          </a:p>
          <a:p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Integrated Fire Control Network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IFDL</a:t>
            </a:r>
          </a:p>
          <a:p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Intra Flight Data Link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IP</a:t>
            </a:r>
          </a:p>
          <a:p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Internet Protocol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JREAP</a:t>
            </a:r>
            <a:endParaRPr lang="fr-FR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Joint Range Extension Applications Protocol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JTMC</a:t>
            </a:r>
          </a:p>
          <a:p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Joint Track Management Capability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MACCS</a:t>
            </a:r>
          </a:p>
          <a:p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Marine Air Command and Control System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MADL</a:t>
            </a:r>
          </a:p>
          <a:p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Multifunction Advanced Datalink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MIC</a:t>
            </a:r>
          </a:p>
          <a:p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Message Injection Cell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OPIR</a:t>
            </a:r>
          </a:p>
          <a:p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Overhead Persistent Infrared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SHOC-N</a:t>
            </a:r>
          </a:p>
          <a:p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Shadow Operations Center-</a:t>
            </a:r>
            <a:r>
              <a:rPr lang="en-US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Nellis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UDL</a:t>
            </a:r>
          </a:p>
          <a:p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Unified Data Library</a:t>
            </a:r>
          </a:p>
        </p:txBody>
      </p:sp>
    </p:spTree>
    <p:extLst>
      <p:ext uri="{BB962C8B-B14F-4D97-AF65-F5344CB8AC3E}">
        <p14:creationId xmlns:p14="http://schemas.microsoft.com/office/powerpoint/2010/main" val="233035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0" name="Straight Connector 489">
            <a:extLst>
              <a:ext uri="{FF2B5EF4-FFF2-40B4-BE49-F238E27FC236}">
                <a16:creationId xmlns:a16="http://schemas.microsoft.com/office/drawing/2014/main" id="{C7B5B9C0-9DAE-8541-B453-D3B0E5281AF2}"/>
              </a:ext>
            </a:extLst>
          </p:cNvPr>
          <p:cNvCxnSpPr>
            <a:stCxn id="174" idx="49"/>
            <a:endCxn id="107" idx="12"/>
          </p:cNvCxnSpPr>
          <p:nvPr/>
        </p:nvCxnSpPr>
        <p:spPr bwMode="auto">
          <a:xfrm flipH="1">
            <a:off x="11616316" y="3516077"/>
            <a:ext cx="1609512" cy="760315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FA5B317F-DCCD-6842-836B-F570F6320017}"/>
              </a:ext>
            </a:extLst>
          </p:cNvPr>
          <p:cNvCxnSpPr>
            <a:cxnSpLocks/>
            <a:stCxn id="110" idx="0"/>
            <a:endCxn id="151" idx="68"/>
          </p:cNvCxnSpPr>
          <p:nvPr/>
        </p:nvCxnSpPr>
        <p:spPr bwMode="auto">
          <a:xfrm flipV="1">
            <a:off x="5595720" y="6603082"/>
            <a:ext cx="740754" cy="324877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151" name="Graphic 72">
            <a:extLst>
              <a:ext uri="{FF2B5EF4-FFF2-40B4-BE49-F238E27FC236}">
                <a16:creationId xmlns:a16="http://schemas.microsoft.com/office/drawing/2014/main" id="{9B06AFE2-A3FC-AA42-B80F-B10BD99855FA}"/>
              </a:ext>
            </a:extLst>
          </p:cNvPr>
          <p:cNvSpPr/>
          <p:nvPr/>
        </p:nvSpPr>
        <p:spPr>
          <a:xfrm>
            <a:off x="5233873" y="5876266"/>
            <a:ext cx="2103617" cy="837765"/>
          </a:xfrm>
          <a:custGeom>
            <a:avLst/>
            <a:gdLst>
              <a:gd name="connsiteX0" fmla="*/ 256161 w 256217"/>
              <a:gd name="connsiteY0" fmla="*/ 65361 h 108431"/>
              <a:gd name="connsiteX1" fmla="*/ 254381 w 256217"/>
              <a:gd name="connsiteY1" fmla="*/ 22824 h 108431"/>
              <a:gd name="connsiteX2" fmla="*/ 252603 w 256217"/>
              <a:gd name="connsiteY2" fmla="*/ 20156 h 108431"/>
              <a:gd name="connsiteX3" fmla="*/ 243844 w 256217"/>
              <a:gd name="connsiteY3" fmla="*/ 21018 h 108431"/>
              <a:gd name="connsiteX4" fmla="*/ 239422 w 256217"/>
              <a:gd name="connsiteY4" fmla="*/ 24037 h 108431"/>
              <a:gd name="connsiteX5" fmla="*/ 236106 w 256217"/>
              <a:gd name="connsiteY5" fmla="*/ 38108 h 108431"/>
              <a:gd name="connsiteX6" fmla="*/ 228423 w 256217"/>
              <a:gd name="connsiteY6" fmla="*/ 37460 h 108431"/>
              <a:gd name="connsiteX7" fmla="*/ 230123 w 256217"/>
              <a:gd name="connsiteY7" fmla="*/ 34064 h 108431"/>
              <a:gd name="connsiteX8" fmla="*/ 229555 w 256217"/>
              <a:gd name="connsiteY8" fmla="*/ 17567 h 108431"/>
              <a:gd name="connsiteX9" fmla="*/ 228423 w 256217"/>
              <a:gd name="connsiteY9" fmla="*/ 14817 h 108431"/>
              <a:gd name="connsiteX10" fmla="*/ 222277 w 256217"/>
              <a:gd name="connsiteY10" fmla="*/ 15221 h 108431"/>
              <a:gd name="connsiteX11" fmla="*/ 217102 w 256217"/>
              <a:gd name="connsiteY11" fmla="*/ 17324 h 108431"/>
              <a:gd name="connsiteX12" fmla="*/ 213329 w 256217"/>
              <a:gd name="connsiteY12" fmla="*/ 36652 h 108431"/>
              <a:gd name="connsiteX13" fmla="*/ 192679 w 256217"/>
              <a:gd name="connsiteY13" fmla="*/ 25331 h 108431"/>
              <a:gd name="connsiteX14" fmla="*/ 196076 w 256217"/>
              <a:gd name="connsiteY14" fmla="*/ 8915 h 108431"/>
              <a:gd name="connsiteX15" fmla="*/ 195066 w 256217"/>
              <a:gd name="connsiteY15" fmla="*/ 6490 h 108431"/>
              <a:gd name="connsiteX16" fmla="*/ 187020 w 256217"/>
              <a:gd name="connsiteY16" fmla="*/ 7622 h 108431"/>
              <a:gd name="connsiteX17" fmla="*/ 183543 w 256217"/>
              <a:gd name="connsiteY17" fmla="*/ 11503 h 108431"/>
              <a:gd name="connsiteX18" fmla="*/ 178125 w 256217"/>
              <a:gd name="connsiteY18" fmla="*/ 9320 h 108431"/>
              <a:gd name="connsiteX19" fmla="*/ 179580 w 256217"/>
              <a:gd name="connsiteY19" fmla="*/ 2851 h 108431"/>
              <a:gd name="connsiteX20" fmla="*/ 178125 w 256217"/>
              <a:gd name="connsiteY20" fmla="*/ 101 h 108431"/>
              <a:gd name="connsiteX21" fmla="*/ 167855 w 256217"/>
              <a:gd name="connsiteY21" fmla="*/ 1151 h 108431"/>
              <a:gd name="connsiteX22" fmla="*/ 163244 w 256217"/>
              <a:gd name="connsiteY22" fmla="*/ 5519 h 108431"/>
              <a:gd name="connsiteX23" fmla="*/ 129521 w 256217"/>
              <a:gd name="connsiteY23" fmla="*/ 2366 h 108431"/>
              <a:gd name="connsiteX24" fmla="*/ 81568 w 256217"/>
              <a:gd name="connsiteY24" fmla="*/ 18458 h 108431"/>
              <a:gd name="connsiteX25" fmla="*/ 100598 w 256217"/>
              <a:gd name="connsiteY25" fmla="*/ 27814 h 108431"/>
              <a:gd name="connsiteX26" fmla="*/ 126936 w 256217"/>
              <a:gd name="connsiteY26" fmla="*/ 31641 h 108431"/>
              <a:gd name="connsiteX27" fmla="*/ 123403 w 256217"/>
              <a:gd name="connsiteY27" fmla="*/ 39459 h 108431"/>
              <a:gd name="connsiteX28" fmla="*/ 122109 w 256217"/>
              <a:gd name="connsiteY28" fmla="*/ 41993 h 108431"/>
              <a:gd name="connsiteX29" fmla="*/ 118174 w 256217"/>
              <a:gd name="connsiteY29" fmla="*/ 48354 h 108431"/>
              <a:gd name="connsiteX30" fmla="*/ 25229 w 256217"/>
              <a:gd name="connsiteY30" fmla="*/ 11749 h 108431"/>
              <a:gd name="connsiteX31" fmla="*/ 14014 w 256217"/>
              <a:gd name="connsiteY31" fmla="*/ 13042 h 108431"/>
              <a:gd name="connsiteX32" fmla="*/ 13098 w 256217"/>
              <a:gd name="connsiteY32" fmla="*/ 15467 h 108431"/>
              <a:gd name="connsiteX33" fmla="*/ 30404 w 256217"/>
              <a:gd name="connsiteY33" fmla="*/ 25763 h 108431"/>
              <a:gd name="connsiteX34" fmla="*/ 33100 w 256217"/>
              <a:gd name="connsiteY34" fmla="*/ 34606 h 108431"/>
              <a:gd name="connsiteX35" fmla="*/ 38302 w 256217"/>
              <a:gd name="connsiteY35" fmla="*/ 46520 h 108431"/>
              <a:gd name="connsiteX36" fmla="*/ 37574 w 256217"/>
              <a:gd name="connsiteY36" fmla="*/ 46763 h 108431"/>
              <a:gd name="connsiteX37" fmla="*/ 28599 w 256217"/>
              <a:gd name="connsiteY37" fmla="*/ 43042 h 108431"/>
              <a:gd name="connsiteX38" fmla="*/ 26416 w 256217"/>
              <a:gd name="connsiteY38" fmla="*/ 44579 h 108431"/>
              <a:gd name="connsiteX39" fmla="*/ 32724 w 256217"/>
              <a:gd name="connsiteY39" fmla="*/ 50320 h 108431"/>
              <a:gd name="connsiteX40" fmla="*/ 32319 w 256217"/>
              <a:gd name="connsiteY40" fmla="*/ 52828 h 108431"/>
              <a:gd name="connsiteX41" fmla="*/ 36658 w 256217"/>
              <a:gd name="connsiteY41" fmla="*/ 57787 h 108431"/>
              <a:gd name="connsiteX42" fmla="*/ 29543 w 256217"/>
              <a:gd name="connsiteY42" fmla="*/ 65013 h 108431"/>
              <a:gd name="connsiteX43" fmla="*/ 23937 w 256217"/>
              <a:gd name="connsiteY43" fmla="*/ 68894 h 108431"/>
              <a:gd name="connsiteX44" fmla="*/ 18330 w 256217"/>
              <a:gd name="connsiteY44" fmla="*/ 76981 h 108431"/>
              <a:gd name="connsiteX45" fmla="*/ 0 w 256217"/>
              <a:gd name="connsiteY45" fmla="*/ 94233 h 108431"/>
              <a:gd name="connsiteX46" fmla="*/ 35475 w 256217"/>
              <a:gd name="connsiteY46" fmla="*/ 101457 h 108431"/>
              <a:gd name="connsiteX47" fmla="*/ 57255 w 256217"/>
              <a:gd name="connsiteY47" fmla="*/ 97360 h 108431"/>
              <a:gd name="connsiteX48" fmla="*/ 58198 w 256217"/>
              <a:gd name="connsiteY48" fmla="*/ 101592 h 108431"/>
              <a:gd name="connsiteX49" fmla="*/ 60301 w 256217"/>
              <a:gd name="connsiteY49" fmla="*/ 101187 h 108431"/>
              <a:gd name="connsiteX50" fmla="*/ 60921 w 256217"/>
              <a:gd name="connsiteY50" fmla="*/ 96603 h 108431"/>
              <a:gd name="connsiteX51" fmla="*/ 80869 w 256217"/>
              <a:gd name="connsiteY51" fmla="*/ 92398 h 108431"/>
              <a:gd name="connsiteX52" fmla="*/ 80842 w 256217"/>
              <a:gd name="connsiteY52" fmla="*/ 94232 h 108431"/>
              <a:gd name="connsiteX53" fmla="*/ 82891 w 256217"/>
              <a:gd name="connsiteY53" fmla="*/ 93907 h 108431"/>
              <a:gd name="connsiteX54" fmla="*/ 83026 w 256217"/>
              <a:gd name="connsiteY54" fmla="*/ 91860 h 108431"/>
              <a:gd name="connsiteX55" fmla="*/ 85088 w 256217"/>
              <a:gd name="connsiteY55" fmla="*/ 91443 h 108431"/>
              <a:gd name="connsiteX56" fmla="*/ 84926 w 256217"/>
              <a:gd name="connsiteY56" fmla="*/ 92656 h 108431"/>
              <a:gd name="connsiteX57" fmla="*/ 89171 w 256217"/>
              <a:gd name="connsiteY57" fmla="*/ 92778 h 108431"/>
              <a:gd name="connsiteX58" fmla="*/ 94225 w 256217"/>
              <a:gd name="connsiteY58" fmla="*/ 89865 h 108431"/>
              <a:gd name="connsiteX59" fmla="*/ 99520 w 256217"/>
              <a:gd name="connsiteY59" fmla="*/ 90553 h 108431"/>
              <a:gd name="connsiteX60" fmla="*/ 98671 w 256217"/>
              <a:gd name="connsiteY60" fmla="*/ 101147 h 108431"/>
              <a:gd name="connsiteX61" fmla="*/ 98429 w 256217"/>
              <a:gd name="connsiteY61" fmla="*/ 108303 h 108431"/>
              <a:gd name="connsiteX62" fmla="*/ 104171 w 256217"/>
              <a:gd name="connsiteY62" fmla="*/ 101996 h 108431"/>
              <a:gd name="connsiteX63" fmla="*/ 104617 w 256217"/>
              <a:gd name="connsiteY63" fmla="*/ 91200 h 108431"/>
              <a:gd name="connsiteX64" fmla="*/ 109549 w 256217"/>
              <a:gd name="connsiteY64" fmla="*/ 94474 h 108431"/>
              <a:gd name="connsiteX65" fmla="*/ 113027 w 256217"/>
              <a:gd name="connsiteY65" fmla="*/ 102968 h 108431"/>
              <a:gd name="connsiteX66" fmla="*/ 116019 w 256217"/>
              <a:gd name="connsiteY66" fmla="*/ 103492 h 108431"/>
              <a:gd name="connsiteX67" fmla="*/ 115372 w 256217"/>
              <a:gd name="connsiteY67" fmla="*/ 95364 h 108431"/>
              <a:gd name="connsiteX68" fmla="*/ 134295 w 256217"/>
              <a:gd name="connsiteY68" fmla="*/ 94071 h 108431"/>
              <a:gd name="connsiteX69" fmla="*/ 158232 w 256217"/>
              <a:gd name="connsiteY69" fmla="*/ 77412 h 108431"/>
              <a:gd name="connsiteX70" fmla="*/ 236838 w 256217"/>
              <a:gd name="connsiteY70" fmla="*/ 96579 h 108431"/>
              <a:gd name="connsiteX71" fmla="*/ 253738 w 256217"/>
              <a:gd name="connsiteY71" fmla="*/ 94072 h 108431"/>
              <a:gd name="connsiteX72" fmla="*/ 253172 w 256217"/>
              <a:gd name="connsiteY72" fmla="*/ 91402 h 108431"/>
              <a:gd name="connsiteX73" fmla="*/ 182007 w 256217"/>
              <a:gd name="connsiteY73" fmla="*/ 68678 h 108431"/>
              <a:gd name="connsiteX74" fmla="*/ 204865 w 256217"/>
              <a:gd name="connsiteY74" fmla="*/ 57033 h 108431"/>
              <a:gd name="connsiteX75" fmla="*/ 208370 w 256217"/>
              <a:gd name="connsiteY75" fmla="*/ 54850 h 108431"/>
              <a:gd name="connsiteX76" fmla="*/ 213301 w 256217"/>
              <a:gd name="connsiteY76" fmla="*/ 53556 h 108431"/>
              <a:gd name="connsiteX77" fmla="*/ 213140 w 256217"/>
              <a:gd name="connsiteY77" fmla="*/ 51211 h 108431"/>
              <a:gd name="connsiteX78" fmla="*/ 211683 w 256217"/>
              <a:gd name="connsiteY78" fmla="*/ 49593 h 108431"/>
              <a:gd name="connsiteX79" fmla="*/ 212977 w 256217"/>
              <a:gd name="connsiteY79" fmla="*/ 42962 h 108431"/>
              <a:gd name="connsiteX80" fmla="*/ 235943 w 256217"/>
              <a:gd name="connsiteY80" fmla="*/ 43609 h 108431"/>
              <a:gd name="connsiteX81" fmla="*/ 244110 w 256217"/>
              <a:gd name="connsiteY81" fmla="*/ 69647 h 108431"/>
              <a:gd name="connsiteX82" fmla="*/ 247183 w 256217"/>
              <a:gd name="connsiteY82" fmla="*/ 70862 h 108431"/>
              <a:gd name="connsiteX83" fmla="*/ 255269 w 256217"/>
              <a:gd name="connsiteY83" fmla="*/ 67627 h 108431"/>
              <a:gd name="connsiteX84" fmla="*/ 256161 w 256217"/>
              <a:gd name="connsiteY84" fmla="*/ 65361 h 108431"/>
              <a:gd name="connsiteX85" fmla="*/ 157258 w 256217"/>
              <a:gd name="connsiteY85" fmla="*/ 31153 h 108431"/>
              <a:gd name="connsiteX86" fmla="*/ 158916 w 256217"/>
              <a:gd name="connsiteY86" fmla="*/ 31032 h 108431"/>
              <a:gd name="connsiteX87" fmla="*/ 159765 w 256217"/>
              <a:gd name="connsiteY87" fmla="*/ 39564 h 108431"/>
              <a:gd name="connsiteX88" fmla="*/ 157419 w 256217"/>
              <a:gd name="connsiteY88" fmla="*/ 35885 h 108431"/>
              <a:gd name="connsiteX89" fmla="*/ 157258 w 256217"/>
              <a:gd name="connsiteY89" fmla="*/ 31153 h 108431"/>
              <a:gd name="connsiteX90" fmla="*/ 158714 w 256217"/>
              <a:gd name="connsiteY90" fmla="*/ 47516 h 108431"/>
              <a:gd name="connsiteX91" fmla="*/ 156235 w 256217"/>
              <a:gd name="connsiteY91" fmla="*/ 47784 h 108431"/>
              <a:gd name="connsiteX92" fmla="*/ 155856 w 256217"/>
              <a:gd name="connsiteY92" fmla="*/ 43040 h 108431"/>
              <a:gd name="connsiteX93" fmla="*/ 158714 w 256217"/>
              <a:gd name="connsiteY93" fmla="*/ 47516 h 108431"/>
              <a:gd name="connsiteX94" fmla="*/ 143753 w 256217"/>
              <a:gd name="connsiteY94" fmla="*/ 41908 h 108431"/>
              <a:gd name="connsiteX95" fmla="*/ 151085 w 256217"/>
              <a:gd name="connsiteY95" fmla="*/ 38863 h 108431"/>
              <a:gd name="connsiteX96" fmla="*/ 150519 w 256217"/>
              <a:gd name="connsiteY96" fmla="*/ 48622 h 108431"/>
              <a:gd name="connsiteX97" fmla="*/ 137121 w 256217"/>
              <a:gd name="connsiteY97" fmla="*/ 51129 h 108431"/>
              <a:gd name="connsiteX98" fmla="*/ 137147 w 256217"/>
              <a:gd name="connsiteY98" fmla="*/ 44229 h 108431"/>
              <a:gd name="connsiteX99" fmla="*/ 143753 w 256217"/>
              <a:gd name="connsiteY99" fmla="*/ 41908 h 108431"/>
              <a:gd name="connsiteX100" fmla="*/ 132863 w 256217"/>
              <a:gd name="connsiteY100" fmla="*/ 46868 h 108431"/>
              <a:gd name="connsiteX101" fmla="*/ 132863 w 256217"/>
              <a:gd name="connsiteY101" fmla="*/ 51264 h 108431"/>
              <a:gd name="connsiteX102" fmla="*/ 129062 w 256217"/>
              <a:gd name="connsiteY102" fmla="*/ 50912 h 108431"/>
              <a:gd name="connsiteX103" fmla="*/ 132863 w 256217"/>
              <a:gd name="connsiteY103" fmla="*/ 46868 h 108431"/>
              <a:gd name="connsiteX104" fmla="*/ 122620 w 256217"/>
              <a:gd name="connsiteY104" fmla="*/ 49835 h 108431"/>
              <a:gd name="connsiteX105" fmla="*/ 122404 w 256217"/>
              <a:gd name="connsiteY105" fmla="*/ 49107 h 108431"/>
              <a:gd name="connsiteX106" fmla="*/ 123832 w 256217"/>
              <a:gd name="connsiteY106" fmla="*/ 47140 h 108431"/>
              <a:gd name="connsiteX107" fmla="*/ 123886 w 256217"/>
              <a:gd name="connsiteY107" fmla="*/ 50077 h 108431"/>
              <a:gd name="connsiteX108" fmla="*/ 122620 w 256217"/>
              <a:gd name="connsiteY108" fmla="*/ 49835 h 108431"/>
              <a:gd name="connsiteX109" fmla="*/ 45943 w 256217"/>
              <a:gd name="connsiteY109" fmla="*/ 63864 h 108431"/>
              <a:gd name="connsiteX110" fmla="*/ 44082 w 256217"/>
              <a:gd name="connsiteY110" fmla="*/ 63945 h 108431"/>
              <a:gd name="connsiteX111" fmla="*/ 43799 w 256217"/>
              <a:gd name="connsiteY111" fmla="*/ 57887 h 108431"/>
              <a:gd name="connsiteX112" fmla="*/ 44284 w 256217"/>
              <a:gd name="connsiteY112" fmla="*/ 57887 h 108431"/>
              <a:gd name="connsiteX113" fmla="*/ 45443 w 256217"/>
              <a:gd name="connsiteY113" fmla="*/ 60049 h 108431"/>
              <a:gd name="connsiteX114" fmla="*/ 45943 w 256217"/>
              <a:gd name="connsiteY114" fmla="*/ 63864 h 108431"/>
              <a:gd name="connsiteX115" fmla="*/ 45013 w 256217"/>
              <a:gd name="connsiteY115" fmla="*/ 34468 h 108431"/>
              <a:gd name="connsiteX116" fmla="*/ 50485 w 256217"/>
              <a:gd name="connsiteY116" fmla="*/ 37540 h 108431"/>
              <a:gd name="connsiteX117" fmla="*/ 45984 w 256217"/>
              <a:gd name="connsiteY117" fmla="*/ 42284 h 108431"/>
              <a:gd name="connsiteX118" fmla="*/ 45229 w 256217"/>
              <a:gd name="connsiteY118" fmla="*/ 38240 h 108431"/>
              <a:gd name="connsiteX119" fmla="*/ 45013 w 256217"/>
              <a:gd name="connsiteY119" fmla="*/ 34468 h 108431"/>
              <a:gd name="connsiteX120" fmla="*/ 59003 w 256217"/>
              <a:gd name="connsiteY120" fmla="*/ 42663 h 108431"/>
              <a:gd name="connsiteX121" fmla="*/ 51105 w 256217"/>
              <a:gd name="connsiteY121" fmla="*/ 43500 h 108431"/>
              <a:gd name="connsiteX122" fmla="*/ 53505 w 256217"/>
              <a:gd name="connsiteY122" fmla="*/ 39241 h 108431"/>
              <a:gd name="connsiteX123" fmla="*/ 59003 w 256217"/>
              <a:gd name="connsiteY123" fmla="*/ 42663 h 108431"/>
              <a:gd name="connsiteX124" fmla="*/ 40566 w 256217"/>
              <a:gd name="connsiteY124" fmla="*/ 40453 h 108431"/>
              <a:gd name="connsiteX125" fmla="*/ 33800 w 256217"/>
              <a:gd name="connsiteY125" fmla="*/ 27813 h 108431"/>
              <a:gd name="connsiteX126" fmla="*/ 40971 w 256217"/>
              <a:gd name="connsiteY126" fmla="*/ 31881 h 108431"/>
              <a:gd name="connsiteX127" fmla="*/ 40566 w 256217"/>
              <a:gd name="connsiteY127" fmla="*/ 40453 h 108431"/>
              <a:gd name="connsiteX128" fmla="*/ 41725 w 256217"/>
              <a:gd name="connsiteY128" fmla="*/ 57889 h 108431"/>
              <a:gd name="connsiteX129" fmla="*/ 41589 w 256217"/>
              <a:gd name="connsiteY129" fmla="*/ 63932 h 108431"/>
              <a:gd name="connsiteX130" fmla="*/ 36927 w 256217"/>
              <a:gd name="connsiteY130" fmla="*/ 64148 h 108431"/>
              <a:gd name="connsiteX131" fmla="*/ 41185 w 256217"/>
              <a:gd name="connsiteY131" fmla="*/ 57889 h 108431"/>
              <a:gd name="connsiteX132" fmla="*/ 41725 w 256217"/>
              <a:gd name="connsiteY132" fmla="*/ 57889 h 10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56217" h="108431">
                <a:moveTo>
                  <a:pt x="256161" y="65361"/>
                </a:moveTo>
                <a:cubicBezTo>
                  <a:pt x="256079" y="64310"/>
                  <a:pt x="254461" y="24765"/>
                  <a:pt x="254381" y="22824"/>
                </a:cubicBezTo>
                <a:cubicBezTo>
                  <a:pt x="254302" y="20883"/>
                  <a:pt x="253573" y="20317"/>
                  <a:pt x="252603" y="20156"/>
                </a:cubicBezTo>
                <a:cubicBezTo>
                  <a:pt x="251632" y="19994"/>
                  <a:pt x="246765" y="20329"/>
                  <a:pt x="243844" y="21018"/>
                </a:cubicBezTo>
                <a:cubicBezTo>
                  <a:pt x="240176" y="21881"/>
                  <a:pt x="239989" y="22663"/>
                  <a:pt x="239422" y="24037"/>
                </a:cubicBezTo>
                <a:cubicBezTo>
                  <a:pt x="238855" y="25411"/>
                  <a:pt x="236106" y="38108"/>
                  <a:pt x="236106" y="38108"/>
                </a:cubicBezTo>
                <a:lnTo>
                  <a:pt x="228423" y="37460"/>
                </a:lnTo>
                <a:cubicBezTo>
                  <a:pt x="228423" y="37460"/>
                  <a:pt x="230123" y="34791"/>
                  <a:pt x="230123" y="34064"/>
                </a:cubicBezTo>
                <a:cubicBezTo>
                  <a:pt x="230123" y="33337"/>
                  <a:pt x="229719" y="19508"/>
                  <a:pt x="229555" y="17567"/>
                </a:cubicBezTo>
                <a:cubicBezTo>
                  <a:pt x="229394" y="15627"/>
                  <a:pt x="229070" y="14898"/>
                  <a:pt x="228423" y="14817"/>
                </a:cubicBezTo>
                <a:cubicBezTo>
                  <a:pt x="227776" y="14736"/>
                  <a:pt x="225836" y="14736"/>
                  <a:pt x="222277" y="15221"/>
                </a:cubicBezTo>
                <a:cubicBezTo>
                  <a:pt x="218719" y="15707"/>
                  <a:pt x="217507" y="16435"/>
                  <a:pt x="217102" y="17324"/>
                </a:cubicBezTo>
                <a:cubicBezTo>
                  <a:pt x="216698" y="18214"/>
                  <a:pt x="213329" y="36652"/>
                  <a:pt x="213329" y="36652"/>
                </a:cubicBezTo>
                <a:lnTo>
                  <a:pt x="192679" y="25331"/>
                </a:lnTo>
                <a:cubicBezTo>
                  <a:pt x="192679" y="25331"/>
                  <a:pt x="195915" y="10776"/>
                  <a:pt x="196076" y="8915"/>
                </a:cubicBezTo>
                <a:cubicBezTo>
                  <a:pt x="196238" y="7054"/>
                  <a:pt x="195631" y="6650"/>
                  <a:pt x="195066" y="6490"/>
                </a:cubicBezTo>
                <a:cubicBezTo>
                  <a:pt x="194499" y="6328"/>
                  <a:pt x="189283" y="6651"/>
                  <a:pt x="187020" y="7622"/>
                </a:cubicBezTo>
                <a:cubicBezTo>
                  <a:pt x="184755" y="8592"/>
                  <a:pt x="183543" y="11503"/>
                  <a:pt x="183543" y="11503"/>
                </a:cubicBezTo>
                <a:cubicBezTo>
                  <a:pt x="182055" y="10754"/>
                  <a:pt x="180005" y="10027"/>
                  <a:pt x="178125" y="9320"/>
                </a:cubicBezTo>
                <a:cubicBezTo>
                  <a:pt x="178125" y="9320"/>
                  <a:pt x="179418" y="4305"/>
                  <a:pt x="179580" y="2851"/>
                </a:cubicBezTo>
                <a:cubicBezTo>
                  <a:pt x="179742" y="1394"/>
                  <a:pt x="179904" y="425"/>
                  <a:pt x="178125" y="101"/>
                </a:cubicBezTo>
                <a:cubicBezTo>
                  <a:pt x="176345" y="-224"/>
                  <a:pt x="171008" y="263"/>
                  <a:pt x="167855" y="1151"/>
                </a:cubicBezTo>
                <a:cubicBezTo>
                  <a:pt x="164700" y="2041"/>
                  <a:pt x="163244" y="5519"/>
                  <a:pt x="163244" y="5519"/>
                </a:cubicBezTo>
                <a:cubicBezTo>
                  <a:pt x="153799" y="3582"/>
                  <a:pt x="142455" y="2489"/>
                  <a:pt x="129521" y="2366"/>
                </a:cubicBezTo>
                <a:cubicBezTo>
                  <a:pt x="95313" y="2042"/>
                  <a:pt x="75664" y="9644"/>
                  <a:pt x="81568" y="18458"/>
                </a:cubicBezTo>
                <a:cubicBezTo>
                  <a:pt x="83823" y="21827"/>
                  <a:pt x="92578" y="25903"/>
                  <a:pt x="100598" y="27814"/>
                </a:cubicBezTo>
                <a:cubicBezTo>
                  <a:pt x="115425" y="31346"/>
                  <a:pt x="126936" y="31641"/>
                  <a:pt x="126936" y="31641"/>
                </a:cubicBezTo>
                <a:cubicBezTo>
                  <a:pt x="126611" y="33824"/>
                  <a:pt x="124914" y="38004"/>
                  <a:pt x="123403" y="39459"/>
                </a:cubicBezTo>
                <a:cubicBezTo>
                  <a:pt x="122165" y="40653"/>
                  <a:pt x="122109" y="41993"/>
                  <a:pt x="122109" y="41993"/>
                </a:cubicBezTo>
                <a:lnTo>
                  <a:pt x="118174" y="48354"/>
                </a:lnTo>
                <a:cubicBezTo>
                  <a:pt x="118174" y="48354"/>
                  <a:pt x="26791" y="11911"/>
                  <a:pt x="25229" y="11749"/>
                </a:cubicBezTo>
                <a:cubicBezTo>
                  <a:pt x="23665" y="11586"/>
                  <a:pt x="16010" y="12289"/>
                  <a:pt x="14014" y="13042"/>
                </a:cubicBezTo>
                <a:cubicBezTo>
                  <a:pt x="12020" y="13797"/>
                  <a:pt x="12558" y="14982"/>
                  <a:pt x="13098" y="15467"/>
                </a:cubicBezTo>
                <a:cubicBezTo>
                  <a:pt x="13638" y="15952"/>
                  <a:pt x="30404" y="25763"/>
                  <a:pt x="30404" y="25763"/>
                </a:cubicBezTo>
                <a:cubicBezTo>
                  <a:pt x="30404" y="25763"/>
                  <a:pt x="30755" y="27731"/>
                  <a:pt x="33100" y="34606"/>
                </a:cubicBezTo>
                <a:cubicBezTo>
                  <a:pt x="35101" y="40475"/>
                  <a:pt x="38302" y="46520"/>
                  <a:pt x="38302" y="46520"/>
                </a:cubicBezTo>
                <a:cubicBezTo>
                  <a:pt x="37844" y="46628"/>
                  <a:pt x="37574" y="46763"/>
                  <a:pt x="37574" y="46763"/>
                </a:cubicBezTo>
                <a:cubicBezTo>
                  <a:pt x="35067" y="46277"/>
                  <a:pt x="29892" y="43932"/>
                  <a:pt x="28599" y="43042"/>
                </a:cubicBezTo>
                <a:cubicBezTo>
                  <a:pt x="27305" y="42153"/>
                  <a:pt x="25849" y="43366"/>
                  <a:pt x="26416" y="44579"/>
                </a:cubicBezTo>
                <a:cubicBezTo>
                  <a:pt x="26982" y="45792"/>
                  <a:pt x="32724" y="50320"/>
                  <a:pt x="32724" y="50320"/>
                </a:cubicBezTo>
                <a:cubicBezTo>
                  <a:pt x="32724" y="50320"/>
                  <a:pt x="32319" y="50967"/>
                  <a:pt x="32319" y="52828"/>
                </a:cubicBezTo>
                <a:cubicBezTo>
                  <a:pt x="32319" y="56387"/>
                  <a:pt x="36658" y="57787"/>
                  <a:pt x="36658" y="57787"/>
                </a:cubicBezTo>
                <a:cubicBezTo>
                  <a:pt x="33962" y="61131"/>
                  <a:pt x="29543" y="65013"/>
                  <a:pt x="29543" y="65013"/>
                </a:cubicBezTo>
                <a:cubicBezTo>
                  <a:pt x="29543" y="65013"/>
                  <a:pt x="26362" y="66630"/>
                  <a:pt x="23937" y="68894"/>
                </a:cubicBezTo>
                <a:cubicBezTo>
                  <a:pt x="21511" y="71158"/>
                  <a:pt x="18330" y="76981"/>
                  <a:pt x="18330" y="76981"/>
                </a:cubicBezTo>
                <a:cubicBezTo>
                  <a:pt x="18573" y="76981"/>
                  <a:pt x="-108" y="84636"/>
                  <a:pt x="0" y="94233"/>
                </a:cubicBezTo>
                <a:cubicBezTo>
                  <a:pt x="67" y="100135"/>
                  <a:pt x="17683" y="104528"/>
                  <a:pt x="35475" y="101457"/>
                </a:cubicBezTo>
                <a:cubicBezTo>
                  <a:pt x="41535" y="100410"/>
                  <a:pt x="49895" y="98891"/>
                  <a:pt x="57255" y="97360"/>
                </a:cubicBezTo>
                <a:lnTo>
                  <a:pt x="58198" y="101592"/>
                </a:lnTo>
                <a:lnTo>
                  <a:pt x="60301" y="101187"/>
                </a:lnTo>
                <a:lnTo>
                  <a:pt x="60921" y="96603"/>
                </a:lnTo>
                <a:cubicBezTo>
                  <a:pt x="69201" y="94859"/>
                  <a:pt x="76437" y="93390"/>
                  <a:pt x="80869" y="92398"/>
                </a:cubicBezTo>
                <a:lnTo>
                  <a:pt x="80842" y="94232"/>
                </a:lnTo>
                <a:lnTo>
                  <a:pt x="82891" y="93907"/>
                </a:lnTo>
                <a:lnTo>
                  <a:pt x="83026" y="91860"/>
                </a:lnTo>
                <a:cubicBezTo>
                  <a:pt x="84254" y="91583"/>
                  <a:pt x="85088" y="91443"/>
                  <a:pt x="85088" y="91443"/>
                </a:cubicBezTo>
                <a:cubicBezTo>
                  <a:pt x="85088" y="91443"/>
                  <a:pt x="84441" y="92130"/>
                  <a:pt x="84926" y="92656"/>
                </a:cubicBezTo>
                <a:cubicBezTo>
                  <a:pt x="85411" y="93182"/>
                  <a:pt x="87271" y="93424"/>
                  <a:pt x="89171" y="92778"/>
                </a:cubicBezTo>
                <a:cubicBezTo>
                  <a:pt x="91071" y="92131"/>
                  <a:pt x="94225" y="89865"/>
                  <a:pt x="94225" y="89865"/>
                </a:cubicBezTo>
                <a:cubicBezTo>
                  <a:pt x="94225" y="89865"/>
                  <a:pt x="97419" y="90433"/>
                  <a:pt x="99520" y="90553"/>
                </a:cubicBezTo>
                <a:cubicBezTo>
                  <a:pt x="99520" y="90553"/>
                  <a:pt x="99278" y="97225"/>
                  <a:pt x="98671" y="101147"/>
                </a:cubicBezTo>
                <a:cubicBezTo>
                  <a:pt x="98065" y="105069"/>
                  <a:pt x="96853" y="107455"/>
                  <a:pt x="98429" y="108303"/>
                </a:cubicBezTo>
                <a:cubicBezTo>
                  <a:pt x="100006" y="109152"/>
                  <a:pt x="102958" y="105675"/>
                  <a:pt x="104171" y="101996"/>
                </a:cubicBezTo>
                <a:cubicBezTo>
                  <a:pt x="105384" y="98315"/>
                  <a:pt x="104617" y="91200"/>
                  <a:pt x="104617" y="91200"/>
                </a:cubicBezTo>
                <a:cubicBezTo>
                  <a:pt x="106114" y="93586"/>
                  <a:pt x="109549" y="94474"/>
                  <a:pt x="109549" y="94474"/>
                </a:cubicBezTo>
                <a:cubicBezTo>
                  <a:pt x="110438" y="95568"/>
                  <a:pt x="112622" y="100864"/>
                  <a:pt x="113027" y="102968"/>
                </a:cubicBezTo>
                <a:cubicBezTo>
                  <a:pt x="113430" y="105070"/>
                  <a:pt x="115614" y="105353"/>
                  <a:pt x="116019" y="103492"/>
                </a:cubicBezTo>
                <a:cubicBezTo>
                  <a:pt x="116422" y="101631"/>
                  <a:pt x="115372" y="95364"/>
                  <a:pt x="115372" y="95364"/>
                </a:cubicBezTo>
                <a:cubicBezTo>
                  <a:pt x="115372" y="95364"/>
                  <a:pt x="118687" y="95688"/>
                  <a:pt x="134295" y="94071"/>
                </a:cubicBezTo>
                <a:cubicBezTo>
                  <a:pt x="149903" y="92454"/>
                  <a:pt x="158232" y="77412"/>
                  <a:pt x="158232" y="77412"/>
                </a:cubicBezTo>
                <a:cubicBezTo>
                  <a:pt x="158232" y="77412"/>
                  <a:pt x="230788" y="95417"/>
                  <a:pt x="236838" y="96579"/>
                </a:cubicBezTo>
                <a:cubicBezTo>
                  <a:pt x="244844" y="98114"/>
                  <a:pt x="250996" y="95760"/>
                  <a:pt x="253738" y="94072"/>
                </a:cubicBezTo>
                <a:cubicBezTo>
                  <a:pt x="255841" y="92778"/>
                  <a:pt x="254628" y="92050"/>
                  <a:pt x="253172" y="91402"/>
                </a:cubicBezTo>
                <a:cubicBezTo>
                  <a:pt x="251715" y="90755"/>
                  <a:pt x="182007" y="68678"/>
                  <a:pt x="182007" y="68678"/>
                </a:cubicBezTo>
                <a:cubicBezTo>
                  <a:pt x="199070" y="62371"/>
                  <a:pt x="204865" y="57033"/>
                  <a:pt x="204865" y="57033"/>
                </a:cubicBezTo>
                <a:cubicBezTo>
                  <a:pt x="205916" y="57113"/>
                  <a:pt x="207237" y="55334"/>
                  <a:pt x="208370" y="54850"/>
                </a:cubicBezTo>
                <a:cubicBezTo>
                  <a:pt x="209500" y="54365"/>
                  <a:pt x="212737" y="53878"/>
                  <a:pt x="213301" y="53556"/>
                </a:cubicBezTo>
                <a:cubicBezTo>
                  <a:pt x="213868" y="53232"/>
                  <a:pt x="213382" y="51858"/>
                  <a:pt x="213140" y="51211"/>
                </a:cubicBezTo>
                <a:cubicBezTo>
                  <a:pt x="212897" y="50564"/>
                  <a:pt x="211683" y="49593"/>
                  <a:pt x="211683" y="49593"/>
                </a:cubicBezTo>
                <a:cubicBezTo>
                  <a:pt x="212168" y="47975"/>
                  <a:pt x="212977" y="42962"/>
                  <a:pt x="212977" y="42962"/>
                </a:cubicBezTo>
                <a:lnTo>
                  <a:pt x="235943" y="43609"/>
                </a:lnTo>
                <a:cubicBezTo>
                  <a:pt x="235943" y="43609"/>
                  <a:pt x="243626" y="68354"/>
                  <a:pt x="244110" y="69647"/>
                </a:cubicBezTo>
                <a:cubicBezTo>
                  <a:pt x="244595" y="70941"/>
                  <a:pt x="245485" y="71265"/>
                  <a:pt x="247183" y="70862"/>
                </a:cubicBezTo>
                <a:cubicBezTo>
                  <a:pt x="248880" y="70458"/>
                  <a:pt x="254137" y="68354"/>
                  <a:pt x="255269" y="67627"/>
                </a:cubicBezTo>
                <a:cubicBezTo>
                  <a:pt x="256403" y="66897"/>
                  <a:pt x="256241" y="66412"/>
                  <a:pt x="256161" y="65361"/>
                </a:cubicBezTo>
                <a:close/>
                <a:moveTo>
                  <a:pt x="157258" y="31153"/>
                </a:moveTo>
                <a:cubicBezTo>
                  <a:pt x="158350" y="31113"/>
                  <a:pt x="158916" y="31032"/>
                  <a:pt x="158916" y="31032"/>
                </a:cubicBezTo>
                <a:lnTo>
                  <a:pt x="159765" y="39564"/>
                </a:lnTo>
                <a:lnTo>
                  <a:pt x="157419" y="35885"/>
                </a:lnTo>
                <a:cubicBezTo>
                  <a:pt x="158148" y="34347"/>
                  <a:pt x="157258" y="31153"/>
                  <a:pt x="157258" y="31153"/>
                </a:cubicBezTo>
                <a:close/>
                <a:moveTo>
                  <a:pt x="158714" y="47516"/>
                </a:moveTo>
                <a:cubicBezTo>
                  <a:pt x="157716" y="47568"/>
                  <a:pt x="156235" y="47784"/>
                  <a:pt x="156235" y="47784"/>
                </a:cubicBezTo>
                <a:lnTo>
                  <a:pt x="155856" y="43040"/>
                </a:lnTo>
                <a:lnTo>
                  <a:pt x="158714" y="47516"/>
                </a:lnTo>
                <a:close/>
                <a:moveTo>
                  <a:pt x="143753" y="41908"/>
                </a:moveTo>
                <a:cubicBezTo>
                  <a:pt x="146388" y="40321"/>
                  <a:pt x="151085" y="38863"/>
                  <a:pt x="151085" y="38863"/>
                </a:cubicBezTo>
                <a:lnTo>
                  <a:pt x="150519" y="48622"/>
                </a:lnTo>
                <a:cubicBezTo>
                  <a:pt x="144939" y="49565"/>
                  <a:pt x="137121" y="51129"/>
                  <a:pt x="137121" y="51129"/>
                </a:cubicBezTo>
                <a:lnTo>
                  <a:pt x="137147" y="44229"/>
                </a:lnTo>
                <a:cubicBezTo>
                  <a:pt x="136879" y="44200"/>
                  <a:pt x="139548" y="44443"/>
                  <a:pt x="143753" y="41908"/>
                </a:cubicBezTo>
                <a:close/>
                <a:moveTo>
                  <a:pt x="132863" y="46868"/>
                </a:moveTo>
                <a:lnTo>
                  <a:pt x="132863" y="51264"/>
                </a:lnTo>
                <a:lnTo>
                  <a:pt x="129062" y="50912"/>
                </a:lnTo>
                <a:cubicBezTo>
                  <a:pt x="129143" y="50858"/>
                  <a:pt x="132863" y="46868"/>
                  <a:pt x="132863" y="46868"/>
                </a:cubicBezTo>
                <a:close/>
                <a:moveTo>
                  <a:pt x="122620" y="49835"/>
                </a:moveTo>
                <a:cubicBezTo>
                  <a:pt x="122377" y="49700"/>
                  <a:pt x="122285" y="49254"/>
                  <a:pt x="122404" y="49107"/>
                </a:cubicBezTo>
                <a:cubicBezTo>
                  <a:pt x="123104" y="48245"/>
                  <a:pt x="123832" y="47140"/>
                  <a:pt x="123832" y="47140"/>
                </a:cubicBezTo>
                <a:lnTo>
                  <a:pt x="123886" y="50077"/>
                </a:lnTo>
                <a:cubicBezTo>
                  <a:pt x="123887" y="50076"/>
                  <a:pt x="122862" y="49969"/>
                  <a:pt x="122620" y="49835"/>
                </a:cubicBezTo>
                <a:close/>
                <a:moveTo>
                  <a:pt x="45943" y="63864"/>
                </a:moveTo>
                <a:cubicBezTo>
                  <a:pt x="45094" y="63904"/>
                  <a:pt x="44082" y="63945"/>
                  <a:pt x="44082" y="63945"/>
                </a:cubicBezTo>
                <a:cubicBezTo>
                  <a:pt x="44082" y="63945"/>
                  <a:pt x="43841" y="59464"/>
                  <a:pt x="43799" y="57887"/>
                </a:cubicBezTo>
                <a:cubicBezTo>
                  <a:pt x="43799" y="57887"/>
                  <a:pt x="44042" y="57887"/>
                  <a:pt x="44284" y="57887"/>
                </a:cubicBezTo>
                <a:lnTo>
                  <a:pt x="45443" y="60049"/>
                </a:lnTo>
                <a:cubicBezTo>
                  <a:pt x="44852" y="62153"/>
                  <a:pt x="45943" y="63864"/>
                  <a:pt x="45943" y="63864"/>
                </a:cubicBezTo>
                <a:close/>
                <a:moveTo>
                  <a:pt x="45013" y="34468"/>
                </a:moveTo>
                <a:lnTo>
                  <a:pt x="50485" y="37540"/>
                </a:lnTo>
                <a:cubicBezTo>
                  <a:pt x="50485" y="37540"/>
                  <a:pt x="48005" y="39723"/>
                  <a:pt x="45984" y="42284"/>
                </a:cubicBezTo>
                <a:cubicBezTo>
                  <a:pt x="45984" y="42284"/>
                  <a:pt x="45553" y="40665"/>
                  <a:pt x="45229" y="38240"/>
                </a:cubicBezTo>
                <a:cubicBezTo>
                  <a:pt x="44906" y="35817"/>
                  <a:pt x="45013" y="34468"/>
                  <a:pt x="45013" y="34468"/>
                </a:cubicBezTo>
                <a:close/>
                <a:moveTo>
                  <a:pt x="59003" y="42663"/>
                </a:moveTo>
                <a:lnTo>
                  <a:pt x="51105" y="43500"/>
                </a:lnTo>
                <a:cubicBezTo>
                  <a:pt x="51105" y="43500"/>
                  <a:pt x="52669" y="40427"/>
                  <a:pt x="53505" y="39241"/>
                </a:cubicBezTo>
                <a:lnTo>
                  <a:pt x="59003" y="42663"/>
                </a:lnTo>
                <a:close/>
                <a:moveTo>
                  <a:pt x="40566" y="40453"/>
                </a:moveTo>
                <a:cubicBezTo>
                  <a:pt x="37978" y="37542"/>
                  <a:pt x="33800" y="27813"/>
                  <a:pt x="33800" y="27813"/>
                </a:cubicBezTo>
                <a:lnTo>
                  <a:pt x="40971" y="31881"/>
                </a:lnTo>
                <a:cubicBezTo>
                  <a:pt x="40485" y="33903"/>
                  <a:pt x="40566" y="40453"/>
                  <a:pt x="40566" y="40453"/>
                </a:cubicBezTo>
                <a:close/>
                <a:moveTo>
                  <a:pt x="41725" y="57889"/>
                </a:moveTo>
                <a:lnTo>
                  <a:pt x="41589" y="63932"/>
                </a:lnTo>
                <a:cubicBezTo>
                  <a:pt x="41589" y="63932"/>
                  <a:pt x="39554" y="63985"/>
                  <a:pt x="36927" y="64148"/>
                </a:cubicBezTo>
                <a:cubicBezTo>
                  <a:pt x="36927" y="64148"/>
                  <a:pt x="39971" y="59101"/>
                  <a:pt x="41185" y="57889"/>
                </a:cubicBezTo>
                <a:cubicBezTo>
                  <a:pt x="41185" y="57889"/>
                  <a:pt x="41455" y="57915"/>
                  <a:pt x="41725" y="5788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739" cap="flat">
            <a:solidFill>
              <a:schemeClr val="accent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A416F3E6-D4E4-F046-9B1F-28DD31B1A6F0}"/>
              </a:ext>
            </a:extLst>
          </p:cNvPr>
          <p:cNvCxnSpPr>
            <a:cxnSpLocks/>
            <a:stCxn id="151" idx="73"/>
            <a:endCxn id="105" idx="4"/>
          </p:cNvCxnSpPr>
          <p:nvPr/>
        </p:nvCxnSpPr>
        <p:spPr bwMode="auto">
          <a:xfrm flipV="1">
            <a:off x="6728204" y="5671122"/>
            <a:ext cx="3267912" cy="73576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528" name="Straight Connector 527">
            <a:extLst>
              <a:ext uri="{FF2B5EF4-FFF2-40B4-BE49-F238E27FC236}">
                <a16:creationId xmlns:a16="http://schemas.microsoft.com/office/drawing/2014/main" id="{B0E04A5B-AC13-6B46-A129-937DC6D2FBB7}"/>
              </a:ext>
            </a:extLst>
          </p:cNvPr>
          <p:cNvCxnSpPr>
            <a:cxnSpLocks/>
            <a:stCxn id="105" idx="8"/>
          </p:cNvCxnSpPr>
          <p:nvPr/>
        </p:nvCxnSpPr>
        <p:spPr bwMode="auto">
          <a:xfrm>
            <a:off x="11527915" y="5879397"/>
            <a:ext cx="4336203" cy="356911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527" name="Straight Connector 526">
            <a:extLst>
              <a:ext uri="{FF2B5EF4-FFF2-40B4-BE49-F238E27FC236}">
                <a16:creationId xmlns:a16="http://schemas.microsoft.com/office/drawing/2014/main" id="{9404DCE0-09F2-D54F-8865-18BBF2C8486F}"/>
              </a:ext>
            </a:extLst>
          </p:cNvPr>
          <p:cNvCxnSpPr>
            <a:endCxn id="8" idx="55"/>
          </p:cNvCxnSpPr>
          <p:nvPr/>
        </p:nvCxnSpPr>
        <p:spPr bwMode="auto">
          <a:xfrm flipH="1">
            <a:off x="7865113" y="2025767"/>
            <a:ext cx="535259" cy="219900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529" name="Straight Connector 528">
            <a:extLst>
              <a:ext uri="{FF2B5EF4-FFF2-40B4-BE49-F238E27FC236}">
                <a16:creationId xmlns:a16="http://schemas.microsoft.com/office/drawing/2014/main" id="{857591E3-2F8A-244F-AB21-F9F05D384779}"/>
              </a:ext>
            </a:extLst>
          </p:cNvPr>
          <p:cNvCxnSpPr>
            <a:cxnSpLocks/>
            <a:stCxn id="111" idx="8"/>
          </p:cNvCxnSpPr>
          <p:nvPr/>
        </p:nvCxnSpPr>
        <p:spPr bwMode="auto">
          <a:xfrm>
            <a:off x="11430160" y="3133949"/>
            <a:ext cx="4788877" cy="650009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id="{BC2D1C52-4103-C942-BBD4-52AF10D806FF}"/>
              </a:ext>
            </a:extLst>
          </p:cNvPr>
          <p:cNvCxnSpPr>
            <a:cxnSpLocks/>
            <a:stCxn id="104" idx="10"/>
            <a:endCxn id="149" idx="35"/>
          </p:cNvCxnSpPr>
          <p:nvPr/>
        </p:nvCxnSpPr>
        <p:spPr bwMode="auto">
          <a:xfrm flipV="1">
            <a:off x="16663323" y="3640767"/>
            <a:ext cx="393303" cy="27131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FE1A0557-5B4C-3A42-893A-9B35E8644310}"/>
              </a:ext>
            </a:extLst>
          </p:cNvPr>
          <p:cNvCxnSpPr>
            <a:cxnSpLocks/>
            <a:stCxn id="104" idx="10"/>
            <a:endCxn id="90" idx="53"/>
          </p:cNvCxnSpPr>
          <p:nvPr/>
        </p:nvCxnSpPr>
        <p:spPr bwMode="auto">
          <a:xfrm>
            <a:off x="16663323" y="3912083"/>
            <a:ext cx="650090" cy="372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A12F94DF-07DE-B44E-8277-D42B5EB6AC13}"/>
              </a:ext>
            </a:extLst>
          </p:cNvPr>
          <p:cNvCxnSpPr>
            <a:cxnSpLocks/>
            <a:stCxn id="104" idx="9"/>
            <a:endCxn id="91" idx="48"/>
          </p:cNvCxnSpPr>
          <p:nvPr/>
        </p:nvCxnSpPr>
        <p:spPr bwMode="auto">
          <a:xfrm>
            <a:off x="16711607" y="4027683"/>
            <a:ext cx="789266" cy="35980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19B6AE81-DDEF-234D-9F01-546DADC1183B}"/>
              </a:ext>
            </a:extLst>
          </p:cNvPr>
          <p:cNvCxnSpPr>
            <a:cxnSpLocks/>
            <a:stCxn id="105" idx="5"/>
            <a:endCxn id="127" idx="26"/>
          </p:cNvCxnSpPr>
          <p:nvPr/>
        </p:nvCxnSpPr>
        <p:spPr bwMode="auto">
          <a:xfrm flipH="1">
            <a:off x="8090397" y="5852253"/>
            <a:ext cx="1981373" cy="222840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B0D694BB-5AF0-504D-A9EF-246024AA42E2}"/>
              </a:ext>
            </a:extLst>
          </p:cNvPr>
          <p:cNvCxnSpPr>
            <a:cxnSpLocks/>
            <a:stCxn id="124" idx="55"/>
            <a:endCxn id="125" idx="6"/>
          </p:cNvCxnSpPr>
          <p:nvPr/>
        </p:nvCxnSpPr>
        <p:spPr bwMode="auto">
          <a:xfrm flipH="1" flipV="1">
            <a:off x="10838195" y="7465310"/>
            <a:ext cx="149538" cy="66503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0C93AA9D-B38A-C142-A1BE-63983A12F623}"/>
              </a:ext>
            </a:extLst>
          </p:cNvPr>
          <p:cNvCxnSpPr>
            <a:cxnSpLocks/>
            <a:stCxn id="104" idx="10"/>
            <a:endCxn id="89" idx="31"/>
          </p:cNvCxnSpPr>
          <p:nvPr/>
        </p:nvCxnSpPr>
        <p:spPr bwMode="auto">
          <a:xfrm flipV="1">
            <a:off x="16663323" y="3283923"/>
            <a:ext cx="327400" cy="62816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1BAF607-4688-CD49-A2E5-432ED85261C5}"/>
              </a:ext>
            </a:extLst>
          </p:cNvPr>
          <p:cNvCxnSpPr>
            <a:cxnSpLocks/>
            <a:stCxn id="127" idx="20"/>
            <a:endCxn id="135" idx="0"/>
          </p:cNvCxnSpPr>
          <p:nvPr/>
        </p:nvCxnSpPr>
        <p:spPr bwMode="auto">
          <a:xfrm>
            <a:off x="7246645" y="8373616"/>
            <a:ext cx="151472" cy="36131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3803AB0C-DA07-904F-A458-68AD5D17CB37}"/>
              </a:ext>
            </a:extLst>
          </p:cNvPr>
          <p:cNvCxnSpPr>
            <a:cxnSpLocks/>
            <a:stCxn id="174" idx="47"/>
            <a:endCxn id="105" idx="15"/>
          </p:cNvCxnSpPr>
          <p:nvPr/>
        </p:nvCxnSpPr>
        <p:spPr bwMode="auto">
          <a:xfrm flipH="1">
            <a:off x="10948438" y="3489081"/>
            <a:ext cx="2272171" cy="174454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49117093-DE3B-764D-BA20-1C3194A01FB8}"/>
              </a:ext>
            </a:extLst>
          </p:cNvPr>
          <p:cNvCxnSpPr>
            <a:cxnSpLocks/>
            <a:stCxn id="176" idx="5"/>
            <a:endCxn id="8" idx="40"/>
          </p:cNvCxnSpPr>
          <p:nvPr/>
        </p:nvCxnSpPr>
        <p:spPr bwMode="auto">
          <a:xfrm flipH="1">
            <a:off x="8470092" y="3274079"/>
            <a:ext cx="4342805" cy="1276949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5B05DCD0-503E-E945-95A4-0DB6DA2B4572}"/>
              </a:ext>
            </a:extLst>
          </p:cNvPr>
          <p:cNvCxnSpPr>
            <a:cxnSpLocks/>
            <a:stCxn id="175" idx="8"/>
            <a:endCxn id="5" idx="1"/>
          </p:cNvCxnSpPr>
          <p:nvPr/>
        </p:nvCxnSpPr>
        <p:spPr bwMode="auto">
          <a:xfrm>
            <a:off x="13716046" y="3414700"/>
            <a:ext cx="2128819" cy="424176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DA9C79CE-43D5-984E-8838-7DCF0A155A9B}"/>
              </a:ext>
            </a:extLst>
          </p:cNvPr>
          <p:cNvCxnSpPr>
            <a:cxnSpLocks/>
            <a:stCxn id="178" idx="5"/>
            <a:endCxn id="104" idx="2"/>
          </p:cNvCxnSpPr>
          <p:nvPr/>
        </p:nvCxnSpPr>
        <p:spPr bwMode="auto">
          <a:xfrm>
            <a:off x="13742878" y="3427791"/>
            <a:ext cx="1600046" cy="255559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04FBFB3F-7D10-264C-A1F0-7AF2D99790D2}"/>
              </a:ext>
            </a:extLst>
          </p:cNvPr>
          <p:cNvCxnSpPr>
            <a:cxnSpLocks/>
            <a:stCxn id="124" idx="55"/>
            <a:endCxn id="8" idx="21"/>
          </p:cNvCxnSpPr>
          <p:nvPr/>
        </p:nvCxnSpPr>
        <p:spPr bwMode="auto">
          <a:xfrm flipH="1" flipV="1">
            <a:off x="8359886" y="5543242"/>
            <a:ext cx="2627847" cy="258710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2DD6F66-E065-DE4C-809E-11B47469D0B5}"/>
              </a:ext>
            </a:extLst>
          </p:cNvPr>
          <p:cNvCxnSpPr>
            <a:cxnSpLocks/>
            <a:stCxn id="135" idx="8"/>
            <a:endCxn id="107" idx="1"/>
          </p:cNvCxnSpPr>
          <p:nvPr/>
        </p:nvCxnSpPr>
        <p:spPr bwMode="auto">
          <a:xfrm>
            <a:off x="8292387" y="9510011"/>
            <a:ext cx="2330130" cy="144993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90BF51D8-0395-8A40-9EAD-79DA20BD9CBE}"/>
              </a:ext>
            </a:extLst>
          </p:cNvPr>
          <p:cNvCxnSpPr>
            <a:cxnSpLocks/>
            <a:stCxn id="135" idx="5"/>
            <a:endCxn id="110" idx="12"/>
          </p:cNvCxnSpPr>
          <p:nvPr/>
        </p:nvCxnSpPr>
        <p:spPr bwMode="auto">
          <a:xfrm flipH="1">
            <a:off x="6274726" y="9482867"/>
            <a:ext cx="561516" cy="65758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75893DB2-C3F4-2141-9E1A-383983D61865}"/>
              </a:ext>
            </a:extLst>
          </p:cNvPr>
          <p:cNvCxnSpPr>
            <a:cxnSpLocks/>
            <a:stCxn id="124" idx="40"/>
            <a:endCxn id="144" idx="0"/>
          </p:cNvCxnSpPr>
          <p:nvPr/>
        </p:nvCxnSpPr>
        <p:spPr bwMode="auto">
          <a:xfrm>
            <a:off x="11592712" y="8456596"/>
            <a:ext cx="1344275" cy="59949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CDAD9E9E-ED60-D44A-87D5-27ED85BE1391}"/>
              </a:ext>
            </a:extLst>
          </p:cNvPr>
          <p:cNvCxnSpPr>
            <a:cxnSpLocks/>
            <a:stCxn id="144" idx="7"/>
            <a:endCxn id="121" idx="55"/>
          </p:cNvCxnSpPr>
          <p:nvPr/>
        </p:nvCxnSpPr>
        <p:spPr bwMode="auto">
          <a:xfrm flipH="1">
            <a:off x="13699125" y="9879055"/>
            <a:ext cx="15537" cy="51958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37DC5582-B66B-5546-8A56-7875A993FF68}"/>
              </a:ext>
            </a:extLst>
          </p:cNvPr>
          <p:cNvCxnSpPr>
            <a:cxnSpLocks/>
            <a:stCxn id="107" idx="10"/>
            <a:endCxn id="121" idx="90"/>
          </p:cNvCxnSpPr>
          <p:nvPr/>
        </p:nvCxnSpPr>
        <p:spPr bwMode="auto">
          <a:xfrm>
            <a:off x="11831580" y="11374491"/>
            <a:ext cx="1067412" cy="4804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88EF4EFE-EE2E-1B4E-9703-810F610F09F5}"/>
              </a:ext>
            </a:extLst>
          </p:cNvPr>
          <p:cNvCxnSpPr>
            <a:cxnSpLocks/>
            <a:stCxn id="110" idx="1"/>
            <a:endCxn id="122" idx="21"/>
          </p:cNvCxnSpPr>
          <p:nvPr/>
        </p:nvCxnSpPr>
        <p:spPr bwMode="auto">
          <a:xfrm flipH="1" flipV="1">
            <a:off x="4725013" y="9755511"/>
            <a:ext cx="555914" cy="22565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FFEEF1A4-4EF1-BD46-8CE8-F1C30A3C793D}"/>
              </a:ext>
            </a:extLst>
          </p:cNvPr>
          <p:cNvCxnSpPr>
            <a:cxnSpLocks/>
            <a:stCxn id="107" idx="4"/>
          </p:cNvCxnSpPr>
          <p:nvPr/>
        </p:nvCxnSpPr>
        <p:spPr bwMode="auto">
          <a:xfrm flipH="1">
            <a:off x="7833047" y="11397439"/>
            <a:ext cx="2466734" cy="29438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1CC771E-2A1F-104D-A9AA-4587C62D167B}"/>
              </a:ext>
            </a:extLst>
          </p:cNvPr>
          <p:cNvCxnSpPr>
            <a:cxnSpLocks/>
            <a:stCxn id="107" idx="4"/>
          </p:cNvCxnSpPr>
          <p:nvPr/>
        </p:nvCxnSpPr>
        <p:spPr bwMode="auto">
          <a:xfrm flipH="1" flipV="1">
            <a:off x="8556422" y="10814269"/>
            <a:ext cx="1743359" cy="58317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006F63D-8141-3542-A33F-DE92245ADEBD}"/>
              </a:ext>
            </a:extLst>
          </p:cNvPr>
          <p:cNvCxnSpPr>
            <a:cxnSpLocks/>
            <a:stCxn id="110" idx="6"/>
            <a:endCxn id="74" idx="162"/>
          </p:cNvCxnSpPr>
          <p:nvPr/>
        </p:nvCxnSpPr>
        <p:spPr bwMode="auto">
          <a:xfrm flipH="1">
            <a:off x="4895183" y="10674817"/>
            <a:ext cx="321317" cy="90154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8D54EF6-C465-DB4B-92D0-554FB9AB9B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E451A0-47B6-574D-A8E6-A6979ECF6B5F}" type="slidenum">
              <a:rPr lang="x-none" altLang="x-none" smtClean="0"/>
              <a:pPr>
                <a:defRPr/>
              </a:pPr>
              <a:t>7</a:t>
            </a:fld>
            <a:endParaRPr lang="x-none" altLang="x-none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5520A207-49B1-A44E-A68A-FFECE999EE42}"/>
              </a:ext>
            </a:extLst>
          </p:cNvPr>
          <p:cNvSpPr>
            <a:spLocks/>
          </p:cNvSpPr>
          <p:nvPr/>
        </p:nvSpPr>
        <p:spPr bwMode="auto">
          <a:xfrm>
            <a:off x="0" y="636007"/>
            <a:ext cx="931168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4800" b="1" dirty="0">
                <a:solidFill>
                  <a:schemeClr val="tx1"/>
                </a:solidFill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Titillium Semibold" charset="0"/>
              </a:rPr>
              <a:t>Kill Web Integration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61256"/>
            <a:ext cx="2438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UNCLASSIFIED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35250" y="11826552"/>
            <a:ext cx="2438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UNCLASSIFIED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DF2DF0F6-24C6-2548-8B91-C31F1662F7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18636888" y="9275266"/>
            <a:ext cx="1124366" cy="1485868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98156EA9-FCE6-DD42-B920-014543CA6E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63327" y="10101663"/>
            <a:ext cx="1780165" cy="939264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49FF7E0B-0C7E-294A-811F-B1AA6D02EF5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72805" y="11031304"/>
            <a:ext cx="1780165" cy="939264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15348366" y="8590628"/>
            <a:ext cx="2145812" cy="2520046"/>
            <a:chOff x="13931133" y="8706196"/>
            <a:chExt cx="2145812" cy="2520046"/>
          </a:xfrm>
        </p:grpSpPr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2558B0A1-1B4E-F749-B218-CC379E23E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960000">
              <a:off x="13931133" y="8706196"/>
              <a:ext cx="2086822" cy="2086822"/>
            </a:xfrm>
            <a:prstGeom prst="rect">
              <a:avLst/>
            </a:prstGeom>
          </p:spPr>
        </p:pic>
        <p:pic>
          <p:nvPicPr>
            <p:cNvPr id="83" name="Graphic 82">
              <a:extLst>
                <a:ext uri="{FF2B5EF4-FFF2-40B4-BE49-F238E27FC236}">
                  <a16:creationId xmlns:a16="http://schemas.microsoft.com/office/drawing/2014/main" id="{5FF7B6B8-BB7B-C948-BE8B-58314DA1A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960000">
              <a:off x="13990123" y="9139420"/>
              <a:ext cx="2086822" cy="2086822"/>
            </a:xfrm>
            <a:prstGeom prst="rect">
              <a:avLst/>
            </a:prstGeom>
          </p:spPr>
        </p:pic>
      </p:grpSp>
      <p:pic>
        <p:nvPicPr>
          <p:cNvPr id="85" name="Graphic 84">
            <a:extLst>
              <a:ext uri="{FF2B5EF4-FFF2-40B4-BE49-F238E27FC236}">
                <a16:creationId xmlns:a16="http://schemas.microsoft.com/office/drawing/2014/main" id="{64D42460-7C59-FB40-8DDA-81E1322D3D7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759527" y="5285929"/>
            <a:ext cx="1160686" cy="1139322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3BB4412E-4E21-5E4B-8172-3D6694A963B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797855" y="7316711"/>
            <a:ext cx="1251129" cy="825745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522FDF2E-1352-E243-8616-1FD9A8E7930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797855" y="8340289"/>
            <a:ext cx="1251129" cy="825745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099A9AB4-C0DE-4745-B808-76F8E1A8935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892891" y="7850603"/>
            <a:ext cx="1251129" cy="825745"/>
          </a:xfrm>
          <a:prstGeom prst="rect">
            <a:avLst/>
          </a:prstGeom>
        </p:spPr>
      </p:pic>
      <p:sp>
        <p:nvSpPr>
          <p:cNvPr id="103" name="Graphic 20">
            <a:extLst>
              <a:ext uri="{FF2B5EF4-FFF2-40B4-BE49-F238E27FC236}">
                <a16:creationId xmlns:a16="http://schemas.microsoft.com/office/drawing/2014/main" id="{333F2A7F-7B04-0C46-AB1D-3273BEF7D65D}"/>
              </a:ext>
            </a:extLst>
          </p:cNvPr>
          <p:cNvSpPr/>
          <p:nvPr/>
        </p:nvSpPr>
        <p:spPr>
          <a:xfrm rot="10800000" flipV="1">
            <a:off x="12604173" y="857598"/>
            <a:ext cx="1830197" cy="548077"/>
          </a:xfrm>
          <a:custGeom>
            <a:avLst/>
            <a:gdLst>
              <a:gd name="connsiteX0" fmla="*/ 1774564 w 1830197"/>
              <a:gd name="connsiteY0" fmla="*/ 12722 h 548077"/>
              <a:gd name="connsiteX1" fmla="*/ 1446154 w 1830197"/>
              <a:gd name="connsiteY1" fmla="*/ 88446 h 548077"/>
              <a:gd name="connsiteX2" fmla="*/ 1138492 w 1830197"/>
              <a:gd name="connsiteY2" fmla="*/ 159312 h 548077"/>
              <a:gd name="connsiteX3" fmla="*/ 1104005 w 1830197"/>
              <a:gd name="connsiteY3" fmla="*/ 167027 h 548077"/>
              <a:gd name="connsiteX4" fmla="*/ 1093416 w 1830197"/>
              <a:gd name="connsiteY4" fmla="*/ 183743 h 548077"/>
              <a:gd name="connsiteX5" fmla="*/ 1083399 w 1830197"/>
              <a:gd name="connsiteY5" fmla="*/ 201031 h 548077"/>
              <a:gd name="connsiteX6" fmla="*/ 1074241 w 1830197"/>
              <a:gd name="connsiteY6" fmla="*/ 197173 h 548077"/>
              <a:gd name="connsiteX7" fmla="*/ 1065512 w 1830197"/>
              <a:gd name="connsiteY7" fmla="*/ 192744 h 548077"/>
              <a:gd name="connsiteX8" fmla="*/ 1065512 w 1830197"/>
              <a:gd name="connsiteY8" fmla="*/ 182886 h 548077"/>
              <a:gd name="connsiteX9" fmla="*/ 1065512 w 1830197"/>
              <a:gd name="connsiteY9" fmla="*/ 173170 h 548077"/>
              <a:gd name="connsiteX10" fmla="*/ 978794 w 1830197"/>
              <a:gd name="connsiteY10" fmla="*/ 116878 h 548077"/>
              <a:gd name="connsiteX11" fmla="*/ 890788 w 1830197"/>
              <a:gd name="connsiteY11" fmla="*/ 60156 h 548077"/>
              <a:gd name="connsiteX12" fmla="*/ 888785 w 1830197"/>
              <a:gd name="connsiteY12" fmla="*/ 66157 h 548077"/>
              <a:gd name="connsiteX13" fmla="*/ 887211 w 1830197"/>
              <a:gd name="connsiteY13" fmla="*/ 72729 h 548077"/>
              <a:gd name="connsiteX14" fmla="*/ 873474 w 1830197"/>
              <a:gd name="connsiteY14" fmla="*/ 65586 h 548077"/>
              <a:gd name="connsiteX15" fmla="*/ 860165 w 1830197"/>
              <a:gd name="connsiteY15" fmla="*/ 58299 h 548077"/>
              <a:gd name="connsiteX16" fmla="*/ 839559 w 1830197"/>
              <a:gd name="connsiteY16" fmla="*/ 63157 h 548077"/>
              <a:gd name="connsiteX17" fmla="*/ 818810 w 1830197"/>
              <a:gd name="connsiteY17" fmla="*/ 68014 h 548077"/>
              <a:gd name="connsiteX18" fmla="*/ 816520 w 1830197"/>
              <a:gd name="connsiteY18" fmla="*/ 76444 h 548077"/>
              <a:gd name="connsiteX19" fmla="*/ 814088 w 1830197"/>
              <a:gd name="connsiteY19" fmla="*/ 84874 h 548077"/>
              <a:gd name="connsiteX20" fmla="*/ 792051 w 1830197"/>
              <a:gd name="connsiteY20" fmla="*/ 86588 h 548077"/>
              <a:gd name="connsiteX21" fmla="*/ 755274 w 1830197"/>
              <a:gd name="connsiteY21" fmla="*/ 91017 h 548077"/>
              <a:gd name="connsiteX22" fmla="*/ 740678 w 1830197"/>
              <a:gd name="connsiteY22" fmla="*/ 93875 h 548077"/>
              <a:gd name="connsiteX23" fmla="*/ 737959 w 1830197"/>
              <a:gd name="connsiteY23" fmla="*/ 90160 h 548077"/>
              <a:gd name="connsiteX24" fmla="*/ 735384 w 1830197"/>
              <a:gd name="connsiteY24" fmla="*/ 86588 h 548077"/>
              <a:gd name="connsiteX25" fmla="*/ 714348 w 1830197"/>
              <a:gd name="connsiteY25" fmla="*/ 92017 h 548077"/>
              <a:gd name="connsiteX26" fmla="*/ 691595 w 1830197"/>
              <a:gd name="connsiteY26" fmla="*/ 99018 h 548077"/>
              <a:gd name="connsiteX27" fmla="*/ 658253 w 1830197"/>
              <a:gd name="connsiteY27" fmla="*/ 192601 h 548077"/>
              <a:gd name="connsiteX28" fmla="*/ 636932 w 1830197"/>
              <a:gd name="connsiteY28" fmla="*/ 251466 h 548077"/>
              <a:gd name="connsiteX29" fmla="*/ 366476 w 1830197"/>
              <a:gd name="connsiteY29" fmla="*/ 314188 h 548077"/>
              <a:gd name="connsiteX30" fmla="*/ 97737 w 1830197"/>
              <a:gd name="connsiteY30" fmla="*/ 376910 h 548077"/>
              <a:gd name="connsiteX31" fmla="*/ 1 w 1830197"/>
              <a:gd name="connsiteY31" fmla="*/ 548075 h 548077"/>
              <a:gd name="connsiteX32" fmla="*/ 102030 w 1830197"/>
              <a:gd name="connsiteY32" fmla="*/ 527215 h 548077"/>
              <a:gd name="connsiteX33" fmla="*/ 171146 w 1830197"/>
              <a:gd name="connsiteY33" fmla="*/ 512784 h 548077"/>
              <a:gd name="connsiteX34" fmla="*/ 239834 w 1830197"/>
              <a:gd name="connsiteY34" fmla="*/ 498497 h 548077"/>
              <a:gd name="connsiteX35" fmla="*/ 308521 w 1830197"/>
              <a:gd name="connsiteY35" fmla="*/ 484209 h 548077"/>
              <a:gd name="connsiteX36" fmla="*/ 377208 w 1830197"/>
              <a:gd name="connsiteY36" fmla="*/ 469922 h 548077"/>
              <a:gd name="connsiteX37" fmla="*/ 445895 w 1830197"/>
              <a:gd name="connsiteY37" fmla="*/ 455634 h 548077"/>
              <a:gd name="connsiteX38" fmla="*/ 514583 w 1830197"/>
              <a:gd name="connsiteY38" fmla="*/ 441347 h 548077"/>
              <a:gd name="connsiteX39" fmla="*/ 583270 w 1830197"/>
              <a:gd name="connsiteY39" fmla="*/ 427059 h 548077"/>
              <a:gd name="connsiteX40" fmla="*/ 652243 w 1830197"/>
              <a:gd name="connsiteY40" fmla="*/ 412629 h 548077"/>
              <a:gd name="connsiteX41" fmla="*/ 692740 w 1830197"/>
              <a:gd name="connsiteY41" fmla="*/ 404771 h 548077"/>
              <a:gd name="connsiteX42" fmla="*/ 754273 w 1830197"/>
              <a:gd name="connsiteY42" fmla="*/ 438632 h 548077"/>
              <a:gd name="connsiteX43" fmla="*/ 810081 w 1830197"/>
              <a:gd name="connsiteY43" fmla="*/ 473208 h 548077"/>
              <a:gd name="connsiteX44" fmla="*/ 852295 w 1830197"/>
              <a:gd name="connsiteY44" fmla="*/ 470065 h 548077"/>
              <a:gd name="connsiteX45" fmla="*/ 1010276 w 1830197"/>
              <a:gd name="connsiteY45" fmla="*/ 458063 h 548077"/>
              <a:gd name="connsiteX46" fmla="*/ 1031168 w 1830197"/>
              <a:gd name="connsiteY46" fmla="*/ 394198 h 548077"/>
              <a:gd name="connsiteX47" fmla="*/ 1051345 w 1830197"/>
              <a:gd name="connsiteY47" fmla="*/ 330190 h 548077"/>
              <a:gd name="connsiteX48" fmla="*/ 1398645 w 1830197"/>
              <a:gd name="connsiteY48" fmla="*/ 256609 h 548077"/>
              <a:gd name="connsiteX49" fmla="*/ 1743798 w 1830197"/>
              <a:gd name="connsiteY49" fmla="*/ 183457 h 548077"/>
              <a:gd name="connsiteX50" fmla="*/ 1782578 w 1830197"/>
              <a:gd name="connsiteY50" fmla="*/ 102019 h 548077"/>
              <a:gd name="connsiteX51" fmla="*/ 1829944 w 1830197"/>
              <a:gd name="connsiteY51" fmla="*/ 6 h 548077"/>
              <a:gd name="connsiteX52" fmla="*/ 1774564 w 1830197"/>
              <a:gd name="connsiteY52" fmla="*/ 12722 h 54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830197" h="548077">
                <a:moveTo>
                  <a:pt x="1774564" y="12722"/>
                </a:moveTo>
                <a:cubicBezTo>
                  <a:pt x="1744657" y="19723"/>
                  <a:pt x="1596836" y="53727"/>
                  <a:pt x="1446154" y="88446"/>
                </a:cubicBezTo>
                <a:cubicBezTo>
                  <a:pt x="1295471" y="123164"/>
                  <a:pt x="1156952" y="155025"/>
                  <a:pt x="1138492" y="159312"/>
                </a:cubicBezTo>
                <a:cubicBezTo>
                  <a:pt x="1120032" y="163455"/>
                  <a:pt x="1104434" y="167027"/>
                  <a:pt x="1104005" y="167027"/>
                </a:cubicBezTo>
                <a:cubicBezTo>
                  <a:pt x="1103433" y="167027"/>
                  <a:pt x="1098567" y="174599"/>
                  <a:pt x="1093416" y="183743"/>
                </a:cubicBezTo>
                <a:cubicBezTo>
                  <a:pt x="1088121" y="193030"/>
                  <a:pt x="1083542" y="200745"/>
                  <a:pt x="1083399" y="201031"/>
                </a:cubicBezTo>
                <a:cubicBezTo>
                  <a:pt x="1083113" y="201317"/>
                  <a:pt x="1079106" y="199459"/>
                  <a:pt x="1074241" y="197173"/>
                </a:cubicBezTo>
                <a:lnTo>
                  <a:pt x="1065512" y="192744"/>
                </a:lnTo>
                <a:lnTo>
                  <a:pt x="1065512" y="182886"/>
                </a:lnTo>
                <a:lnTo>
                  <a:pt x="1065512" y="173170"/>
                </a:lnTo>
                <a:lnTo>
                  <a:pt x="978794" y="116878"/>
                </a:lnTo>
                <a:cubicBezTo>
                  <a:pt x="930999" y="85874"/>
                  <a:pt x="891504" y="60442"/>
                  <a:pt x="890788" y="60156"/>
                </a:cubicBezTo>
                <a:cubicBezTo>
                  <a:pt x="890216" y="59871"/>
                  <a:pt x="889214" y="62585"/>
                  <a:pt x="888785" y="66157"/>
                </a:cubicBezTo>
                <a:cubicBezTo>
                  <a:pt x="888213" y="69729"/>
                  <a:pt x="887497" y="72729"/>
                  <a:pt x="887211" y="72729"/>
                </a:cubicBezTo>
                <a:cubicBezTo>
                  <a:pt x="887068" y="72729"/>
                  <a:pt x="880772" y="69443"/>
                  <a:pt x="873474" y="65586"/>
                </a:cubicBezTo>
                <a:lnTo>
                  <a:pt x="860165" y="58299"/>
                </a:lnTo>
                <a:lnTo>
                  <a:pt x="839559" y="63157"/>
                </a:lnTo>
                <a:lnTo>
                  <a:pt x="818810" y="68014"/>
                </a:lnTo>
                <a:lnTo>
                  <a:pt x="816520" y="76444"/>
                </a:lnTo>
                <a:lnTo>
                  <a:pt x="814088" y="84874"/>
                </a:lnTo>
                <a:lnTo>
                  <a:pt x="792051" y="86588"/>
                </a:lnTo>
                <a:cubicBezTo>
                  <a:pt x="779887" y="87588"/>
                  <a:pt x="763431" y="89589"/>
                  <a:pt x="755274" y="91017"/>
                </a:cubicBezTo>
                <a:lnTo>
                  <a:pt x="740678" y="93875"/>
                </a:lnTo>
                <a:lnTo>
                  <a:pt x="737959" y="90160"/>
                </a:lnTo>
                <a:lnTo>
                  <a:pt x="735384" y="86588"/>
                </a:lnTo>
                <a:lnTo>
                  <a:pt x="714348" y="92017"/>
                </a:lnTo>
                <a:cubicBezTo>
                  <a:pt x="702757" y="95018"/>
                  <a:pt x="692597" y="98161"/>
                  <a:pt x="691595" y="99018"/>
                </a:cubicBezTo>
                <a:cubicBezTo>
                  <a:pt x="688304" y="101733"/>
                  <a:pt x="677142" y="133308"/>
                  <a:pt x="658253" y="192601"/>
                </a:cubicBezTo>
                <a:cubicBezTo>
                  <a:pt x="643514" y="238464"/>
                  <a:pt x="639221" y="250466"/>
                  <a:pt x="636932" y="251466"/>
                </a:cubicBezTo>
                <a:cubicBezTo>
                  <a:pt x="635358" y="252180"/>
                  <a:pt x="513724" y="280327"/>
                  <a:pt x="366476" y="314188"/>
                </a:cubicBezTo>
                <a:cubicBezTo>
                  <a:pt x="219371" y="348049"/>
                  <a:pt x="98452" y="376196"/>
                  <a:pt x="97737" y="376910"/>
                </a:cubicBezTo>
                <a:cubicBezTo>
                  <a:pt x="96592" y="378053"/>
                  <a:pt x="-286" y="547646"/>
                  <a:pt x="1" y="548075"/>
                </a:cubicBezTo>
                <a:cubicBezTo>
                  <a:pt x="144" y="548217"/>
                  <a:pt x="22610" y="543645"/>
                  <a:pt x="102030" y="527215"/>
                </a:cubicBezTo>
                <a:cubicBezTo>
                  <a:pt x="121205" y="523214"/>
                  <a:pt x="152257" y="516785"/>
                  <a:pt x="171146" y="512784"/>
                </a:cubicBezTo>
                <a:cubicBezTo>
                  <a:pt x="190035" y="508927"/>
                  <a:pt x="220945" y="502497"/>
                  <a:pt x="239834" y="498497"/>
                </a:cubicBezTo>
                <a:cubicBezTo>
                  <a:pt x="258723" y="494639"/>
                  <a:pt x="289632" y="488210"/>
                  <a:pt x="308521" y="484209"/>
                </a:cubicBezTo>
                <a:cubicBezTo>
                  <a:pt x="327410" y="480352"/>
                  <a:pt x="358319" y="473922"/>
                  <a:pt x="377208" y="469922"/>
                </a:cubicBezTo>
                <a:cubicBezTo>
                  <a:pt x="396097" y="466064"/>
                  <a:pt x="427006" y="459635"/>
                  <a:pt x="445895" y="455634"/>
                </a:cubicBezTo>
                <a:cubicBezTo>
                  <a:pt x="464784" y="451777"/>
                  <a:pt x="495694" y="445347"/>
                  <a:pt x="514583" y="441347"/>
                </a:cubicBezTo>
                <a:cubicBezTo>
                  <a:pt x="533472" y="437489"/>
                  <a:pt x="564381" y="431060"/>
                  <a:pt x="583270" y="427059"/>
                </a:cubicBezTo>
                <a:cubicBezTo>
                  <a:pt x="602159" y="423202"/>
                  <a:pt x="633211" y="416629"/>
                  <a:pt x="652243" y="412629"/>
                </a:cubicBezTo>
                <a:cubicBezTo>
                  <a:pt x="671419" y="408628"/>
                  <a:pt x="689592" y="405057"/>
                  <a:pt x="692740" y="404771"/>
                </a:cubicBezTo>
                <a:cubicBezTo>
                  <a:pt x="698178" y="404056"/>
                  <a:pt x="701612" y="406057"/>
                  <a:pt x="754273" y="438632"/>
                </a:cubicBezTo>
                <a:lnTo>
                  <a:pt x="810081" y="473208"/>
                </a:lnTo>
                <a:lnTo>
                  <a:pt x="852295" y="470065"/>
                </a:lnTo>
                <a:cubicBezTo>
                  <a:pt x="947742" y="463064"/>
                  <a:pt x="1007700" y="458492"/>
                  <a:pt x="1010276" y="458063"/>
                </a:cubicBezTo>
                <a:cubicBezTo>
                  <a:pt x="1012565" y="457777"/>
                  <a:pt x="1015713" y="448062"/>
                  <a:pt x="1031168" y="394198"/>
                </a:cubicBezTo>
                <a:cubicBezTo>
                  <a:pt x="1043188" y="352193"/>
                  <a:pt x="1050057" y="330476"/>
                  <a:pt x="1051345" y="330190"/>
                </a:cubicBezTo>
                <a:cubicBezTo>
                  <a:pt x="1052490" y="329904"/>
                  <a:pt x="1208753" y="296757"/>
                  <a:pt x="1398645" y="256609"/>
                </a:cubicBezTo>
                <a:lnTo>
                  <a:pt x="1743798" y="183457"/>
                </a:lnTo>
                <a:lnTo>
                  <a:pt x="1782578" y="102019"/>
                </a:lnTo>
                <a:cubicBezTo>
                  <a:pt x="1830373" y="1435"/>
                  <a:pt x="1831088" y="-137"/>
                  <a:pt x="1829944" y="6"/>
                </a:cubicBezTo>
                <a:cubicBezTo>
                  <a:pt x="1829371" y="6"/>
                  <a:pt x="1804472" y="5721"/>
                  <a:pt x="1774564" y="12722"/>
                </a:cubicBezTo>
                <a:close/>
              </a:path>
            </a:pathLst>
          </a:custGeom>
          <a:solidFill>
            <a:srgbClr val="000000"/>
          </a:solidFill>
          <a:ln w="1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9" name="Graphic 48">
            <a:extLst>
              <a:ext uri="{FF2B5EF4-FFF2-40B4-BE49-F238E27FC236}">
                <a16:creationId xmlns:a16="http://schemas.microsoft.com/office/drawing/2014/main" id="{E7A0C8C2-8CA8-3543-B2FD-08CE2D8CD5C7}"/>
              </a:ext>
            </a:extLst>
          </p:cNvPr>
          <p:cNvSpPr/>
          <p:nvPr/>
        </p:nvSpPr>
        <p:spPr>
          <a:xfrm rot="16200000" flipV="1">
            <a:off x="17190006" y="2892122"/>
            <a:ext cx="798831" cy="1089068"/>
          </a:xfrm>
          <a:custGeom>
            <a:avLst/>
            <a:gdLst>
              <a:gd name="connsiteX0" fmla="*/ 330970 w 670869"/>
              <a:gd name="connsiteY0" fmla="*/ 3358 h 914614"/>
              <a:gd name="connsiteX1" fmla="*/ 289322 w 670869"/>
              <a:gd name="connsiteY1" fmla="*/ 206097 h 914614"/>
              <a:gd name="connsiteX2" fmla="*/ 288536 w 670869"/>
              <a:gd name="connsiteY2" fmla="*/ 228243 h 914614"/>
              <a:gd name="connsiteX3" fmla="*/ 286250 w 670869"/>
              <a:gd name="connsiteY3" fmla="*/ 230386 h 914614"/>
              <a:gd name="connsiteX4" fmla="*/ 267962 w 670869"/>
              <a:gd name="connsiteY4" fmla="*/ 246245 h 914614"/>
              <a:gd name="connsiteX5" fmla="*/ 246959 w 670869"/>
              <a:gd name="connsiteY5" fmla="*/ 264462 h 914614"/>
              <a:gd name="connsiteX6" fmla="*/ 242102 w 670869"/>
              <a:gd name="connsiteY6" fmla="*/ 268962 h 914614"/>
              <a:gd name="connsiteX7" fmla="*/ 241459 w 670869"/>
              <a:gd name="connsiteY7" fmla="*/ 276106 h 914614"/>
              <a:gd name="connsiteX8" fmla="*/ 238958 w 670869"/>
              <a:gd name="connsiteY8" fmla="*/ 301466 h 914614"/>
              <a:gd name="connsiteX9" fmla="*/ 232958 w 670869"/>
              <a:gd name="connsiteY9" fmla="*/ 363545 h 914614"/>
              <a:gd name="connsiteX10" fmla="*/ 227814 w 670869"/>
              <a:gd name="connsiteY10" fmla="*/ 408480 h 914614"/>
              <a:gd name="connsiteX11" fmla="*/ 164735 w 670869"/>
              <a:gd name="connsiteY11" fmla="*/ 464630 h 914614"/>
              <a:gd name="connsiteX12" fmla="*/ 83296 w 670869"/>
              <a:gd name="connsiteY12" fmla="*/ 536710 h 914614"/>
              <a:gd name="connsiteX13" fmla="*/ 42577 w 670869"/>
              <a:gd name="connsiteY13" fmla="*/ 572857 h 914614"/>
              <a:gd name="connsiteX14" fmla="*/ 12573 w 670869"/>
              <a:gd name="connsiteY14" fmla="*/ 599432 h 914614"/>
              <a:gd name="connsiteX15" fmla="*/ 2215 w 670869"/>
              <a:gd name="connsiteY15" fmla="*/ 608933 h 914614"/>
              <a:gd name="connsiteX16" fmla="*/ 429 w 670869"/>
              <a:gd name="connsiteY16" fmla="*/ 610934 h 914614"/>
              <a:gd name="connsiteX17" fmla="*/ 214 w 670869"/>
              <a:gd name="connsiteY17" fmla="*/ 637437 h 914614"/>
              <a:gd name="connsiteX18" fmla="*/ 0 w 670869"/>
              <a:gd name="connsiteY18" fmla="*/ 663940 h 914614"/>
              <a:gd name="connsiteX19" fmla="*/ 4143 w 670869"/>
              <a:gd name="connsiteY19" fmla="*/ 668155 h 914614"/>
              <a:gd name="connsiteX20" fmla="*/ 17931 w 670869"/>
              <a:gd name="connsiteY20" fmla="*/ 680657 h 914614"/>
              <a:gd name="connsiteX21" fmla="*/ 32933 w 670869"/>
              <a:gd name="connsiteY21" fmla="*/ 694087 h 914614"/>
              <a:gd name="connsiteX22" fmla="*/ 48506 w 670869"/>
              <a:gd name="connsiteY22" fmla="*/ 705088 h 914614"/>
              <a:gd name="connsiteX23" fmla="*/ 186023 w 670869"/>
              <a:gd name="connsiteY23" fmla="*/ 750951 h 914614"/>
              <a:gd name="connsiteX24" fmla="*/ 187238 w 670869"/>
              <a:gd name="connsiteY24" fmla="*/ 756737 h 914614"/>
              <a:gd name="connsiteX25" fmla="*/ 187238 w 670869"/>
              <a:gd name="connsiteY25" fmla="*/ 761881 h 914614"/>
              <a:gd name="connsiteX26" fmla="*/ 177808 w 670869"/>
              <a:gd name="connsiteY26" fmla="*/ 771025 h 914614"/>
              <a:gd name="connsiteX27" fmla="*/ 157948 w 670869"/>
              <a:gd name="connsiteY27" fmla="*/ 789099 h 914614"/>
              <a:gd name="connsiteX28" fmla="*/ 145018 w 670869"/>
              <a:gd name="connsiteY28" fmla="*/ 800314 h 914614"/>
              <a:gd name="connsiteX29" fmla="*/ 135374 w 670869"/>
              <a:gd name="connsiteY29" fmla="*/ 808673 h 914614"/>
              <a:gd name="connsiteX30" fmla="*/ 122087 w 670869"/>
              <a:gd name="connsiteY30" fmla="*/ 820817 h 914614"/>
              <a:gd name="connsiteX31" fmla="*/ 115800 w 670869"/>
              <a:gd name="connsiteY31" fmla="*/ 826889 h 914614"/>
              <a:gd name="connsiteX32" fmla="*/ 115443 w 670869"/>
              <a:gd name="connsiteY32" fmla="*/ 842605 h 914614"/>
              <a:gd name="connsiteX33" fmla="*/ 114729 w 670869"/>
              <a:gd name="connsiteY33" fmla="*/ 872252 h 914614"/>
              <a:gd name="connsiteX34" fmla="*/ 118658 w 670869"/>
              <a:gd name="connsiteY34" fmla="*/ 890254 h 914614"/>
              <a:gd name="connsiteX35" fmla="*/ 164020 w 670869"/>
              <a:gd name="connsiteY35" fmla="*/ 904756 h 914614"/>
              <a:gd name="connsiteX36" fmla="*/ 173665 w 670869"/>
              <a:gd name="connsiteY36" fmla="*/ 907613 h 914614"/>
              <a:gd name="connsiteX37" fmla="*/ 178308 w 670869"/>
              <a:gd name="connsiteY37" fmla="*/ 909257 h 914614"/>
              <a:gd name="connsiteX38" fmla="*/ 181165 w 670869"/>
              <a:gd name="connsiteY38" fmla="*/ 910471 h 914614"/>
              <a:gd name="connsiteX39" fmla="*/ 189524 w 670869"/>
              <a:gd name="connsiteY39" fmla="*/ 913114 h 914614"/>
              <a:gd name="connsiteX40" fmla="*/ 192881 w 670869"/>
              <a:gd name="connsiteY40" fmla="*/ 914614 h 914614"/>
              <a:gd name="connsiteX41" fmla="*/ 195953 w 670869"/>
              <a:gd name="connsiteY41" fmla="*/ 912686 h 914614"/>
              <a:gd name="connsiteX42" fmla="*/ 228600 w 670869"/>
              <a:gd name="connsiteY42" fmla="*/ 885111 h 914614"/>
              <a:gd name="connsiteX43" fmla="*/ 250174 w 670869"/>
              <a:gd name="connsiteY43" fmla="*/ 865465 h 914614"/>
              <a:gd name="connsiteX44" fmla="*/ 268462 w 670869"/>
              <a:gd name="connsiteY44" fmla="*/ 849249 h 914614"/>
              <a:gd name="connsiteX45" fmla="*/ 277035 w 670869"/>
              <a:gd name="connsiteY45" fmla="*/ 841677 h 914614"/>
              <a:gd name="connsiteX46" fmla="*/ 277606 w 670869"/>
              <a:gd name="connsiteY46" fmla="*/ 822460 h 914614"/>
              <a:gd name="connsiteX47" fmla="*/ 278606 w 670869"/>
              <a:gd name="connsiteY47" fmla="*/ 800672 h 914614"/>
              <a:gd name="connsiteX48" fmla="*/ 279035 w 670869"/>
              <a:gd name="connsiteY48" fmla="*/ 798100 h 914614"/>
              <a:gd name="connsiteX49" fmla="*/ 289536 w 670869"/>
              <a:gd name="connsiteY49" fmla="*/ 804101 h 914614"/>
              <a:gd name="connsiteX50" fmla="*/ 300752 w 670869"/>
              <a:gd name="connsiteY50" fmla="*/ 810101 h 914614"/>
              <a:gd name="connsiteX51" fmla="*/ 313753 w 670869"/>
              <a:gd name="connsiteY51" fmla="*/ 804029 h 914614"/>
              <a:gd name="connsiteX52" fmla="*/ 326684 w 670869"/>
              <a:gd name="connsiteY52" fmla="*/ 797957 h 914614"/>
              <a:gd name="connsiteX53" fmla="*/ 327255 w 670869"/>
              <a:gd name="connsiteY53" fmla="*/ 822317 h 914614"/>
              <a:gd name="connsiteX54" fmla="*/ 327255 w 670869"/>
              <a:gd name="connsiteY54" fmla="*/ 846677 h 914614"/>
              <a:gd name="connsiteX55" fmla="*/ 331399 w 670869"/>
              <a:gd name="connsiteY55" fmla="*/ 850964 h 914614"/>
              <a:gd name="connsiteX56" fmla="*/ 335542 w 670869"/>
              <a:gd name="connsiteY56" fmla="*/ 855250 h 914614"/>
              <a:gd name="connsiteX57" fmla="*/ 339614 w 670869"/>
              <a:gd name="connsiteY57" fmla="*/ 850892 h 914614"/>
              <a:gd name="connsiteX58" fmla="*/ 343686 w 670869"/>
              <a:gd name="connsiteY58" fmla="*/ 846606 h 914614"/>
              <a:gd name="connsiteX59" fmla="*/ 343686 w 670869"/>
              <a:gd name="connsiteY59" fmla="*/ 822317 h 914614"/>
              <a:gd name="connsiteX60" fmla="*/ 344400 w 670869"/>
              <a:gd name="connsiteY60" fmla="*/ 797957 h 914614"/>
              <a:gd name="connsiteX61" fmla="*/ 357259 w 670869"/>
              <a:gd name="connsiteY61" fmla="*/ 804029 h 914614"/>
              <a:gd name="connsiteX62" fmla="*/ 370261 w 670869"/>
              <a:gd name="connsiteY62" fmla="*/ 810101 h 914614"/>
              <a:gd name="connsiteX63" fmla="*/ 381548 w 670869"/>
              <a:gd name="connsiteY63" fmla="*/ 804101 h 914614"/>
              <a:gd name="connsiteX64" fmla="*/ 392406 w 670869"/>
              <a:gd name="connsiteY64" fmla="*/ 798528 h 914614"/>
              <a:gd name="connsiteX65" fmla="*/ 393692 w 670869"/>
              <a:gd name="connsiteY65" fmla="*/ 820460 h 914614"/>
              <a:gd name="connsiteX66" fmla="*/ 395692 w 670869"/>
              <a:gd name="connsiteY66" fmla="*/ 843034 h 914614"/>
              <a:gd name="connsiteX67" fmla="*/ 429125 w 670869"/>
              <a:gd name="connsiteY67" fmla="*/ 872323 h 914614"/>
              <a:gd name="connsiteX68" fmla="*/ 468273 w 670869"/>
              <a:gd name="connsiteY68" fmla="*/ 906542 h 914614"/>
              <a:gd name="connsiteX69" fmla="*/ 476417 w 670869"/>
              <a:gd name="connsiteY69" fmla="*/ 913114 h 914614"/>
              <a:gd name="connsiteX70" fmla="*/ 516922 w 670869"/>
              <a:gd name="connsiteY70" fmla="*/ 900898 h 914614"/>
              <a:gd name="connsiteX71" fmla="*/ 556212 w 670869"/>
              <a:gd name="connsiteY71" fmla="*/ 888111 h 914614"/>
              <a:gd name="connsiteX72" fmla="*/ 555998 w 670869"/>
              <a:gd name="connsiteY72" fmla="*/ 877110 h 914614"/>
              <a:gd name="connsiteX73" fmla="*/ 553140 w 670869"/>
              <a:gd name="connsiteY73" fmla="*/ 826032 h 914614"/>
              <a:gd name="connsiteX74" fmla="*/ 517636 w 670869"/>
              <a:gd name="connsiteY74" fmla="*/ 793671 h 914614"/>
              <a:gd name="connsiteX75" fmla="*/ 483632 w 670869"/>
              <a:gd name="connsiteY75" fmla="*/ 762595 h 914614"/>
              <a:gd name="connsiteX76" fmla="*/ 483846 w 670869"/>
              <a:gd name="connsiteY76" fmla="*/ 756880 h 914614"/>
              <a:gd name="connsiteX77" fmla="*/ 484060 w 670869"/>
              <a:gd name="connsiteY77" fmla="*/ 751165 h 914614"/>
              <a:gd name="connsiteX78" fmla="*/ 512278 w 670869"/>
              <a:gd name="connsiteY78" fmla="*/ 741593 h 914614"/>
              <a:gd name="connsiteX79" fmla="*/ 584359 w 670869"/>
              <a:gd name="connsiteY79" fmla="*/ 717447 h 914614"/>
              <a:gd name="connsiteX80" fmla="*/ 628150 w 670869"/>
              <a:gd name="connsiteY80" fmla="*/ 702731 h 914614"/>
              <a:gd name="connsiteX81" fmla="*/ 649510 w 670869"/>
              <a:gd name="connsiteY81" fmla="*/ 683871 h 914614"/>
              <a:gd name="connsiteX82" fmla="*/ 670869 w 670869"/>
              <a:gd name="connsiteY82" fmla="*/ 664940 h 914614"/>
              <a:gd name="connsiteX83" fmla="*/ 670869 w 670869"/>
              <a:gd name="connsiteY83" fmla="*/ 637865 h 914614"/>
              <a:gd name="connsiteX84" fmla="*/ 670869 w 670869"/>
              <a:gd name="connsiteY84" fmla="*/ 610791 h 914614"/>
              <a:gd name="connsiteX85" fmla="*/ 668941 w 670869"/>
              <a:gd name="connsiteY85" fmla="*/ 608719 h 914614"/>
              <a:gd name="connsiteX86" fmla="*/ 619792 w 670869"/>
              <a:gd name="connsiteY86" fmla="*/ 564999 h 914614"/>
              <a:gd name="connsiteX87" fmla="*/ 553712 w 670869"/>
              <a:gd name="connsiteY87" fmla="*/ 506492 h 914614"/>
              <a:gd name="connsiteX88" fmla="*/ 488847 w 670869"/>
              <a:gd name="connsiteY88" fmla="*/ 449056 h 914614"/>
              <a:gd name="connsiteX89" fmla="*/ 442627 w 670869"/>
              <a:gd name="connsiteY89" fmla="*/ 406908 h 914614"/>
              <a:gd name="connsiteX90" fmla="*/ 438698 w 670869"/>
              <a:gd name="connsiteY90" fmla="*/ 367546 h 914614"/>
              <a:gd name="connsiteX91" fmla="*/ 432983 w 670869"/>
              <a:gd name="connsiteY91" fmla="*/ 308253 h 914614"/>
              <a:gd name="connsiteX92" fmla="*/ 430054 w 670869"/>
              <a:gd name="connsiteY92" fmla="*/ 278963 h 914614"/>
              <a:gd name="connsiteX93" fmla="*/ 427982 w 670869"/>
              <a:gd name="connsiteY93" fmla="*/ 269034 h 914614"/>
              <a:gd name="connsiteX94" fmla="*/ 399050 w 670869"/>
              <a:gd name="connsiteY94" fmla="*/ 242959 h 914614"/>
              <a:gd name="connsiteX95" fmla="*/ 383762 w 670869"/>
              <a:gd name="connsiteY95" fmla="*/ 228886 h 914614"/>
              <a:gd name="connsiteX96" fmla="*/ 380833 w 670869"/>
              <a:gd name="connsiteY96" fmla="*/ 181594 h 914614"/>
              <a:gd name="connsiteX97" fmla="*/ 379405 w 670869"/>
              <a:gd name="connsiteY97" fmla="*/ 156591 h 914614"/>
              <a:gd name="connsiteX98" fmla="*/ 377976 w 670869"/>
              <a:gd name="connsiteY98" fmla="*/ 142875 h 914614"/>
              <a:gd name="connsiteX99" fmla="*/ 370761 w 670869"/>
              <a:gd name="connsiteY99" fmla="*/ 87868 h 914614"/>
              <a:gd name="connsiteX100" fmla="*/ 359473 w 670869"/>
              <a:gd name="connsiteY100" fmla="*/ 39934 h 914614"/>
              <a:gd name="connsiteX101" fmla="*/ 346472 w 670869"/>
              <a:gd name="connsiteY101" fmla="*/ 11716 h 914614"/>
              <a:gd name="connsiteX102" fmla="*/ 335113 w 670869"/>
              <a:gd name="connsiteY102" fmla="*/ 0 h 914614"/>
              <a:gd name="connsiteX103" fmla="*/ 330970 w 670869"/>
              <a:gd name="connsiteY103" fmla="*/ 3358 h 91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70869" h="914614">
                <a:moveTo>
                  <a:pt x="330970" y="3358"/>
                </a:moveTo>
                <a:cubicBezTo>
                  <a:pt x="308539" y="25860"/>
                  <a:pt x="293108" y="100941"/>
                  <a:pt x="289322" y="206097"/>
                </a:cubicBezTo>
                <a:lnTo>
                  <a:pt x="288536" y="228243"/>
                </a:lnTo>
                <a:lnTo>
                  <a:pt x="286250" y="230386"/>
                </a:lnTo>
                <a:cubicBezTo>
                  <a:pt x="285036" y="231529"/>
                  <a:pt x="276749" y="238673"/>
                  <a:pt x="267962" y="246245"/>
                </a:cubicBezTo>
                <a:cubicBezTo>
                  <a:pt x="259104" y="253746"/>
                  <a:pt x="249674" y="261961"/>
                  <a:pt x="246959" y="264462"/>
                </a:cubicBezTo>
                <a:lnTo>
                  <a:pt x="242102" y="268962"/>
                </a:lnTo>
                <a:lnTo>
                  <a:pt x="241459" y="276106"/>
                </a:lnTo>
                <a:cubicBezTo>
                  <a:pt x="241102" y="280035"/>
                  <a:pt x="239959" y="291465"/>
                  <a:pt x="238958" y="301466"/>
                </a:cubicBezTo>
                <a:cubicBezTo>
                  <a:pt x="237958" y="311468"/>
                  <a:pt x="235244" y="339400"/>
                  <a:pt x="232958" y="363545"/>
                </a:cubicBezTo>
                <a:cubicBezTo>
                  <a:pt x="230172" y="392192"/>
                  <a:pt x="228386" y="407765"/>
                  <a:pt x="227814" y="408480"/>
                </a:cubicBezTo>
                <a:cubicBezTo>
                  <a:pt x="227314" y="409051"/>
                  <a:pt x="198953" y="434340"/>
                  <a:pt x="164735" y="464630"/>
                </a:cubicBezTo>
                <a:cubicBezTo>
                  <a:pt x="130588" y="494919"/>
                  <a:pt x="93940" y="527352"/>
                  <a:pt x="83296" y="536710"/>
                </a:cubicBezTo>
                <a:cubicBezTo>
                  <a:pt x="72723" y="546140"/>
                  <a:pt x="54364" y="562356"/>
                  <a:pt x="42577" y="572857"/>
                </a:cubicBezTo>
                <a:cubicBezTo>
                  <a:pt x="30861" y="583287"/>
                  <a:pt x="17359" y="595289"/>
                  <a:pt x="12573" y="599432"/>
                </a:cubicBezTo>
                <a:cubicBezTo>
                  <a:pt x="7858" y="603575"/>
                  <a:pt x="3215" y="607862"/>
                  <a:pt x="2215" y="608933"/>
                </a:cubicBezTo>
                <a:lnTo>
                  <a:pt x="429" y="610934"/>
                </a:lnTo>
                <a:lnTo>
                  <a:pt x="214" y="637437"/>
                </a:lnTo>
                <a:lnTo>
                  <a:pt x="0" y="663940"/>
                </a:lnTo>
                <a:lnTo>
                  <a:pt x="4143" y="668155"/>
                </a:lnTo>
                <a:cubicBezTo>
                  <a:pt x="6429" y="670441"/>
                  <a:pt x="12644" y="676085"/>
                  <a:pt x="17931" y="680657"/>
                </a:cubicBezTo>
                <a:cubicBezTo>
                  <a:pt x="23217" y="685300"/>
                  <a:pt x="30004" y="691301"/>
                  <a:pt x="32933" y="694087"/>
                </a:cubicBezTo>
                <a:cubicBezTo>
                  <a:pt x="38362" y="699302"/>
                  <a:pt x="46577" y="705088"/>
                  <a:pt x="48506" y="705088"/>
                </a:cubicBezTo>
                <a:cubicBezTo>
                  <a:pt x="49649" y="705088"/>
                  <a:pt x="183952" y="749879"/>
                  <a:pt x="186023" y="750951"/>
                </a:cubicBezTo>
                <a:cubicBezTo>
                  <a:pt x="187023" y="751451"/>
                  <a:pt x="187238" y="752523"/>
                  <a:pt x="187238" y="756737"/>
                </a:cubicBezTo>
                <a:lnTo>
                  <a:pt x="187238" y="761881"/>
                </a:lnTo>
                <a:lnTo>
                  <a:pt x="177808" y="771025"/>
                </a:lnTo>
                <a:cubicBezTo>
                  <a:pt x="172593" y="776097"/>
                  <a:pt x="163663" y="784241"/>
                  <a:pt x="157948" y="789099"/>
                </a:cubicBezTo>
                <a:cubicBezTo>
                  <a:pt x="152233" y="793956"/>
                  <a:pt x="146447" y="799028"/>
                  <a:pt x="145018" y="800314"/>
                </a:cubicBezTo>
                <a:cubicBezTo>
                  <a:pt x="143589" y="801529"/>
                  <a:pt x="139232" y="805315"/>
                  <a:pt x="135374" y="808673"/>
                </a:cubicBezTo>
                <a:cubicBezTo>
                  <a:pt x="131516" y="812030"/>
                  <a:pt x="125516" y="817459"/>
                  <a:pt x="122087" y="820817"/>
                </a:cubicBezTo>
                <a:lnTo>
                  <a:pt x="115800" y="826889"/>
                </a:lnTo>
                <a:lnTo>
                  <a:pt x="115443" y="842605"/>
                </a:lnTo>
                <a:cubicBezTo>
                  <a:pt x="115300" y="851249"/>
                  <a:pt x="114943" y="864608"/>
                  <a:pt x="114729" y="872252"/>
                </a:cubicBezTo>
                <a:cubicBezTo>
                  <a:pt x="114229" y="888040"/>
                  <a:pt x="114514" y="889254"/>
                  <a:pt x="118658" y="890254"/>
                </a:cubicBezTo>
                <a:cubicBezTo>
                  <a:pt x="120872" y="890826"/>
                  <a:pt x="142375" y="897684"/>
                  <a:pt x="164020" y="904756"/>
                </a:cubicBezTo>
                <a:cubicBezTo>
                  <a:pt x="167950" y="906042"/>
                  <a:pt x="172307" y="907328"/>
                  <a:pt x="173665" y="907613"/>
                </a:cubicBezTo>
                <a:cubicBezTo>
                  <a:pt x="175022" y="907899"/>
                  <a:pt x="177165" y="908685"/>
                  <a:pt x="178308" y="909257"/>
                </a:cubicBezTo>
                <a:cubicBezTo>
                  <a:pt x="179522" y="909899"/>
                  <a:pt x="180808" y="910400"/>
                  <a:pt x="181165" y="910471"/>
                </a:cubicBezTo>
                <a:cubicBezTo>
                  <a:pt x="182951" y="910685"/>
                  <a:pt x="186452" y="911757"/>
                  <a:pt x="189524" y="913114"/>
                </a:cubicBezTo>
                <a:lnTo>
                  <a:pt x="192881" y="914614"/>
                </a:lnTo>
                <a:lnTo>
                  <a:pt x="195953" y="912686"/>
                </a:lnTo>
                <a:cubicBezTo>
                  <a:pt x="204097" y="907613"/>
                  <a:pt x="208240" y="904113"/>
                  <a:pt x="228600" y="885111"/>
                </a:cubicBezTo>
                <a:cubicBezTo>
                  <a:pt x="235101" y="878967"/>
                  <a:pt x="244816" y="870180"/>
                  <a:pt x="250174" y="865465"/>
                </a:cubicBezTo>
                <a:cubicBezTo>
                  <a:pt x="255460" y="860750"/>
                  <a:pt x="263676" y="853464"/>
                  <a:pt x="268462" y="849249"/>
                </a:cubicBezTo>
                <a:lnTo>
                  <a:pt x="277035" y="841677"/>
                </a:lnTo>
                <a:lnTo>
                  <a:pt x="277606" y="822460"/>
                </a:lnTo>
                <a:cubicBezTo>
                  <a:pt x="277892" y="811959"/>
                  <a:pt x="278320" y="802172"/>
                  <a:pt x="278606" y="800672"/>
                </a:cubicBezTo>
                <a:lnTo>
                  <a:pt x="279035" y="798100"/>
                </a:lnTo>
                <a:lnTo>
                  <a:pt x="289536" y="804101"/>
                </a:lnTo>
                <a:cubicBezTo>
                  <a:pt x="295394" y="807387"/>
                  <a:pt x="300395" y="810101"/>
                  <a:pt x="300752" y="810101"/>
                </a:cubicBezTo>
                <a:cubicBezTo>
                  <a:pt x="301109" y="810101"/>
                  <a:pt x="306967" y="807387"/>
                  <a:pt x="313753" y="804029"/>
                </a:cubicBezTo>
                <a:cubicBezTo>
                  <a:pt x="320540" y="800672"/>
                  <a:pt x="326398" y="797957"/>
                  <a:pt x="326684" y="797957"/>
                </a:cubicBezTo>
                <a:cubicBezTo>
                  <a:pt x="326969" y="797957"/>
                  <a:pt x="327255" y="808887"/>
                  <a:pt x="327255" y="822317"/>
                </a:cubicBezTo>
                <a:lnTo>
                  <a:pt x="327255" y="846677"/>
                </a:lnTo>
                <a:lnTo>
                  <a:pt x="331399" y="850964"/>
                </a:lnTo>
                <a:lnTo>
                  <a:pt x="335542" y="855250"/>
                </a:lnTo>
                <a:lnTo>
                  <a:pt x="339614" y="850892"/>
                </a:lnTo>
                <a:lnTo>
                  <a:pt x="343686" y="846606"/>
                </a:lnTo>
                <a:lnTo>
                  <a:pt x="343686" y="822317"/>
                </a:lnTo>
                <a:cubicBezTo>
                  <a:pt x="343686" y="806387"/>
                  <a:pt x="343900" y="797957"/>
                  <a:pt x="344400" y="797957"/>
                </a:cubicBezTo>
                <a:cubicBezTo>
                  <a:pt x="344829" y="797957"/>
                  <a:pt x="350615" y="800672"/>
                  <a:pt x="357259" y="804029"/>
                </a:cubicBezTo>
                <a:cubicBezTo>
                  <a:pt x="363903" y="807387"/>
                  <a:pt x="369760" y="810101"/>
                  <a:pt x="370261" y="810101"/>
                </a:cubicBezTo>
                <a:cubicBezTo>
                  <a:pt x="370761" y="810101"/>
                  <a:pt x="375833" y="807387"/>
                  <a:pt x="381548" y="804101"/>
                </a:cubicBezTo>
                <a:cubicBezTo>
                  <a:pt x="387263" y="800814"/>
                  <a:pt x="392120" y="798314"/>
                  <a:pt x="392406" y="798528"/>
                </a:cubicBezTo>
                <a:cubicBezTo>
                  <a:pt x="392692" y="798814"/>
                  <a:pt x="393263" y="808673"/>
                  <a:pt x="393692" y="820460"/>
                </a:cubicBezTo>
                <a:cubicBezTo>
                  <a:pt x="394335" y="839176"/>
                  <a:pt x="394621" y="842034"/>
                  <a:pt x="395692" y="843034"/>
                </a:cubicBezTo>
                <a:cubicBezTo>
                  <a:pt x="396335" y="843677"/>
                  <a:pt x="411409" y="856893"/>
                  <a:pt x="429125" y="872323"/>
                </a:cubicBezTo>
                <a:cubicBezTo>
                  <a:pt x="446841" y="887825"/>
                  <a:pt x="464487" y="903184"/>
                  <a:pt x="468273" y="906542"/>
                </a:cubicBezTo>
                <a:cubicBezTo>
                  <a:pt x="472130" y="909899"/>
                  <a:pt x="475774" y="912828"/>
                  <a:pt x="476417" y="913114"/>
                </a:cubicBezTo>
                <a:cubicBezTo>
                  <a:pt x="477202" y="913471"/>
                  <a:pt x="492061" y="908971"/>
                  <a:pt x="516922" y="900898"/>
                </a:cubicBezTo>
                <a:lnTo>
                  <a:pt x="556212" y="888111"/>
                </a:lnTo>
                <a:lnTo>
                  <a:pt x="555998" y="877110"/>
                </a:lnTo>
                <a:cubicBezTo>
                  <a:pt x="554926" y="830961"/>
                  <a:pt x="554712" y="827389"/>
                  <a:pt x="553140" y="826032"/>
                </a:cubicBezTo>
                <a:cubicBezTo>
                  <a:pt x="552283" y="825317"/>
                  <a:pt x="536353" y="810744"/>
                  <a:pt x="517636" y="793671"/>
                </a:cubicBezTo>
                <a:lnTo>
                  <a:pt x="483632" y="762595"/>
                </a:lnTo>
                <a:lnTo>
                  <a:pt x="483846" y="756880"/>
                </a:lnTo>
                <a:lnTo>
                  <a:pt x="484060" y="751165"/>
                </a:lnTo>
                <a:lnTo>
                  <a:pt x="512278" y="741593"/>
                </a:lnTo>
                <a:cubicBezTo>
                  <a:pt x="527780" y="736378"/>
                  <a:pt x="560213" y="725448"/>
                  <a:pt x="584359" y="717447"/>
                </a:cubicBezTo>
                <a:lnTo>
                  <a:pt x="628150" y="702731"/>
                </a:lnTo>
                <a:lnTo>
                  <a:pt x="649510" y="683871"/>
                </a:lnTo>
                <a:lnTo>
                  <a:pt x="670869" y="664940"/>
                </a:lnTo>
                <a:lnTo>
                  <a:pt x="670869" y="637865"/>
                </a:lnTo>
                <a:lnTo>
                  <a:pt x="670869" y="610791"/>
                </a:lnTo>
                <a:lnTo>
                  <a:pt x="668941" y="608719"/>
                </a:lnTo>
                <a:cubicBezTo>
                  <a:pt x="667798" y="607576"/>
                  <a:pt x="645723" y="587931"/>
                  <a:pt x="619792" y="564999"/>
                </a:cubicBezTo>
                <a:cubicBezTo>
                  <a:pt x="593860" y="542068"/>
                  <a:pt x="564142" y="515779"/>
                  <a:pt x="553712" y="506492"/>
                </a:cubicBezTo>
                <a:cubicBezTo>
                  <a:pt x="543282" y="497276"/>
                  <a:pt x="514064" y="471416"/>
                  <a:pt x="488847" y="449056"/>
                </a:cubicBezTo>
                <a:cubicBezTo>
                  <a:pt x="463486" y="426553"/>
                  <a:pt x="442770" y="407694"/>
                  <a:pt x="442627" y="406908"/>
                </a:cubicBezTo>
                <a:cubicBezTo>
                  <a:pt x="442412" y="406051"/>
                  <a:pt x="440626" y="388334"/>
                  <a:pt x="438698" y="367546"/>
                </a:cubicBezTo>
                <a:cubicBezTo>
                  <a:pt x="436697" y="346686"/>
                  <a:pt x="434126" y="320040"/>
                  <a:pt x="432983" y="308253"/>
                </a:cubicBezTo>
                <a:cubicBezTo>
                  <a:pt x="431768" y="296466"/>
                  <a:pt x="430482" y="283250"/>
                  <a:pt x="430054" y="278963"/>
                </a:cubicBezTo>
                <a:cubicBezTo>
                  <a:pt x="429554" y="273749"/>
                  <a:pt x="428839" y="270391"/>
                  <a:pt x="427982" y="269034"/>
                </a:cubicBezTo>
                <a:cubicBezTo>
                  <a:pt x="426482" y="266605"/>
                  <a:pt x="418767" y="259675"/>
                  <a:pt x="399050" y="242959"/>
                </a:cubicBezTo>
                <a:cubicBezTo>
                  <a:pt x="391120" y="236315"/>
                  <a:pt x="384262" y="229957"/>
                  <a:pt x="383762" y="228886"/>
                </a:cubicBezTo>
                <a:cubicBezTo>
                  <a:pt x="382834" y="226743"/>
                  <a:pt x="382333" y="218956"/>
                  <a:pt x="380833" y="181594"/>
                </a:cubicBezTo>
                <a:cubicBezTo>
                  <a:pt x="380405" y="170807"/>
                  <a:pt x="379762" y="159591"/>
                  <a:pt x="379405" y="156591"/>
                </a:cubicBezTo>
                <a:cubicBezTo>
                  <a:pt x="379047" y="153519"/>
                  <a:pt x="378404" y="147376"/>
                  <a:pt x="377976" y="142875"/>
                </a:cubicBezTo>
                <a:cubicBezTo>
                  <a:pt x="375904" y="121301"/>
                  <a:pt x="374047" y="107228"/>
                  <a:pt x="370761" y="87868"/>
                </a:cubicBezTo>
                <a:cubicBezTo>
                  <a:pt x="366974" y="65365"/>
                  <a:pt x="365046" y="57293"/>
                  <a:pt x="359473" y="39934"/>
                </a:cubicBezTo>
                <a:cubicBezTo>
                  <a:pt x="355330" y="27289"/>
                  <a:pt x="351615" y="19217"/>
                  <a:pt x="346472" y="11716"/>
                </a:cubicBezTo>
                <a:cubicBezTo>
                  <a:pt x="342829" y="6501"/>
                  <a:pt x="336542" y="0"/>
                  <a:pt x="335113" y="0"/>
                </a:cubicBezTo>
                <a:cubicBezTo>
                  <a:pt x="334685" y="0"/>
                  <a:pt x="332827" y="1500"/>
                  <a:pt x="330970" y="3358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 w="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74" name="Graphic 10">
            <a:extLst>
              <a:ext uri="{FF2B5EF4-FFF2-40B4-BE49-F238E27FC236}">
                <a16:creationId xmlns:a16="http://schemas.microsoft.com/office/drawing/2014/main" id="{4F335412-7966-A44A-A605-711DF9A24755}"/>
              </a:ext>
            </a:extLst>
          </p:cNvPr>
          <p:cNvSpPr/>
          <p:nvPr/>
        </p:nvSpPr>
        <p:spPr>
          <a:xfrm rot="10800000" flipV="1">
            <a:off x="3091740" y="10838935"/>
            <a:ext cx="2554741" cy="1346964"/>
          </a:xfrm>
          <a:custGeom>
            <a:avLst/>
            <a:gdLst>
              <a:gd name="connsiteX0" fmla="*/ 745068 w 1733876"/>
              <a:gd name="connsiteY0" fmla="*/ 17990 h 914170"/>
              <a:gd name="connsiteX1" fmla="*/ 744120 w 1733876"/>
              <a:gd name="connsiteY1" fmla="*/ 72909 h 914170"/>
              <a:gd name="connsiteX2" fmla="*/ 743307 w 1733876"/>
              <a:gd name="connsiteY2" fmla="*/ 109701 h 914170"/>
              <a:gd name="connsiteX3" fmla="*/ 739379 w 1733876"/>
              <a:gd name="connsiteY3" fmla="*/ 110513 h 914170"/>
              <a:gd name="connsiteX4" fmla="*/ 735586 w 1733876"/>
              <a:gd name="connsiteY4" fmla="*/ 117546 h 914170"/>
              <a:gd name="connsiteX5" fmla="*/ 738701 w 1733876"/>
              <a:gd name="connsiteY5" fmla="*/ 125121 h 914170"/>
              <a:gd name="connsiteX6" fmla="*/ 742088 w 1733876"/>
              <a:gd name="connsiteY6" fmla="*/ 134319 h 914170"/>
              <a:gd name="connsiteX7" fmla="*/ 742494 w 1733876"/>
              <a:gd name="connsiteY7" fmla="*/ 142300 h 914170"/>
              <a:gd name="connsiteX8" fmla="*/ 734502 w 1733876"/>
              <a:gd name="connsiteY8" fmla="*/ 141894 h 914170"/>
              <a:gd name="connsiteX9" fmla="*/ 719330 w 1733876"/>
              <a:gd name="connsiteY9" fmla="*/ 147576 h 914170"/>
              <a:gd name="connsiteX10" fmla="*/ 727593 w 1733876"/>
              <a:gd name="connsiteY10" fmla="*/ 152580 h 914170"/>
              <a:gd name="connsiteX11" fmla="*/ 735044 w 1733876"/>
              <a:gd name="connsiteY11" fmla="*/ 160020 h 914170"/>
              <a:gd name="connsiteX12" fmla="*/ 734231 w 1733876"/>
              <a:gd name="connsiteY12" fmla="*/ 168407 h 914170"/>
              <a:gd name="connsiteX13" fmla="*/ 734231 w 1733876"/>
              <a:gd name="connsiteY13" fmla="*/ 172870 h 914170"/>
              <a:gd name="connsiteX14" fmla="*/ 725426 w 1733876"/>
              <a:gd name="connsiteY14" fmla="*/ 173817 h 914170"/>
              <a:gd name="connsiteX15" fmla="*/ 716620 w 1733876"/>
              <a:gd name="connsiteY15" fmla="*/ 174764 h 914170"/>
              <a:gd name="connsiteX16" fmla="*/ 716620 w 1733876"/>
              <a:gd name="connsiteY16" fmla="*/ 179904 h 914170"/>
              <a:gd name="connsiteX17" fmla="*/ 716620 w 1733876"/>
              <a:gd name="connsiteY17" fmla="*/ 185044 h 914170"/>
              <a:gd name="connsiteX18" fmla="*/ 710931 w 1733876"/>
              <a:gd name="connsiteY18" fmla="*/ 184368 h 914170"/>
              <a:gd name="connsiteX19" fmla="*/ 679367 w 1733876"/>
              <a:gd name="connsiteY19" fmla="*/ 182474 h 914170"/>
              <a:gd name="connsiteX20" fmla="*/ 681128 w 1733876"/>
              <a:gd name="connsiteY20" fmla="*/ 191267 h 914170"/>
              <a:gd name="connsiteX21" fmla="*/ 693591 w 1733876"/>
              <a:gd name="connsiteY21" fmla="*/ 194783 h 914170"/>
              <a:gd name="connsiteX22" fmla="*/ 704699 w 1733876"/>
              <a:gd name="connsiteY22" fmla="*/ 198706 h 914170"/>
              <a:gd name="connsiteX23" fmla="*/ 708221 w 1733876"/>
              <a:gd name="connsiteY23" fmla="*/ 212909 h 914170"/>
              <a:gd name="connsiteX24" fmla="*/ 696707 w 1733876"/>
              <a:gd name="connsiteY24" fmla="*/ 241180 h 914170"/>
              <a:gd name="connsiteX25" fmla="*/ 691423 w 1733876"/>
              <a:gd name="connsiteY25" fmla="*/ 230900 h 914170"/>
              <a:gd name="connsiteX26" fmla="*/ 689256 w 1733876"/>
              <a:gd name="connsiteY26" fmla="*/ 219808 h 914170"/>
              <a:gd name="connsiteX27" fmla="*/ 675980 w 1733876"/>
              <a:gd name="connsiteY27" fmla="*/ 217914 h 914170"/>
              <a:gd name="connsiteX28" fmla="*/ 656066 w 1733876"/>
              <a:gd name="connsiteY28" fmla="*/ 219402 h 914170"/>
              <a:gd name="connsiteX29" fmla="*/ 644416 w 1733876"/>
              <a:gd name="connsiteY29" fmla="*/ 244832 h 914170"/>
              <a:gd name="connsiteX30" fmla="*/ 642655 w 1733876"/>
              <a:gd name="connsiteY30" fmla="*/ 253624 h 914170"/>
              <a:gd name="connsiteX31" fmla="*/ 580205 w 1733876"/>
              <a:gd name="connsiteY31" fmla="*/ 254030 h 914170"/>
              <a:gd name="connsiteX32" fmla="*/ 517755 w 1733876"/>
              <a:gd name="connsiteY32" fmla="*/ 254301 h 914170"/>
              <a:gd name="connsiteX33" fmla="*/ 516942 w 1733876"/>
              <a:gd name="connsiteY33" fmla="*/ 258494 h 914170"/>
              <a:gd name="connsiteX34" fmla="*/ 516129 w 1733876"/>
              <a:gd name="connsiteY34" fmla="*/ 265798 h 914170"/>
              <a:gd name="connsiteX35" fmla="*/ 584540 w 1733876"/>
              <a:gd name="connsiteY35" fmla="*/ 274049 h 914170"/>
              <a:gd name="connsiteX36" fmla="*/ 637101 w 1733876"/>
              <a:gd name="connsiteY36" fmla="*/ 278649 h 914170"/>
              <a:gd name="connsiteX37" fmla="*/ 619490 w 1733876"/>
              <a:gd name="connsiteY37" fmla="*/ 368601 h 914170"/>
              <a:gd name="connsiteX38" fmla="*/ 614207 w 1733876"/>
              <a:gd name="connsiteY38" fmla="*/ 392137 h 914170"/>
              <a:gd name="connsiteX39" fmla="*/ 558530 w 1733876"/>
              <a:gd name="connsiteY39" fmla="*/ 388755 h 914170"/>
              <a:gd name="connsiteX40" fmla="*/ 554060 w 1733876"/>
              <a:gd name="connsiteY40" fmla="*/ 385509 h 914170"/>
              <a:gd name="connsiteX41" fmla="*/ 552163 w 1733876"/>
              <a:gd name="connsiteY41" fmla="*/ 382804 h 914170"/>
              <a:gd name="connsiteX42" fmla="*/ 488900 w 1733876"/>
              <a:gd name="connsiteY42" fmla="*/ 378881 h 914170"/>
              <a:gd name="connsiteX43" fmla="*/ 312929 w 1733876"/>
              <a:gd name="connsiteY43" fmla="*/ 368736 h 914170"/>
              <a:gd name="connsiteX44" fmla="*/ 311032 w 1733876"/>
              <a:gd name="connsiteY44" fmla="*/ 372659 h 914170"/>
              <a:gd name="connsiteX45" fmla="*/ 324579 w 1733876"/>
              <a:gd name="connsiteY45" fmla="*/ 380639 h 914170"/>
              <a:gd name="connsiteX46" fmla="*/ 338126 w 1733876"/>
              <a:gd name="connsiteY46" fmla="*/ 388755 h 914170"/>
              <a:gd name="connsiteX47" fmla="*/ 325798 w 1733876"/>
              <a:gd name="connsiteY47" fmla="*/ 445702 h 914170"/>
              <a:gd name="connsiteX48" fmla="*/ 313064 w 1733876"/>
              <a:gd name="connsiteY48" fmla="*/ 502649 h 914170"/>
              <a:gd name="connsiteX49" fmla="*/ 300466 w 1733876"/>
              <a:gd name="connsiteY49" fmla="*/ 506437 h 914170"/>
              <a:gd name="connsiteX50" fmla="*/ 282042 w 1733876"/>
              <a:gd name="connsiteY50" fmla="*/ 508195 h 914170"/>
              <a:gd name="connsiteX51" fmla="*/ 274862 w 1733876"/>
              <a:gd name="connsiteY51" fmla="*/ 509007 h 914170"/>
              <a:gd name="connsiteX52" fmla="*/ 275269 w 1733876"/>
              <a:gd name="connsiteY52" fmla="*/ 515229 h 914170"/>
              <a:gd name="connsiteX53" fmla="*/ 275675 w 1733876"/>
              <a:gd name="connsiteY53" fmla="*/ 521451 h 914170"/>
              <a:gd name="connsiteX54" fmla="*/ 295183 w 1733876"/>
              <a:gd name="connsiteY54" fmla="*/ 525915 h 914170"/>
              <a:gd name="connsiteX55" fmla="*/ 315096 w 1733876"/>
              <a:gd name="connsiteY55" fmla="*/ 530650 h 914170"/>
              <a:gd name="connsiteX56" fmla="*/ 306833 w 1733876"/>
              <a:gd name="connsiteY56" fmla="*/ 562302 h 914170"/>
              <a:gd name="connsiteX57" fmla="*/ 282178 w 1733876"/>
              <a:gd name="connsiteY57" fmla="*/ 565684 h 914170"/>
              <a:gd name="connsiteX58" fmla="*/ 257523 w 1733876"/>
              <a:gd name="connsiteY58" fmla="*/ 568659 h 914170"/>
              <a:gd name="connsiteX59" fmla="*/ 256033 w 1733876"/>
              <a:gd name="connsiteY59" fmla="*/ 580292 h 914170"/>
              <a:gd name="connsiteX60" fmla="*/ 250614 w 1733876"/>
              <a:gd name="connsiteY60" fmla="*/ 596524 h 914170"/>
              <a:gd name="connsiteX61" fmla="*/ 242079 w 1733876"/>
              <a:gd name="connsiteY61" fmla="*/ 574882 h 914170"/>
              <a:gd name="connsiteX62" fmla="*/ 240318 w 1733876"/>
              <a:gd name="connsiteY62" fmla="*/ 567442 h 914170"/>
              <a:gd name="connsiteX63" fmla="*/ 233545 w 1733876"/>
              <a:gd name="connsiteY63" fmla="*/ 566225 h 914170"/>
              <a:gd name="connsiteX64" fmla="*/ 225417 w 1733876"/>
              <a:gd name="connsiteY64" fmla="*/ 564737 h 914170"/>
              <a:gd name="connsiteX65" fmla="*/ 222030 w 1733876"/>
              <a:gd name="connsiteY65" fmla="*/ 555268 h 914170"/>
              <a:gd name="connsiteX66" fmla="*/ 220269 w 1733876"/>
              <a:gd name="connsiteY66" fmla="*/ 546341 h 914170"/>
              <a:gd name="connsiteX67" fmla="*/ 213496 w 1733876"/>
              <a:gd name="connsiteY67" fmla="*/ 546746 h 914170"/>
              <a:gd name="connsiteX68" fmla="*/ 206587 w 1733876"/>
              <a:gd name="connsiteY68" fmla="*/ 547152 h 914170"/>
              <a:gd name="connsiteX69" fmla="*/ 204691 w 1733876"/>
              <a:gd name="connsiteY69" fmla="*/ 556891 h 914170"/>
              <a:gd name="connsiteX70" fmla="*/ 202659 w 1733876"/>
              <a:gd name="connsiteY70" fmla="*/ 566630 h 914170"/>
              <a:gd name="connsiteX71" fmla="*/ 195750 w 1733876"/>
              <a:gd name="connsiteY71" fmla="*/ 567442 h 914170"/>
              <a:gd name="connsiteX72" fmla="*/ 188976 w 1733876"/>
              <a:gd name="connsiteY72" fmla="*/ 568389 h 914170"/>
              <a:gd name="connsiteX73" fmla="*/ 183558 w 1733876"/>
              <a:gd name="connsiteY73" fmla="*/ 585027 h 914170"/>
              <a:gd name="connsiteX74" fmla="*/ 178275 w 1733876"/>
              <a:gd name="connsiteY74" fmla="*/ 601800 h 914170"/>
              <a:gd name="connsiteX75" fmla="*/ 172043 w 1733876"/>
              <a:gd name="connsiteY75" fmla="*/ 602476 h 914170"/>
              <a:gd name="connsiteX76" fmla="*/ 148336 w 1733876"/>
              <a:gd name="connsiteY76" fmla="*/ 604640 h 914170"/>
              <a:gd name="connsiteX77" fmla="*/ 125171 w 1733876"/>
              <a:gd name="connsiteY77" fmla="*/ 606805 h 914170"/>
              <a:gd name="connsiteX78" fmla="*/ 119617 w 1733876"/>
              <a:gd name="connsiteY78" fmla="*/ 607481 h 914170"/>
              <a:gd name="connsiteX79" fmla="*/ 122733 w 1733876"/>
              <a:gd name="connsiteY79" fmla="*/ 625877 h 914170"/>
              <a:gd name="connsiteX80" fmla="*/ 124630 w 1733876"/>
              <a:gd name="connsiteY80" fmla="*/ 649819 h 914170"/>
              <a:gd name="connsiteX81" fmla="*/ 119211 w 1733876"/>
              <a:gd name="connsiteY81" fmla="*/ 685124 h 914170"/>
              <a:gd name="connsiteX82" fmla="*/ 114470 w 1733876"/>
              <a:gd name="connsiteY82" fmla="*/ 719346 h 914170"/>
              <a:gd name="connsiteX83" fmla="*/ 113657 w 1733876"/>
              <a:gd name="connsiteY83" fmla="*/ 723675 h 914170"/>
              <a:gd name="connsiteX84" fmla="*/ 56896 w 1733876"/>
              <a:gd name="connsiteY84" fmla="*/ 723675 h 914170"/>
              <a:gd name="connsiteX85" fmla="*/ 0 w 1733876"/>
              <a:gd name="connsiteY85" fmla="*/ 724351 h 914170"/>
              <a:gd name="connsiteX86" fmla="*/ 18830 w 1733876"/>
              <a:gd name="connsiteY86" fmla="*/ 798342 h 914170"/>
              <a:gd name="connsiteX87" fmla="*/ 66379 w 1733876"/>
              <a:gd name="connsiteY87" fmla="*/ 808081 h 914170"/>
              <a:gd name="connsiteX88" fmla="*/ 133435 w 1733876"/>
              <a:gd name="connsiteY88" fmla="*/ 813762 h 914170"/>
              <a:gd name="connsiteX89" fmla="*/ 469393 w 1733876"/>
              <a:gd name="connsiteY89" fmla="*/ 842033 h 914170"/>
              <a:gd name="connsiteX90" fmla="*/ 574380 w 1733876"/>
              <a:gd name="connsiteY90" fmla="*/ 850825 h 914170"/>
              <a:gd name="connsiteX91" fmla="*/ 887038 w 1733876"/>
              <a:gd name="connsiteY91" fmla="*/ 877202 h 914170"/>
              <a:gd name="connsiteX92" fmla="*/ 1062738 w 1733876"/>
              <a:gd name="connsiteY92" fmla="*/ 890728 h 914170"/>
              <a:gd name="connsiteX93" fmla="*/ 1460876 w 1733876"/>
              <a:gd name="connsiteY93" fmla="*/ 911695 h 914170"/>
              <a:gd name="connsiteX94" fmla="*/ 1512489 w 1733876"/>
              <a:gd name="connsiteY94" fmla="*/ 914129 h 914170"/>
              <a:gd name="connsiteX95" fmla="*/ 1525358 w 1733876"/>
              <a:gd name="connsiteY95" fmla="*/ 892757 h 914170"/>
              <a:gd name="connsiteX96" fmla="*/ 1650123 w 1733876"/>
              <a:gd name="connsiteY96" fmla="*/ 736525 h 914170"/>
              <a:gd name="connsiteX97" fmla="*/ 1733842 w 1733876"/>
              <a:gd name="connsiteY97" fmla="*/ 638051 h 914170"/>
              <a:gd name="connsiteX98" fmla="*/ 1469139 w 1733876"/>
              <a:gd name="connsiteY98" fmla="*/ 640351 h 914170"/>
              <a:gd name="connsiteX99" fmla="*/ 1372822 w 1733876"/>
              <a:gd name="connsiteY99" fmla="*/ 641974 h 914170"/>
              <a:gd name="connsiteX100" fmla="*/ 1344239 w 1733876"/>
              <a:gd name="connsiteY100" fmla="*/ 642921 h 914170"/>
              <a:gd name="connsiteX101" fmla="*/ 1342207 w 1733876"/>
              <a:gd name="connsiteY101" fmla="*/ 636969 h 914170"/>
              <a:gd name="connsiteX102" fmla="*/ 1340175 w 1733876"/>
              <a:gd name="connsiteY102" fmla="*/ 631017 h 914170"/>
              <a:gd name="connsiteX103" fmla="*/ 1329337 w 1733876"/>
              <a:gd name="connsiteY103" fmla="*/ 630611 h 914170"/>
              <a:gd name="connsiteX104" fmla="*/ 1318364 w 1733876"/>
              <a:gd name="connsiteY104" fmla="*/ 630206 h 914170"/>
              <a:gd name="connsiteX105" fmla="*/ 1314842 w 1733876"/>
              <a:gd name="connsiteY105" fmla="*/ 621819 h 914170"/>
              <a:gd name="connsiteX106" fmla="*/ 1298180 w 1733876"/>
              <a:gd name="connsiteY106" fmla="*/ 576505 h 914170"/>
              <a:gd name="connsiteX107" fmla="*/ 1346542 w 1733876"/>
              <a:gd name="connsiteY107" fmla="*/ 572176 h 914170"/>
              <a:gd name="connsiteX108" fmla="*/ 1395174 w 1733876"/>
              <a:gd name="connsiteY108" fmla="*/ 567442 h 914170"/>
              <a:gd name="connsiteX109" fmla="*/ 1396122 w 1733876"/>
              <a:gd name="connsiteY109" fmla="*/ 560814 h 914170"/>
              <a:gd name="connsiteX110" fmla="*/ 1395174 w 1733876"/>
              <a:gd name="connsiteY110" fmla="*/ 555944 h 914170"/>
              <a:gd name="connsiteX111" fmla="*/ 1384066 w 1733876"/>
              <a:gd name="connsiteY111" fmla="*/ 556621 h 914170"/>
              <a:gd name="connsiteX112" fmla="*/ 1297909 w 1733876"/>
              <a:gd name="connsiteY112" fmla="*/ 560002 h 914170"/>
              <a:gd name="connsiteX113" fmla="*/ 1287343 w 1733876"/>
              <a:gd name="connsiteY113" fmla="*/ 554998 h 914170"/>
              <a:gd name="connsiteX114" fmla="*/ 1272712 w 1733876"/>
              <a:gd name="connsiteY114" fmla="*/ 544853 h 914170"/>
              <a:gd name="connsiteX115" fmla="*/ 1260520 w 1733876"/>
              <a:gd name="connsiteY115" fmla="*/ 539577 h 914170"/>
              <a:gd name="connsiteX116" fmla="*/ 1226653 w 1733876"/>
              <a:gd name="connsiteY116" fmla="*/ 540389 h 914170"/>
              <a:gd name="connsiteX117" fmla="*/ 1188452 w 1733876"/>
              <a:gd name="connsiteY117" fmla="*/ 541877 h 914170"/>
              <a:gd name="connsiteX118" fmla="*/ 1183981 w 1733876"/>
              <a:gd name="connsiteY118" fmla="*/ 548234 h 914170"/>
              <a:gd name="connsiteX119" fmla="*/ 1183033 w 1733876"/>
              <a:gd name="connsiteY119" fmla="*/ 557162 h 914170"/>
              <a:gd name="connsiteX120" fmla="*/ 1182220 w 1733876"/>
              <a:gd name="connsiteY120" fmla="*/ 560408 h 914170"/>
              <a:gd name="connsiteX121" fmla="*/ 1153637 w 1733876"/>
              <a:gd name="connsiteY121" fmla="*/ 559461 h 914170"/>
              <a:gd name="connsiteX122" fmla="*/ 1097689 w 1733876"/>
              <a:gd name="connsiteY122" fmla="*/ 557838 h 914170"/>
              <a:gd name="connsiteX123" fmla="*/ 1070324 w 1733876"/>
              <a:gd name="connsiteY123" fmla="*/ 556891 h 914170"/>
              <a:gd name="connsiteX124" fmla="*/ 1050546 w 1733876"/>
              <a:gd name="connsiteY124" fmla="*/ 521316 h 914170"/>
              <a:gd name="connsiteX125" fmla="*/ 1030904 w 1733876"/>
              <a:gd name="connsiteY125" fmla="*/ 484118 h 914170"/>
              <a:gd name="connsiteX126" fmla="*/ 1035780 w 1733876"/>
              <a:gd name="connsiteY126" fmla="*/ 467210 h 914170"/>
              <a:gd name="connsiteX127" fmla="*/ 1043637 w 1733876"/>
              <a:gd name="connsiteY127" fmla="*/ 451789 h 914170"/>
              <a:gd name="connsiteX128" fmla="*/ 1042147 w 1733876"/>
              <a:gd name="connsiteY128" fmla="*/ 442591 h 914170"/>
              <a:gd name="connsiteX129" fmla="*/ 1022776 w 1733876"/>
              <a:gd name="connsiteY129" fmla="*/ 433664 h 914170"/>
              <a:gd name="connsiteX130" fmla="*/ 955042 w 1733876"/>
              <a:gd name="connsiteY130" fmla="*/ 428118 h 914170"/>
              <a:gd name="connsiteX131" fmla="*/ 893269 w 1733876"/>
              <a:gd name="connsiteY131" fmla="*/ 423925 h 914170"/>
              <a:gd name="connsiteX132" fmla="*/ 887580 w 1733876"/>
              <a:gd name="connsiteY132" fmla="*/ 423248 h 914170"/>
              <a:gd name="connsiteX133" fmla="*/ 892456 w 1733876"/>
              <a:gd name="connsiteY133" fmla="*/ 404717 h 914170"/>
              <a:gd name="connsiteX134" fmla="*/ 897198 w 1733876"/>
              <a:gd name="connsiteY134" fmla="*/ 386185 h 914170"/>
              <a:gd name="connsiteX135" fmla="*/ 879722 w 1733876"/>
              <a:gd name="connsiteY135" fmla="*/ 317064 h 914170"/>
              <a:gd name="connsiteX136" fmla="*/ 862247 w 1733876"/>
              <a:gd name="connsiteY136" fmla="*/ 247943 h 914170"/>
              <a:gd name="connsiteX137" fmla="*/ 837863 w 1733876"/>
              <a:gd name="connsiteY137" fmla="*/ 244832 h 914170"/>
              <a:gd name="connsiteX138" fmla="*/ 801558 w 1733876"/>
              <a:gd name="connsiteY138" fmla="*/ 230088 h 914170"/>
              <a:gd name="connsiteX139" fmla="*/ 797359 w 1733876"/>
              <a:gd name="connsiteY139" fmla="*/ 220213 h 914170"/>
              <a:gd name="connsiteX140" fmla="*/ 800881 w 1733876"/>
              <a:gd name="connsiteY140" fmla="*/ 213856 h 914170"/>
              <a:gd name="connsiteX141" fmla="*/ 802506 w 1733876"/>
              <a:gd name="connsiteY141" fmla="*/ 204793 h 914170"/>
              <a:gd name="connsiteX142" fmla="*/ 810363 w 1733876"/>
              <a:gd name="connsiteY142" fmla="*/ 199518 h 914170"/>
              <a:gd name="connsiteX143" fmla="*/ 821065 w 1733876"/>
              <a:gd name="connsiteY143" fmla="*/ 196271 h 914170"/>
              <a:gd name="connsiteX144" fmla="*/ 816866 w 1733876"/>
              <a:gd name="connsiteY144" fmla="*/ 184638 h 914170"/>
              <a:gd name="connsiteX145" fmla="*/ 791263 w 1733876"/>
              <a:gd name="connsiteY145" fmla="*/ 183015 h 914170"/>
              <a:gd name="connsiteX146" fmla="*/ 767420 w 1733876"/>
              <a:gd name="connsiteY146" fmla="*/ 182609 h 914170"/>
              <a:gd name="connsiteX147" fmla="*/ 761866 w 1733876"/>
              <a:gd name="connsiteY147" fmla="*/ 154745 h 914170"/>
              <a:gd name="connsiteX148" fmla="*/ 768098 w 1733876"/>
              <a:gd name="connsiteY148" fmla="*/ 152851 h 914170"/>
              <a:gd name="connsiteX149" fmla="*/ 773516 w 1733876"/>
              <a:gd name="connsiteY149" fmla="*/ 149605 h 914170"/>
              <a:gd name="connsiteX150" fmla="*/ 763356 w 1733876"/>
              <a:gd name="connsiteY150" fmla="*/ 144735 h 914170"/>
              <a:gd name="connsiteX151" fmla="*/ 755770 w 1733876"/>
              <a:gd name="connsiteY151" fmla="*/ 137025 h 914170"/>
              <a:gd name="connsiteX152" fmla="*/ 759021 w 1733876"/>
              <a:gd name="connsiteY152" fmla="*/ 117005 h 914170"/>
              <a:gd name="connsiteX153" fmla="*/ 755093 w 1733876"/>
              <a:gd name="connsiteY153" fmla="*/ 110918 h 914170"/>
              <a:gd name="connsiteX154" fmla="*/ 751842 w 1733876"/>
              <a:gd name="connsiteY154" fmla="*/ 110918 h 914170"/>
              <a:gd name="connsiteX155" fmla="*/ 751842 w 1733876"/>
              <a:gd name="connsiteY155" fmla="*/ 57759 h 914170"/>
              <a:gd name="connsiteX156" fmla="*/ 749403 w 1733876"/>
              <a:gd name="connsiteY156" fmla="*/ 2300 h 914170"/>
              <a:gd name="connsiteX157" fmla="*/ 746017 w 1733876"/>
              <a:gd name="connsiteY157" fmla="*/ 0 h 914170"/>
              <a:gd name="connsiteX158" fmla="*/ 745068 w 1733876"/>
              <a:gd name="connsiteY158" fmla="*/ 17990 h 914170"/>
              <a:gd name="connsiteX159" fmla="*/ 496486 w 1733876"/>
              <a:gd name="connsiteY159" fmla="*/ 401606 h 914170"/>
              <a:gd name="connsiteX160" fmla="*/ 516806 w 1733876"/>
              <a:gd name="connsiteY160" fmla="*/ 405258 h 914170"/>
              <a:gd name="connsiteX161" fmla="*/ 516536 w 1733876"/>
              <a:gd name="connsiteY161" fmla="*/ 410668 h 914170"/>
              <a:gd name="connsiteX162" fmla="*/ 509898 w 1733876"/>
              <a:gd name="connsiteY162" fmla="*/ 500485 h 914170"/>
              <a:gd name="connsiteX163" fmla="*/ 502582 w 1733876"/>
              <a:gd name="connsiteY163" fmla="*/ 480872 h 914170"/>
              <a:gd name="connsiteX164" fmla="*/ 484430 w 1733876"/>
              <a:gd name="connsiteY164" fmla="*/ 426495 h 914170"/>
              <a:gd name="connsiteX165" fmla="*/ 472780 w 1733876"/>
              <a:gd name="connsiteY165" fmla="*/ 398359 h 914170"/>
              <a:gd name="connsiteX166" fmla="*/ 496486 w 1733876"/>
              <a:gd name="connsiteY166" fmla="*/ 401606 h 914170"/>
              <a:gd name="connsiteX167" fmla="*/ 610956 w 1733876"/>
              <a:gd name="connsiteY167" fmla="*/ 408369 h 914170"/>
              <a:gd name="connsiteX168" fmla="*/ 601202 w 1733876"/>
              <a:gd name="connsiteY168" fmla="*/ 434746 h 914170"/>
              <a:gd name="connsiteX169" fmla="*/ 595377 w 1733876"/>
              <a:gd name="connsiteY169" fmla="*/ 445026 h 914170"/>
              <a:gd name="connsiteX170" fmla="*/ 606079 w 1733876"/>
              <a:gd name="connsiteY170" fmla="*/ 448949 h 914170"/>
              <a:gd name="connsiteX171" fmla="*/ 617052 w 1733876"/>
              <a:gd name="connsiteY171" fmla="*/ 454630 h 914170"/>
              <a:gd name="connsiteX172" fmla="*/ 613665 w 1733876"/>
              <a:gd name="connsiteY172" fmla="*/ 469915 h 914170"/>
              <a:gd name="connsiteX173" fmla="*/ 609466 w 1733876"/>
              <a:gd name="connsiteY173" fmla="*/ 482630 h 914170"/>
              <a:gd name="connsiteX174" fmla="*/ 602422 w 1733876"/>
              <a:gd name="connsiteY174" fmla="*/ 483442 h 914170"/>
              <a:gd name="connsiteX175" fmla="*/ 587114 w 1733876"/>
              <a:gd name="connsiteY175" fmla="*/ 485065 h 914170"/>
              <a:gd name="connsiteX176" fmla="*/ 578850 w 1733876"/>
              <a:gd name="connsiteY176" fmla="*/ 485876 h 914170"/>
              <a:gd name="connsiteX177" fmla="*/ 568826 w 1733876"/>
              <a:gd name="connsiteY177" fmla="*/ 506031 h 914170"/>
              <a:gd name="connsiteX178" fmla="*/ 554060 w 1733876"/>
              <a:gd name="connsiteY178" fmla="*/ 526997 h 914170"/>
              <a:gd name="connsiteX179" fmla="*/ 547016 w 1733876"/>
              <a:gd name="connsiteY179" fmla="*/ 528350 h 914170"/>
              <a:gd name="connsiteX180" fmla="*/ 539836 w 1733876"/>
              <a:gd name="connsiteY180" fmla="*/ 467345 h 914170"/>
              <a:gd name="connsiteX181" fmla="*/ 535636 w 1733876"/>
              <a:gd name="connsiteY181" fmla="*/ 412833 h 914170"/>
              <a:gd name="connsiteX182" fmla="*/ 534959 w 1733876"/>
              <a:gd name="connsiteY182" fmla="*/ 405799 h 914170"/>
              <a:gd name="connsiteX183" fmla="*/ 572890 w 1733876"/>
              <a:gd name="connsiteY183" fmla="*/ 405799 h 914170"/>
              <a:gd name="connsiteX184" fmla="*/ 610956 w 1733876"/>
              <a:gd name="connsiteY184" fmla="*/ 408369 h 91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1733876" h="914170">
                <a:moveTo>
                  <a:pt x="745068" y="17990"/>
                </a:moveTo>
                <a:cubicBezTo>
                  <a:pt x="745068" y="28000"/>
                  <a:pt x="744662" y="52619"/>
                  <a:pt x="744120" y="72909"/>
                </a:cubicBezTo>
                <a:lnTo>
                  <a:pt x="743307" y="109701"/>
                </a:lnTo>
                <a:lnTo>
                  <a:pt x="739379" y="110513"/>
                </a:lnTo>
                <a:cubicBezTo>
                  <a:pt x="735857" y="111189"/>
                  <a:pt x="735586" y="111730"/>
                  <a:pt x="735586" y="117546"/>
                </a:cubicBezTo>
                <a:cubicBezTo>
                  <a:pt x="735586" y="122687"/>
                  <a:pt x="736127" y="124039"/>
                  <a:pt x="738701" y="125121"/>
                </a:cubicBezTo>
                <a:cubicBezTo>
                  <a:pt x="741275" y="126203"/>
                  <a:pt x="741682" y="127691"/>
                  <a:pt x="742088" y="134319"/>
                </a:cubicBezTo>
                <a:lnTo>
                  <a:pt x="742494" y="142300"/>
                </a:lnTo>
                <a:lnTo>
                  <a:pt x="734502" y="141894"/>
                </a:lnTo>
                <a:cubicBezTo>
                  <a:pt x="726645" y="141353"/>
                  <a:pt x="719330" y="144059"/>
                  <a:pt x="719330" y="147576"/>
                </a:cubicBezTo>
                <a:cubicBezTo>
                  <a:pt x="719330" y="148387"/>
                  <a:pt x="722987" y="150551"/>
                  <a:pt x="727593" y="152580"/>
                </a:cubicBezTo>
                <a:cubicBezTo>
                  <a:pt x="735450" y="155962"/>
                  <a:pt x="735721" y="156233"/>
                  <a:pt x="735044" y="160020"/>
                </a:cubicBezTo>
                <a:cubicBezTo>
                  <a:pt x="734637" y="162184"/>
                  <a:pt x="734231" y="165972"/>
                  <a:pt x="734231" y="168407"/>
                </a:cubicBezTo>
                <a:lnTo>
                  <a:pt x="734231" y="172870"/>
                </a:lnTo>
                <a:lnTo>
                  <a:pt x="725426" y="173817"/>
                </a:lnTo>
                <a:lnTo>
                  <a:pt x="716620" y="174764"/>
                </a:lnTo>
                <a:lnTo>
                  <a:pt x="716620" y="179904"/>
                </a:lnTo>
                <a:lnTo>
                  <a:pt x="716620" y="185044"/>
                </a:lnTo>
                <a:lnTo>
                  <a:pt x="710931" y="184368"/>
                </a:lnTo>
                <a:cubicBezTo>
                  <a:pt x="694268" y="182745"/>
                  <a:pt x="679909" y="181933"/>
                  <a:pt x="679367" y="182474"/>
                </a:cubicBezTo>
                <a:cubicBezTo>
                  <a:pt x="677606" y="184097"/>
                  <a:pt x="678825" y="190590"/>
                  <a:pt x="681128" y="191267"/>
                </a:cubicBezTo>
                <a:cubicBezTo>
                  <a:pt x="682347" y="191537"/>
                  <a:pt x="688037" y="193160"/>
                  <a:pt x="693591" y="194783"/>
                </a:cubicBezTo>
                <a:cubicBezTo>
                  <a:pt x="699145" y="196407"/>
                  <a:pt x="704157" y="198165"/>
                  <a:pt x="704699" y="198706"/>
                </a:cubicBezTo>
                <a:cubicBezTo>
                  <a:pt x="705241" y="199112"/>
                  <a:pt x="706867" y="205605"/>
                  <a:pt x="708221" y="212909"/>
                </a:cubicBezTo>
                <a:cubicBezTo>
                  <a:pt x="712150" y="232793"/>
                  <a:pt x="709034" y="240368"/>
                  <a:pt x="696707" y="241180"/>
                </a:cubicBezTo>
                <a:cubicBezTo>
                  <a:pt x="693184" y="241450"/>
                  <a:pt x="693049" y="241180"/>
                  <a:pt x="691423" y="230900"/>
                </a:cubicBezTo>
                <a:cubicBezTo>
                  <a:pt x="690475" y="225083"/>
                  <a:pt x="689527" y="220078"/>
                  <a:pt x="689256" y="219808"/>
                </a:cubicBezTo>
                <a:cubicBezTo>
                  <a:pt x="688985" y="219672"/>
                  <a:pt x="683024" y="218726"/>
                  <a:pt x="675980" y="217914"/>
                </a:cubicBezTo>
                <a:cubicBezTo>
                  <a:pt x="663924" y="216561"/>
                  <a:pt x="662704" y="216697"/>
                  <a:pt x="656066" y="219402"/>
                </a:cubicBezTo>
                <a:cubicBezTo>
                  <a:pt x="648209" y="222648"/>
                  <a:pt x="649429" y="220078"/>
                  <a:pt x="644416" y="244832"/>
                </a:cubicBezTo>
                <a:lnTo>
                  <a:pt x="642655" y="253624"/>
                </a:lnTo>
                <a:lnTo>
                  <a:pt x="580205" y="254030"/>
                </a:lnTo>
                <a:lnTo>
                  <a:pt x="517755" y="254301"/>
                </a:lnTo>
                <a:lnTo>
                  <a:pt x="516942" y="258494"/>
                </a:lnTo>
                <a:cubicBezTo>
                  <a:pt x="516536" y="260793"/>
                  <a:pt x="516129" y="264175"/>
                  <a:pt x="516129" y="265798"/>
                </a:cubicBezTo>
                <a:cubicBezTo>
                  <a:pt x="516129" y="269315"/>
                  <a:pt x="510575" y="268639"/>
                  <a:pt x="584540" y="274049"/>
                </a:cubicBezTo>
                <a:cubicBezTo>
                  <a:pt x="612853" y="276078"/>
                  <a:pt x="636559" y="278107"/>
                  <a:pt x="637101" y="278649"/>
                </a:cubicBezTo>
                <a:cubicBezTo>
                  <a:pt x="638049" y="279460"/>
                  <a:pt x="634798" y="296233"/>
                  <a:pt x="619490" y="368601"/>
                </a:cubicBezTo>
                <a:cubicBezTo>
                  <a:pt x="616917" y="381180"/>
                  <a:pt x="614478" y="391866"/>
                  <a:pt x="614207" y="392137"/>
                </a:cubicBezTo>
                <a:cubicBezTo>
                  <a:pt x="613665" y="392678"/>
                  <a:pt x="564897" y="389837"/>
                  <a:pt x="558530" y="388755"/>
                </a:cubicBezTo>
                <a:cubicBezTo>
                  <a:pt x="555279" y="388214"/>
                  <a:pt x="554060" y="387403"/>
                  <a:pt x="554060" y="385509"/>
                </a:cubicBezTo>
                <a:cubicBezTo>
                  <a:pt x="554060" y="384021"/>
                  <a:pt x="553247" y="382804"/>
                  <a:pt x="552163" y="382804"/>
                </a:cubicBezTo>
                <a:cubicBezTo>
                  <a:pt x="551215" y="382804"/>
                  <a:pt x="522632" y="381045"/>
                  <a:pt x="488900" y="378881"/>
                </a:cubicBezTo>
                <a:cubicBezTo>
                  <a:pt x="333384" y="368736"/>
                  <a:pt x="314012" y="367654"/>
                  <a:pt x="312929" y="368736"/>
                </a:cubicBezTo>
                <a:cubicBezTo>
                  <a:pt x="312387" y="369412"/>
                  <a:pt x="311574" y="371171"/>
                  <a:pt x="311032" y="372659"/>
                </a:cubicBezTo>
                <a:cubicBezTo>
                  <a:pt x="310355" y="375093"/>
                  <a:pt x="311980" y="376040"/>
                  <a:pt x="324579" y="380639"/>
                </a:cubicBezTo>
                <a:cubicBezTo>
                  <a:pt x="337177" y="385374"/>
                  <a:pt x="338803" y="386320"/>
                  <a:pt x="338126" y="388755"/>
                </a:cubicBezTo>
                <a:cubicBezTo>
                  <a:pt x="337855" y="390378"/>
                  <a:pt x="332300" y="415944"/>
                  <a:pt x="325798" y="445702"/>
                </a:cubicBezTo>
                <a:cubicBezTo>
                  <a:pt x="319431" y="475461"/>
                  <a:pt x="313606" y="501026"/>
                  <a:pt x="313064" y="502649"/>
                </a:cubicBezTo>
                <a:cubicBezTo>
                  <a:pt x="311980" y="505084"/>
                  <a:pt x="310219" y="505625"/>
                  <a:pt x="300466" y="506437"/>
                </a:cubicBezTo>
                <a:cubicBezTo>
                  <a:pt x="294370" y="506978"/>
                  <a:pt x="285971" y="507654"/>
                  <a:pt x="282042" y="508195"/>
                </a:cubicBezTo>
                <a:lnTo>
                  <a:pt x="274862" y="509007"/>
                </a:lnTo>
                <a:lnTo>
                  <a:pt x="275269" y="515229"/>
                </a:lnTo>
                <a:lnTo>
                  <a:pt x="275675" y="521451"/>
                </a:lnTo>
                <a:lnTo>
                  <a:pt x="295183" y="525915"/>
                </a:lnTo>
                <a:cubicBezTo>
                  <a:pt x="306020" y="528350"/>
                  <a:pt x="314961" y="530379"/>
                  <a:pt x="315096" y="530650"/>
                </a:cubicBezTo>
                <a:cubicBezTo>
                  <a:pt x="315367" y="530920"/>
                  <a:pt x="307375" y="561626"/>
                  <a:pt x="306833" y="562302"/>
                </a:cubicBezTo>
                <a:cubicBezTo>
                  <a:pt x="306697" y="562572"/>
                  <a:pt x="295589" y="564060"/>
                  <a:pt x="282178" y="565684"/>
                </a:cubicBezTo>
                <a:lnTo>
                  <a:pt x="257523" y="568659"/>
                </a:lnTo>
                <a:lnTo>
                  <a:pt x="256033" y="580292"/>
                </a:lnTo>
                <a:cubicBezTo>
                  <a:pt x="254001" y="595442"/>
                  <a:pt x="253594" y="596524"/>
                  <a:pt x="250614" y="596524"/>
                </a:cubicBezTo>
                <a:cubicBezTo>
                  <a:pt x="247905" y="596524"/>
                  <a:pt x="246685" y="593278"/>
                  <a:pt x="242079" y="574882"/>
                </a:cubicBezTo>
                <a:lnTo>
                  <a:pt x="240318" y="567442"/>
                </a:lnTo>
                <a:lnTo>
                  <a:pt x="233545" y="566225"/>
                </a:lnTo>
                <a:cubicBezTo>
                  <a:pt x="229887" y="565684"/>
                  <a:pt x="226230" y="564872"/>
                  <a:pt x="225417" y="564737"/>
                </a:cubicBezTo>
                <a:cubicBezTo>
                  <a:pt x="224604" y="564466"/>
                  <a:pt x="223114" y="560273"/>
                  <a:pt x="222030" y="555268"/>
                </a:cubicBezTo>
                <a:lnTo>
                  <a:pt x="220269" y="546341"/>
                </a:lnTo>
                <a:lnTo>
                  <a:pt x="213496" y="546746"/>
                </a:lnTo>
                <a:lnTo>
                  <a:pt x="206587" y="547152"/>
                </a:lnTo>
                <a:lnTo>
                  <a:pt x="204691" y="556891"/>
                </a:lnTo>
                <a:lnTo>
                  <a:pt x="202659" y="566630"/>
                </a:lnTo>
                <a:lnTo>
                  <a:pt x="195750" y="567442"/>
                </a:lnTo>
                <a:lnTo>
                  <a:pt x="188976" y="568389"/>
                </a:lnTo>
                <a:lnTo>
                  <a:pt x="183558" y="585027"/>
                </a:lnTo>
                <a:lnTo>
                  <a:pt x="178275" y="601800"/>
                </a:lnTo>
                <a:lnTo>
                  <a:pt x="172043" y="602476"/>
                </a:lnTo>
                <a:cubicBezTo>
                  <a:pt x="168656" y="602882"/>
                  <a:pt x="158090" y="603964"/>
                  <a:pt x="148336" y="604640"/>
                </a:cubicBezTo>
                <a:cubicBezTo>
                  <a:pt x="138718" y="605452"/>
                  <a:pt x="128287" y="606399"/>
                  <a:pt x="125171" y="606805"/>
                </a:cubicBezTo>
                <a:lnTo>
                  <a:pt x="119617" y="607481"/>
                </a:lnTo>
                <a:lnTo>
                  <a:pt x="122733" y="625877"/>
                </a:lnTo>
                <a:cubicBezTo>
                  <a:pt x="125171" y="640080"/>
                  <a:pt x="125578" y="645626"/>
                  <a:pt x="124630" y="649819"/>
                </a:cubicBezTo>
                <a:cubicBezTo>
                  <a:pt x="123952" y="652930"/>
                  <a:pt x="121514" y="668756"/>
                  <a:pt x="119211" y="685124"/>
                </a:cubicBezTo>
                <a:cubicBezTo>
                  <a:pt x="117043" y="701491"/>
                  <a:pt x="114876" y="716911"/>
                  <a:pt x="114470" y="719346"/>
                </a:cubicBezTo>
                <a:lnTo>
                  <a:pt x="113657" y="723675"/>
                </a:lnTo>
                <a:lnTo>
                  <a:pt x="56896" y="723675"/>
                </a:lnTo>
                <a:cubicBezTo>
                  <a:pt x="25603" y="723675"/>
                  <a:pt x="0" y="723945"/>
                  <a:pt x="0" y="724351"/>
                </a:cubicBezTo>
                <a:cubicBezTo>
                  <a:pt x="0" y="726380"/>
                  <a:pt x="18153" y="797530"/>
                  <a:pt x="18830" y="798342"/>
                </a:cubicBezTo>
                <a:cubicBezTo>
                  <a:pt x="20456" y="800235"/>
                  <a:pt x="54729" y="807134"/>
                  <a:pt x="66379" y="808081"/>
                </a:cubicBezTo>
                <a:cubicBezTo>
                  <a:pt x="72746" y="808622"/>
                  <a:pt x="102819" y="811057"/>
                  <a:pt x="133435" y="813762"/>
                </a:cubicBezTo>
                <a:cubicBezTo>
                  <a:pt x="241402" y="822825"/>
                  <a:pt x="306562" y="828371"/>
                  <a:pt x="469393" y="842033"/>
                </a:cubicBezTo>
                <a:cubicBezTo>
                  <a:pt x="500686" y="844603"/>
                  <a:pt x="547964" y="848661"/>
                  <a:pt x="574380" y="850825"/>
                </a:cubicBezTo>
                <a:cubicBezTo>
                  <a:pt x="718652" y="862999"/>
                  <a:pt x="721362" y="863269"/>
                  <a:pt x="887038" y="877202"/>
                </a:cubicBezTo>
                <a:cubicBezTo>
                  <a:pt x="1009635" y="887617"/>
                  <a:pt x="1024808" y="888699"/>
                  <a:pt x="1062738" y="890728"/>
                </a:cubicBezTo>
                <a:cubicBezTo>
                  <a:pt x="1193464" y="897627"/>
                  <a:pt x="1417120" y="909395"/>
                  <a:pt x="1460876" y="911695"/>
                </a:cubicBezTo>
                <a:cubicBezTo>
                  <a:pt x="1489053" y="913318"/>
                  <a:pt x="1512218" y="914400"/>
                  <a:pt x="1512489" y="914129"/>
                </a:cubicBezTo>
                <a:cubicBezTo>
                  <a:pt x="1512624" y="913859"/>
                  <a:pt x="1518449" y="904255"/>
                  <a:pt x="1525358" y="892757"/>
                </a:cubicBezTo>
                <a:cubicBezTo>
                  <a:pt x="1546084" y="858670"/>
                  <a:pt x="1595936" y="796177"/>
                  <a:pt x="1650123" y="736525"/>
                </a:cubicBezTo>
                <a:cubicBezTo>
                  <a:pt x="1689273" y="693510"/>
                  <a:pt x="1735332" y="639133"/>
                  <a:pt x="1733842" y="638051"/>
                </a:cubicBezTo>
                <a:cubicBezTo>
                  <a:pt x="1733300" y="637645"/>
                  <a:pt x="1616527" y="638592"/>
                  <a:pt x="1469139" y="640351"/>
                </a:cubicBezTo>
                <a:cubicBezTo>
                  <a:pt x="1431886" y="640756"/>
                  <a:pt x="1388536" y="641568"/>
                  <a:pt x="1372822" y="641974"/>
                </a:cubicBezTo>
                <a:lnTo>
                  <a:pt x="1344239" y="642921"/>
                </a:lnTo>
                <a:lnTo>
                  <a:pt x="1342207" y="636969"/>
                </a:lnTo>
                <a:lnTo>
                  <a:pt x="1340175" y="631017"/>
                </a:lnTo>
                <a:lnTo>
                  <a:pt x="1329337" y="630611"/>
                </a:lnTo>
                <a:lnTo>
                  <a:pt x="1318364" y="630206"/>
                </a:lnTo>
                <a:lnTo>
                  <a:pt x="1314842" y="621819"/>
                </a:lnTo>
                <a:cubicBezTo>
                  <a:pt x="1299128" y="584350"/>
                  <a:pt x="1296690" y="577587"/>
                  <a:pt x="1298180" y="576505"/>
                </a:cubicBezTo>
                <a:cubicBezTo>
                  <a:pt x="1299128" y="575693"/>
                  <a:pt x="1320803" y="573800"/>
                  <a:pt x="1346542" y="572176"/>
                </a:cubicBezTo>
                <a:cubicBezTo>
                  <a:pt x="1379596" y="570012"/>
                  <a:pt x="1393820" y="568659"/>
                  <a:pt x="1395174" y="567442"/>
                </a:cubicBezTo>
                <a:cubicBezTo>
                  <a:pt x="1396393" y="566225"/>
                  <a:pt x="1396664" y="564196"/>
                  <a:pt x="1396122" y="560814"/>
                </a:cubicBezTo>
                <a:lnTo>
                  <a:pt x="1395174" y="555944"/>
                </a:lnTo>
                <a:lnTo>
                  <a:pt x="1384066" y="556621"/>
                </a:lnTo>
                <a:cubicBezTo>
                  <a:pt x="1368894" y="557568"/>
                  <a:pt x="1307933" y="560002"/>
                  <a:pt x="1297909" y="560002"/>
                </a:cubicBezTo>
                <a:cubicBezTo>
                  <a:pt x="1290052" y="560002"/>
                  <a:pt x="1289781" y="559867"/>
                  <a:pt x="1287343" y="554998"/>
                </a:cubicBezTo>
                <a:cubicBezTo>
                  <a:pt x="1285311" y="550804"/>
                  <a:pt x="1283143" y="549316"/>
                  <a:pt x="1272712" y="544853"/>
                </a:cubicBezTo>
                <a:lnTo>
                  <a:pt x="1260520" y="539577"/>
                </a:lnTo>
                <a:lnTo>
                  <a:pt x="1226653" y="540389"/>
                </a:lnTo>
                <a:cubicBezTo>
                  <a:pt x="1208094" y="540795"/>
                  <a:pt x="1190755" y="541471"/>
                  <a:pt x="1188452" y="541877"/>
                </a:cubicBezTo>
                <a:cubicBezTo>
                  <a:pt x="1184252" y="542553"/>
                  <a:pt x="1183981" y="542824"/>
                  <a:pt x="1183981" y="548234"/>
                </a:cubicBezTo>
                <a:cubicBezTo>
                  <a:pt x="1183981" y="551345"/>
                  <a:pt x="1183575" y="555403"/>
                  <a:pt x="1183033" y="557162"/>
                </a:cubicBezTo>
                <a:lnTo>
                  <a:pt x="1182220" y="560408"/>
                </a:lnTo>
                <a:lnTo>
                  <a:pt x="1153637" y="559461"/>
                </a:lnTo>
                <a:cubicBezTo>
                  <a:pt x="1137922" y="559056"/>
                  <a:pt x="1112726" y="558244"/>
                  <a:pt x="1097689" y="557838"/>
                </a:cubicBezTo>
                <a:lnTo>
                  <a:pt x="1070324" y="556891"/>
                </a:lnTo>
                <a:lnTo>
                  <a:pt x="1050546" y="521316"/>
                </a:lnTo>
                <a:cubicBezTo>
                  <a:pt x="1039709" y="501703"/>
                  <a:pt x="1030904" y="484930"/>
                  <a:pt x="1030904" y="484118"/>
                </a:cubicBezTo>
                <a:cubicBezTo>
                  <a:pt x="1030904" y="483306"/>
                  <a:pt x="1033071" y="475596"/>
                  <a:pt x="1035780" y="467210"/>
                </a:cubicBezTo>
                <a:cubicBezTo>
                  <a:pt x="1040115" y="454089"/>
                  <a:pt x="1041199" y="451789"/>
                  <a:pt x="1043637" y="451789"/>
                </a:cubicBezTo>
                <a:cubicBezTo>
                  <a:pt x="1050546" y="451654"/>
                  <a:pt x="1050140" y="449625"/>
                  <a:pt x="1042147" y="442591"/>
                </a:cubicBezTo>
                <a:cubicBezTo>
                  <a:pt x="1034832" y="436369"/>
                  <a:pt x="1033342" y="435693"/>
                  <a:pt x="1022776" y="433664"/>
                </a:cubicBezTo>
                <a:cubicBezTo>
                  <a:pt x="1016409" y="432582"/>
                  <a:pt x="985929" y="430011"/>
                  <a:pt x="955042" y="428118"/>
                </a:cubicBezTo>
                <a:cubicBezTo>
                  <a:pt x="924156" y="426224"/>
                  <a:pt x="896249" y="424330"/>
                  <a:pt x="893269" y="423925"/>
                </a:cubicBezTo>
                <a:lnTo>
                  <a:pt x="887580" y="423248"/>
                </a:lnTo>
                <a:lnTo>
                  <a:pt x="892456" y="404717"/>
                </a:lnTo>
                <a:lnTo>
                  <a:pt x="897198" y="386185"/>
                </a:lnTo>
                <a:lnTo>
                  <a:pt x="879722" y="317064"/>
                </a:lnTo>
                <a:lnTo>
                  <a:pt x="862247" y="247943"/>
                </a:lnTo>
                <a:lnTo>
                  <a:pt x="837863" y="244832"/>
                </a:lnTo>
                <a:cubicBezTo>
                  <a:pt x="803725" y="240639"/>
                  <a:pt x="806435" y="241856"/>
                  <a:pt x="801558" y="230088"/>
                </a:cubicBezTo>
                <a:lnTo>
                  <a:pt x="797359" y="220213"/>
                </a:lnTo>
                <a:lnTo>
                  <a:pt x="800881" y="213856"/>
                </a:lnTo>
                <a:cubicBezTo>
                  <a:pt x="803996" y="208310"/>
                  <a:pt x="804132" y="207363"/>
                  <a:pt x="802506" y="204793"/>
                </a:cubicBezTo>
                <a:cubicBezTo>
                  <a:pt x="800610" y="201953"/>
                  <a:pt x="800745" y="201817"/>
                  <a:pt x="810363" y="199518"/>
                </a:cubicBezTo>
                <a:cubicBezTo>
                  <a:pt x="815782" y="198165"/>
                  <a:pt x="820659" y="196812"/>
                  <a:pt x="821065" y="196271"/>
                </a:cubicBezTo>
                <a:cubicBezTo>
                  <a:pt x="823097" y="194378"/>
                  <a:pt x="820523" y="187209"/>
                  <a:pt x="816866" y="184638"/>
                </a:cubicBezTo>
                <a:cubicBezTo>
                  <a:pt x="813344" y="182068"/>
                  <a:pt x="811853" y="181933"/>
                  <a:pt x="791263" y="183015"/>
                </a:cubicBezTo>
                <a:cubicBezTo>
                  <a:pt x="775548" y="183827"/>
                  <a:pt x="768775" y="183692"/>
                  <a:pt x="767420" y="182609"/>
                </a:cubicBezTo>
                <a:cubicBezTo>
                  <a:pt x="765388" y="180986"/>
                  <a:pt x="760782" y="157720"/>
                  <a:pt x="761866" y="154745"/>
                </a:cubicBezTo>
                <a:cubicBezTo>
                  <a:pt x="762273" y="153527"/>
                  <a:pt x="764576" y="152851"/>
                  <a:pt x="768098" y="152851"/>
                </a:cubicBezTo>
                <a:cubicBezTo>
                  <a:pt x="772839" y="152851"/>
                  <a:pt x="773516" y="152445"/>
                  <a:pt x="773516" y="149605"/>
                </a:cubicBezTo>
                <a:cubicBezTo>
                  <a:pt x="773516" y="146223"/>
                  <a:pt x="770672" y="144735"/>
                  <a:pt x="763356" y="144735"/>
                </a:cubicBezTo>
                <a:cubicBezTo>
                  <a:pt x="753874" y="144600"/>
                  <a:pt x="749945" y="140677"/>
                  <a:pt x="755770" y="137025"/>
                </a:cubicBezTo>
                <a:cubicBezTo>
                  <a:pt x="758750" y="135131"/>
                  <a:pt x="760241" y="125798"/>
                  <a:pt x="759021" y="117005"/>
                </a:cubicBezTo>
                <a:cubicBezTo>
                  <a:pt x="758344" y="111730"/>
                  <a:pt x="757802" y="110918"/>
                  <a:pt x="755093" y="110918"/>
                </a:cubicBezTo>
                <a:lnTo>
                  <a:pt x="751842" y="110918"/>
                </a:lnTo>
                <a:lnTo>
                  <a:pt x="751842" y="57759"/>
                </a:lnTo>
                <a:cubicBezTo>
                  <a:pt x="751842" y="7845"/>
                  <a:pt x="751706" y="4329"/>
                  <a:pt x="749403" y="2300"/>
                </a:cubicBezTo>
                <a:cubicBezTo>
                  <a:pt x="748049" y="947"/>
                  <a:pt x="746423" y="0"/>
                  <a:pt x="746017" y="0"/>
                </a:cubicBezTo>
                <a:cubicBezTo>
                  <a:pt x="745475" y="0"/>
                  <a:pt x="745068" y="8116"/>
                  <a:pt x="745068" y="17990"/>
                </a:cubicBezTo>
                <a:close/>
                <a:moveTo>
                  <a:pt x="496486" y="401606"/>
                </a:moveTo>
                <a:lnTo>
                  <a:pt x="516806" y="405258"/>
                </a:lnTo>
                <a:lnTo>
                  <a:pt x="516536" y="410668"/>
                </a:lnTo>
                <a:cubicBezTo>
                  <a:pt x="515316" y="429876"/>
                  <a:pt x="510575" y="494398"/>
                  <a:pt x="509898" y="500485"/>
                </a:cubicBezTo>
                <a:cubicBezTo>
                  <a:pt x="508949" y="507925"/>
                  <a:pt x="508949" y="507654"/>
                  <a:pt x="502582" y="480872"/>
                </a:cubicBezTo>
                <a:cubicBezTo>
                  <a:pt x="497028" y="457471"/>
                  <a:pt x="494590" y="450166"/>
                  <a:pt x="484430" y="426495"/>
                </a:cubicBezTo>
                <a:cubicBezTo>
                  <a:pt x="478063" y="411345"/>
                  <a:pt x="472780" y="398765"/>
                  <a:pt x="472780" y="398359"/>
                </a:cubicBezTo>
                <a:cubicBezTo>
                  <a:pt x="472780" y="397277"/>
                  <a:pt x="474812" y="397548"/>
                  <a:pt x="496486" y="401606"/>
                </a:cubicBezTo>
                <a:close/>
                <a:moveTo>
                  <a:pt x="610956" y="408369"/>
                </a:moveTo>
                <a:cubicBezTo>
                  <a:pt x="610956" y="415809"/>
                  <a:pt x="607163" y="426089"/>
                  <a:pt x="601202" y="434746"/>
                </a:cubicBezTo>
                <a:cubicBezTo>
                  <a:pt x="597680" y="439886"/>
                  <a:pt x="594971" y="444485"/>
                  <a:pt x="595377" y="445026"/>
                </a:cubicBezTo>
                <a:cubicBezTo>
                  <a:pt x="595648" y="445567"/>
                  <a:pt x="600525" y="447326"/>
                  <a:pt x="606079" y="448949"/>
                </a:cubicBezTo>
                <a:cubicBezTo>
                  <a:pt x="613394" y="451113"/>
                  <a:pt x="616510" y="452736"/>
                  <a:pt x="617052" y="454630"/>
                </a:cubicBezTo>
                <a:cubicBezTo>
                  <a:pt x="617594" y="456118"/>
                  <a:pt x="616104" y="462881"/>
                  <a:pt x="613665" y="469915"/>
                </a:cubicBezTo>
                <a:lnTo>
                  <a:pt x="609466" y="482630"/>
                </a:lnTo>
                <a:lnTo>
                  <a:pt x="602422" y="483442"/>
                </a:lnTo>
                <a:cubicBezTo>
                  <a:pt x="598493" y="483847"/>
                  <a:pt x="591720" y="484524"/>
                  <a:pt x="587114" y="485065"/>
                </a:cubicBezTo>
                <a:lnTo>
                  <a:pt x="578850" y="485876"/>
                </a:lnTo>
                <a:lnTo>
                  <a:pt x="568826" y="506031"/>
                </a:lnTo>
                <a:cubicBezTo>
                  <a:pt x="559208" y="525509"/>
                  <a:pt x="558666" y="526186"/>
                  <a:pt x="554060" y="526997"/>
                </a:cubicBezTo>
                <a:cubicBezTo>
                  <a:pt x="551486" y="527403"/>
                  <a:pt x="548235" y="528080"/>
                  <a:pt x="547016" y="528350"/>
                </a:cubicBezTo>
                <a:cubicBezTo>
                  <a:pt x="544171" y="529162"/>
                  <a:pt x="544306" y="529297"/>
                  <a:pt x="539836" y="467345"/>
                </a:cubicBezTo>
                <a:cubicBezTo>
                  <a:pt x="537939" y="441239"/>
                  <a:pt x="536178" y="416755"/>
                  <a:pt x="535636" y="412833"/>
                </a:cubicBezTo>
                <a:lnTo>
                  <a:pt x="534959" y="405799"/>
                </a:lnTo>
                <a:lnTo>
                  <a:pt x="572890" y="405799"/>
                </a:lnTo>
                <a:cubicBezTo>
                  <a:pt x="609601" y="405799"/>
                  <a:pt x="610956" y="405934"/>
                  <a:pt x="610956" y="40836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Graphic 48">
            <a:extLst>
              <a:ext uri="{FF2B5EF4-FFF2-40B4-BE49-F238E27FC236}">
                <a16:creationId xmlns:a16="http://schemas.microsoft.com/office/drawing/2014/main" id="{D8FD9D88-629C-954E-8AF6-8429D3BFD90E}"/>
              </a:ext>
            </a:extLst>
          </p:cNvPr>
          <p:cNvSpPr/>
          <p:nvPr/>
        </p:nvSpPr>
        <p:spPr>
          <a:xfrm rot="16200000" flipV="1">
            <a:off x="17031383" y="2477861"/>
            <a:ext cx="798831" cy="1089068"/>
          </a:xfrm>
          <a:custGeom>
            <a:avLst/>
            <a:gdLst>
              <a:gd name="connsiteX0" fmla="*/ 330970 w 670869"/>
              <a:gd name="connsiteY0" fmla="*/ 3358 h 914614"/>
              <a:gd name="connsiteX1" fmla="*/ 289322 w 670869"/>
              <a:gd name="connsiteY1" fmla="*/ 206097 h 914614"/>
              <a:gd name="connsiteX2" fmla="*/ 288536 w 670869"/>
              <a:gd name="connsiteY2" fmla="*/ 228243 h 914614"/>
              <a:gd name="connsiteX3" fmla="*/ 286250 w 670869"/>
              <a:gd name="connsiteY3" fmla="*/ 230386 h 914614"/>
              <a:gd name="connsiteX4" fmla="*/ 267962 w 670869"/>
              <a:gd name="connsiteY4" fmla="*/ 246245 h 914614"/>
              <a:gd name="connsiteX5" fmla="*/ 246959 w 670869"/>
              <a:gd name="connsiteY5" fmla="*/ 264462 h 914614"/>
              <a:gd name="connsiteX6" fmla="*/ 242102 w 670869"/>
              <a:gd name="connsiteY6" fmla="*/ 268962 h 914614"/>
              <a:gd name="connsiteX7" fmla="*/ 241459 w 670869"/>
              <a:gd name="connsiteY7" fmla="*/ 276106 h 914614"/>
              <a:gd name="connsiteX8" fmla="*/ 238958 w 670869"/>
              <a:gd name="connsiteY8" fmla="*/ 301466 h 914614"/>
              <a:gd name="connsiteX9" fmla="*/ 232958 w 670869"/>
              <a:gd name="connsiteY9" fmla="*/ 363545 h 914614"/>
              <a:gd name="connsiteX10" fmla="*/ 227814 w 670869"/>
              <a:gd name="connsiteY10" fmla="*/ 408480 h 914614"/>
              <a:gd name="connsiteX11" fmla="*/ 164735 w 670869"/>
              <a:gd name="connsiteY11" fmla="*/ 464630 h 914614"/>
              <a:gd name="connsiteX12" fmla="*/ 83296 w 670869"/>
              <a:gd name="connsiteY12" fmla="*/ 536710 h 914614"/>
              <a:gd name="connsiteX13" fmla="*/ 42577 w 670869"/>
              <a:gd name="connsiteY13" fmla="*/ 572857 h 914614"/>
              <a:gd name="connsiteX14" fmla="*/ 12573 w 670869"/>
              <a:gd name="connsiteY14" fmla="*/ 599432 h 914614"/>
              <a:gd name="connsiteX15" fmla="*/ 2215 w 670869"/>
              <a:gd name="connsiteY15" fmla="*/ 608933 h 914614"/>
              <a:gd name="connsiteX16" fmla="*/ 429 w 670869"/>
              <a:gd name="connsiteY16" fmla="*/ 610934 h 914614"/>
              <a:gd name="connsiteX17" fmla="*/ 214 w 670869"/>
              <a:gd name="connsiteY17" fmla="*/ 637437 h 914614"/>
              <a:gd name="connsiteX18" fmla="*/ 0 w 670869"/>
              <a:gd name="connsiteY18" fmla="*/ 663940 h 914614"/>
              <a:gd name="connsiteX19" fmla="*/ 4143 w 670869"/>
              <a:gd name="connsiteY19" fmla="*/ 668155 h 914614"/>
              <a:gd name="connsiteX20" fmla="*/ 17931 w 670869"/>
              <a:gd name="connsiteY20" fmla="*/ 680657 h 914614"/>
              <a:gd name="connsiteX21" fmla="*/ 32933 w 670869"/>
              <a:gd name="connsiteY21" fmla="*/ 694087 h 914614"/>
              <a:gd name="connsiteX22" fmla="*/ 48506 w 670869"/>
              <a:gd name="connsiteY22" fmla="*/ 705088 h 914614"/>
              <a:gd name="connsiteX23" fmla="*/ 186023 w 670869"/>
              <a:gd name="connsiteY23" fmla="*/ 750951 h 914614"/>
              <a:gd name="connsiteX24" fmla="*/ 187238 w 670869"/>
              <a:gd name="connsiteY24" fmla="*/ 756737 h 914614"/>
              <a:gd name="connsiteX25" fmla="*/ 187238 w 670869"/>
              <a:gd name="connsiteY25" fmla="*/ 761881 h 914614"/>
              <a:gd name="connsiteX26" fmla="*/ 177808 w 670869"/>
              <a:gd name="connsiteY26" fmla="*/ 771025 h 914614"/>
              <a:gd name="connsiteX27" fmla="*/ 157948 w 670869"/>
              <a:gd name="connsiteY27" fmla="*/ 789099 h 914614"/>
              <a:gd name="connsiteX28" fmla="*/ 145018 w 670869"/>
              <a:gd name="connsiteY28" fmla="*/ 800314 h 914614"/>
              <a:gd name="connsiteX29" fmla="*/ 135374 w 670869"/>
              <a:gd name="connsiteY29" fmla="*/ 808673 h 914614"/>
              <a:gd name="connsiteX30" fmla="*/ 122087 w 670869"/>
              <a:gd name="connsiteY30" fmla="*/ 820817 h 914614"/>
              <a:gd name="connsiteX31" fmla="*/ 115800 w 670869"/>
              <a:gd name="connsiteY31" fmla="*/ 826889 h 914614"/>
              <a:gd name="connsiteX32" fmla="*/ 115443 w 670869"/>
              <a:gd name="connsiteY32" fmla="*/ 842605 h 914614"/>
              <a:gd name="connsiteX33" fmla="*/ 114729 w 670869"/>
              <a:gd name="connsiteY33" fmla="*/ 872252 h 914614"/>
              <a:gd name="connsiteX34" fmla="*/ 118658 w 670869"/>
              <a:gd name="connsiteY34" fmla="*/ 890254 h 914614"/>
              <a:gd name="connsiteX35" fmla="*/ 164020 w 670869"/>
              <a:gd name="connsiteY35" fmla="*/ 904756 h 914614"/>
              <a:gd name="connsiteX36" fmla="*/ 173665 w 670869"/>
              <a:gd name="connsiteY36" fmla="*/ 907613 h 914614"/>
              <a:gd name="connsiteX37" fmla="*/ 178308 w 670869"/>
              <a:gd name="connsiteY37" fmla="*/ 909257 h 914614"/>
              <a:gd name="connsiteX38" fmla="*/ 181165 w 670869"/>
              <a:gd name="connsiteY38" fmla="*/ 910471 h 914614"/>
              <a:gd name="connsiteX39" fmla="*/ 189524 w 670869"/>
              <a:gd name="connsiteY39" fmla="*/ 913114 h 914614"/>
              <a:gd name="connsiteX40" fmla="*/ 192881 w 670869"/>
              <a:gd name="connsiteY40" fmla="*/ 914614 h 914614"/>
              <a:gd name="connsiteX41" fmla="*/ 195953 w 670869"/>
              <a:gd name="connsiteY41" fmla="*/ 912686 h 914614"/>
              <a:gd name="connsiteX42" fmla="*/ 228600 w 670869"/>
              <a:gd name="connsiteY42" fmla="*/ 885111 h 914614"/>
              <a:gd name="connsiteX43" fmla="*/ 250174 w 670869"/>
              <a:gd name="connsiteY43" fmla="*/ 865465 h 914614"/>
              <a:gd name="connsiteX44" fmla="*/ 268462 w 670869"/>
              <a:gd name="connsiteY44" fmla="*/ 849249 h 914614"/>
              <a:gd name="connsiteX45" fmla="*/ 277035 w 670869"/>
              <a:gd name="connsiteY45" fmla="*/ 841677 h 914614"/>
              <a:gd name="connsiteX46" fmla="*/ 277606 w 670869"/>
              <a:gd name="connsiteY46" fmla="*/ 822460 h 914614"/>
              <a:gd name="connsiteX47" fmla="*/ 278606 w 670869"/>
              <a:gd name="connsiteY47" fmla="*/ 800672 h 914614"/>
              <a:gd name="connsiteX48" fmla="*/ 279035 w 670869"/>
              <a:gd name="connsiteY48" fmla="*/ 798100 h 914614"/>
              <a:gd name="connsiteX49" fmla="*/ 289536 w 670869"/>
              <a:gd name="connsiteY49" fmla="*/ 804101 h 914614"/>
              <a:gd name="connsiteX50" fmla="*/ 300752 w 670869"/>
              <a:gd name="connsiteY50" fmla="*/ 810101 h 914614"/>
              <a:gd name="connsiteX51" fmla="*/ 313753 w 670869"/>
              <a:gd name="connsiteY51" fmla="*/ 804029 h 914614"/>
              <a:gd name="connsiteX52" fmla="*/ 326684 w 670869"/>
              <a:gd name="connsiteY52" fmla="*/ 797957 h 914614"/>
              <a:gd name="connsiteX53" fmla="*/ 327255 w 670869"/>
              <a:gd name="connsiteY53" fmla="*/ 822317 h 914614"/>
              <a:gd name="connsiteX54" fmla="*/ 327255 w 670869"/>
              <a:gd name="connsiteY54" fmla="*/ 846677 h 914614"/>
              <a:gd name="connsiteX55" fmla="*/ 331399 w 670869"/>
              <a:gd name="connsiteY55" fmla="*/ 850964 h 914614"/>
              <a:gd name="connsiteX56" fmla="*/ 335542 w 670869"/>
              <a:gd name="connsiteY56" fmla="*/ 855250 h 914614"/>
              <a:gd name="connsiteX57" fmla="*/ 339614 w 670869"/>
              <a:gd name="connsiteY57" fmla="*/ 850892 h 914614"/>
              <a:gd name="connsiteX58" fmla="*/ 343686 w 670869"/>
              <a:gd name="connsiteY58" fmla="*/ 846606 h 914614"/>
              <a:gd name="connsiteX59" fmla="*/ 343686 w 670869"/>
              <a:gd name="connsiteY59" fmla="*/ 822317 h 914614"/>
              <a:gd name="connsiteX60" fmla="*/ 344400 w 670869"/>
              <a:gd name="connsiteY60" fmla="*/ 797957 h 914614"/>
              <a:gd name="connsiteX61" fmla="*/ 357259 w 670869"/>
              <a:gd name="connsiteY61" fmla="*/ 804029 h 914614"/>
              <a:gd name="connsiteX62" fmla="*/ 370261 w 670869"/>
              <a:gd name="connsiteY62" fmla="*/ 810101 h 914614"/>
              <a:gd name="connsiteX63" fmla="*/ 381548 w 670869"/>
              <a:gd name="connsiteY63" fmla="*/ 804101 h 914614"/>
              <a:gd name="connsiteX64" fmla="*/ 392406 w 670869"/>
              <a:gd name="connsiteY64" fmla="*/ 798528 h 914614"/>
              <a:gd name="connsiteX65" fmla="*/ 393692 w 670869"/>
              <a:gd name="connsiteY65" fmla="*/ 820460 h 914614"/>
              <a:gd name="connsiteX66" fmla="*/ 395692 w 670869"/>
              <a:gd name="connsiteY66" fmla="*/ 843034 h 914614"/>
              <a:gd name="connsiteX67" fmla="*/ 429125 w 670869"/>
              <a:gd name="connsiteY67" fmla="*/ 872323 h 914614"/>
              <a:gd name="connsiteX68" fmla="*/ 468273 w 670869"/>
              <a:gd name="connsiteY68" fmla="*/ 906542 h 914614"/>
              <a:gd name="connsiteX69" fmla="*/ 476417 w 670869"/>
              <a:gd name="connsiteY69" fmla="*/ 913114 h 914614"/>
              <a:gd name="connsiteX70" fmla="*/ 516922 w 670869"/>
              <a:gd name="connsiteY70" fmla="*/ 900898 h 914614"/>
              <a:gd name="connsiteX71" fmla="*/ 556212 w 670869"/>
              <a:gd name="connsiteY71" fmla="*/ 888111 h 914614"/>
              <a:gd name="connsiteX72" fmla="*/ 555998 w 670869"/>
              <a:gd name="connsiteY72" fmla="*/ 877110 h 914614"/>
              <a:gd name="connsiteX73" fmla="*/ 553140 w 670869"/>
              <a:gd name="connsiteY73" fmla="*/ 826032 h 914614"/>
              <a:gd name="connsiteX74" fmla="*/ 517636 w 670869"/>
              <a:gd name="connsiteY74" fmla="*/ 793671 h 914614"/>
              <a:gd name="connsiteX75" fmla="*/ 483632 w 670869"/>
              <a:gd name="connsiteY75" fmla="*/ 762595 h 914614"/>
              <a:gd name="connsiteX76" fmla="*/ 483846 w 670869"/>
              <a:gd name="connsiteY76" fmla="*/ 756880 h 914614"/>
              <a:gd name="connsiteX77" fmla="*/ 484060 w 670869"/>
              <a:gd name="connsiteY77" fmla="*/ 751165 h 914614"/>
              <a:gd name="connsiteX78" fmla="*/ 512278 w 670869"/>
              <a:gd name="connsiteY78" fmla="*/ 741593 h 914614"/>
              <a:gd name="connsiteX79" fmla="*/ 584359 w 670869"/>
              <a:gd name="connsiteY79" fmla="*/ 717447 h 914614"/>
              <a:gd name="connsiteX80" fmla="*/ 628150 w 670869"/>
              <a:gd name="connsiteY80" fmla="*/ 702731 h 914614"/>
              <a:gd name="connsiteX81" fmla="*/ 649510 w 670869"/>
              <a:gd name="connsiteY81" fmla="*/ 683871 h 914614"/>
              <a:gd name="connsiteX82" fmla="*/ 670869 w 670869"/>
              <a:gd name="connsiteY82" fmla="*/ 664940 h 914614"/>
              <a:gd name="connsiteX83" fmla="*/ 670869 w 670869"/>
              <a:gd name="connsiteY83" fmla="*/ 637865 h 914614"/>
              <a:gd name="connsiteX84" fmla="*/ 670869 w 670869"/>
              <a:gd name="connsiteY84" fmla="*/ 610791 h 914614"/>
              <a:gd name="connsiteX85" fmla="*/ 668941 w 670869"/>
              <a:gd name="connsiteY85" fmla="*/ 608719 h 914614"/>
              <a:gd name="connsiteX86" fmla="*/ 619792 w 670869"/>
              <a:gd name="connsiteY86" fmla="*/ 564999 h 914614"/>
              <a:gd name="connsiteX87" fmla="*/ 553712 w 670869"/>
              <a:gd name="connsiteY87" fmla="*/ 506492 h 914614"/>
              <a:gd name="connsiteX88" fmla="*/ 488847 w 670869"/>
              <a:gd name="connsiteY88" fmla="*/ 449056 h 914614"/>
              <a:gd name="connsiteX89" fmla="*/ 442627 w 670869"/>
              <a:gd name="connsiteY89" fmla="*/ 406908 h 914614"/>
              <a:gd name="connsiteX90" fmla="*/ 438698 w 670869"/>
              <a:gd name="connsiteY90" fmla="*/ 367546 h 914614"/>
              <a:gd name="connsiteX91" fmla="*/ 432983 w 670869"/>
              <a:gd name="connsiteY91" fmla="*/ 308253 h 914614"/>
              <a:gd name="connsiteX92" fmla="*/ 430054 w 670869"/>
              <a:gd name="connsiteY92" fmla="*/ 278963 h 914614"/>
              <a:gd name="connsiteX93" fmla="*/ 427982 w 670869"/>
              <a:gd name="connsiteY93" fmla="*/ 269034 h 914614"/>
              <a:gd name="connsiteX94" fmla="*/ 399050 w 670869"/>
              <a:gd name="connsiteY94" fmla="*/ 242959 h 914614"/>
              <a:gd name="connsiteX95" fmla="*/ 383762 w 670869"/>
              <a:gd name="connsiteY95" fmla="*/ 228886 h 914614"/>
              <a:gd name="connsiteX96" fmla="*/ 380833 w 670869"/>
              <a:gd name="connsiteY96" fmla="*/ 181594 h 914614"/>
              <a:gd name="connsiteX97" fmla="*/ 379405 w 670869"/>
              <a:gd name="connsiteY97" fmla="*/ 156591 h 914614"/>
              <a:gd name="connsiteX98" fmla="*/ 377976 w 670869"/>
              <a:gd name="connsiteY98" fmla="*/ 142875 h 914614"/>
              <a:gd name="connsiteX99" fmla="*/ 370761 w 670869"/>
              <a:gd name="connsiteY99" fmla="*/ 87868 h 914614"/>
              <a:gd name="connsiteX100" fmla="*/ 359473 w 670869"/>
              <a:gd name="connsiteY100" fmla="*/ 39934 h 914614"/>
              <a:gd name="connsiteX101" fmla="*/ 346472 w 670869"/>
              <a:gd name="connsiteY101" fmla="*/ 11716 h 914614"/>
              <a:gd name="connsiteX102" fmla="*/ 335113 w 670869"/>
              <a:gd name="connsiteY102" fmla="*/ 0 h 914614"/>
              <a:gd name="connsiteX103" fmla="*/ 330970 w 670869"/>
              <a:gd name="connsiteY103" fmla="*/ 3358 h 91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70869" h="914614">
                <a:moveTo>
                  <a:pt x="330970" y="3358"/>
                </a:moveTo>
                <a:cubicBezTo>
                  <a:pt x="308539" y="25860"/>
                  <a:pt x="293108" y="100941"/>
                  <a:pt x="289322" y="206097"/>
                </a:cubicBezTo>
                <a:lnTo>
                  <a:pt x="288536" y="228243"/>
                </a:lnTo>
                <a:lnTo>
                  <a:pt x="286250" y="230386"/>
                </a:lnTo>
                <a:cubicBezTo>
                  <a:pt x="285036" y="231529"/>
                  <a:pt x="276749" y="238673"/>
                  <a:pt x="267962" y="246245"/>
                </a:cubicBezTo>
                <a:cubicBezTo>
                  <a:pt x="259104" y="253746"/>
                  <a:pt x="249674" y="261961"/>
                  <a:pt x="246959" y="264462"/>
                </a:cubicBezTo>
                <a:lnTo>
                  <a:pt x="242102" y="268962"/>
                </a:lnTo>
                <a:lnTo>
                  <a:pt x="241459" y="276106"/>
                </a:lnTo>
                <a:cubicBezTo>
                  <a:pt x="241102" y="280035"/>
                  <a:pt x="239959" y="291465"/>
                  <a:pt x="238958" y="301466"/>
                </a:cubicBezTo>
                <a:cubicBezTo>
                  <a:pt x="237958" y="311468"/>
                  <a:pt x="235244" y="339400"/>
                  <a:pt x="232958" y="363545"/>
                </a:cubicBezTo>
                <a:cubicBezTo>
                  <a:pt x="230172" y="392192"/>
                  <a:pt x="228386" y="407765"/>
                  <a:pt x="227814" y="408480"/>
                </a:cubicBezTo>
                <a:cubicBezTo>
                  <a:pt x="227314" y="409051"/>
                  <a:pt x="198953" y="434340"/>
                  <a:pt x="164735" y="464630"/>
                </a:cubicBezTo>
                <a:cubicBezTo>
                  <a:pt x="130588" y="494919"/>
                  <a:pt x="93940" y="527352"/>
                  <a:pt x="83296" y="536710"/>
                </a:cubicBezTo>
                <a:cubicBezTo>
                  <a:pt x="72723" y="546140"/>
                  <a:pt x="54364" y="562356"/>
                  <a:pt x="42577" y="572857"/>
                </a:cubicBezTo>
                <a:cubicBezTo>
                  <a:pt x="30861" y="583287"/>
                  <a:pt x="17359" y="595289"/>
                  <a:pt x="12573" y="599432"/>
                </a:cubicBezTo>
                <a:cubicBezTo>
                  <a:pt x="7858" y="603575"/>
                  <a:pt x="3215" y="607862"/>
                  <a:pt x="2215" y="608933"/>
                </a:cubicBezTo>
                <a:lnTo>
                  <a:pt x="429" y="610934"/>
                </a:lnTo>
                <a:lnTo>
                  <a:pt x="214" y="637437"/>
                </a:lnTo>
                <a:lnTo>
                  <a:pt x="0" y="663940"/>
                </a:lnTo>
                <a:lnTo>
                  <a:pt x="4143" y="668155"/>
                </a:lnTo>
                <a:cubicBezTo>
                  <a:pt x="6429" y="670441"/>
                  <a:pt x="12644" y="676085"/>
                  <a:pt x="17931" y="680657"/>
                </a:cubicBezTo>
                <a:cubicBezTo>
                  <a:pt x="23217" y="685300"/>
                  <a:pt x="30004" y="691301"/>
                  <a:pt x="32933" y="694087"/>
                </a:cubicBezTo>
                <a:cubicBezTo>
                  <a:pt x="38362" y="699302"/>
                  <a:pt x="46577" y="705088"/>
                  <a:pt x="48506" y="705088"/>
                </a:cubicBezTo>
                <a:cubicBezTo>
                  <a:pt x="49649" y="705088"/>
                  <a:pt x="183952" y="749879"/>
                  <a:pt x="186023" y="750951"/>
                </a:cubicBezTo>
                <a:cubicBezTo>
                  <a:pt x="187023" y="751451"/>
                  <a:pt x="187238" y="752523"/>
                  <a:pt x="187238" y="756737"/>
                </a:cubicBezTo>
                <a:lnTo>
                  <a:pt x="187238" y="761881"/>
                </a:lnTo>
                <a:lnTo>
                  <a:pt x="177808" y="771025"/>
                </a:lnTo>
                <a:cubicBezTo>
                  <a:pt x="172593" y="776097"/>
                  <a:pt x="163663" y="784241"/>
                  <a:pt x="157948" y="789099"/>
                </a:cubicBezTo>
                <a:cubicBezTo>
                  <a:pt x="152233" y="793956"/>
                  <a:pt x="146447" y="799028"/>
                  <a:pt x="145018" y="800314"/>
                </a:cubicBezTo>
                <a:cubicBezTo>
                  <a:pt x="143589" y="801529"/>
                  <a:pt x="139232" y="805315"/>
                  <a:pt x="135374" y="808673"/>
                </a:cubicBezTo>
                <a:cubicBezTo>
                  <a:pt x="131516" y="812030"/>
                  <a:pt x="125516" y="817459"/>
                  <a:pt x="122087" y="820817"/>
                </a:cubicBezTo>
                <a:lnTo>
                  <a:pt x="115800" y="826889"/>
                </a:lnTo>
                <a:lnTo>
                  <a:pt x="115443" y="842605"/>
                </a:lnTo>
                <a:cubicBezTo>
                  <a:pt x="115300" y="851249"/>
                  <a:pt x="114943" y="864608"/>
                  <a:pt x="114729" y="872252"/>
                </a:cubicBezTo>
                <a:cubicBezTo>
                  <a:pt x="114229" y="888040"/>
                  <a:pt x="114514" y="889254"/>
                  <a:pt x="118658" y="890254"/>
                </a:cubicBezTo>
                <a:cubicBezTo>
                  <a:pt x="120872" y="890826"/>
                  <a:pt x="142375" y="897684"/>
                  <a:pt x="164020" y="904756"/>
                </a:cubicBezTo>
                <a:cubicBezTo>
                  <a:pt x="167950" y="906042"/>
                  <a:pt x="172307" y="907328"/>
                  <a:pt x="173665" y="907613"/>
                </a:cubicBezTo>
                <a:cubicBezTo>
                  <a:pt x="175022" y="907899"/>
                  <a:pt x="177165" y="908685"/>
                  <a:pt x="178308" y="909257"/>
                </a:cubicBezTo>
                <a:cubicBezTo>
                  <a:pt x="179522" y="909899"/>
                  <a:pt x="180808" y="910400"/>
                  <a:pt x="181165" y="910471"/>
                </a:cubicBezTo>
                <a:cubicBezTo>
                  <a:pt x="182951" y="910685"/>
                  <a:pt x="186452" y="911757"/>
                  <a:pt x="189524" y="913114"/>
                </a:cubicBezTo>
                <a:lnTo>
                  <a:pt x="192881" y="914614"/>
                </a:lnTo>
                <a:lnTo>
                  <a:pt x="195953" y="912686"/>
                </a:lnTo>
                <a:cubicBezTo>
                  <a:pt x="204097" y="907613"/>
                  <a:pt x="208240" y="904113"/>
                  <a:pt x="228600" y="885111"/>
                </a:cubicBezTo>
                <a:cubicBezTo>
                  <a:pt x="235101" y="878967"/>
                  <a:pt x="244816" y="870180"/>
                  <a:pt x="250174" y="865465"/>
                </a:cubicBezTo>
                <a:cubicBezTo>
                  <a:pt x="255460" y="860750"/>
                  <a:pt x="263676" y="853464"/>
                  <a:pt x="268462" y="849249"/>
                </a:cubicBezTo>
                <a:lnTo>
                  <a:pt x="277035" y="841677"/>
                </a:lnTo>
                <a:lnTo>
                  <a:pt x="277606" y="822460"/>
                </a:lnTo>
                <a:cubicBezTo>
                  <a:pt x="277892" y="811959"/>
                  <a:pt x="278320" y="802172"/>
                  <a:pt x="278606" y="800672"/>
                </a:cubicBezTo>
                <a:lnTo>
                  <a:pt x="279035" y="798100"/>
                </a:lnTo>
                <a:lnTo>
                  <a:pt x="289536" y="804101"/>
                </a:lnTo>
                <a:cubicBezTo>
                  <a:pt x="295394" y="807387"/>
                  <a:pt x="300395" y="810101"/>
                  <a:pt x="300752" y="810101"/>
                </a:cubicBezTo>
                <a:cubicBezTo>
                  <a:pt x="301109" y="810101"/>
                  <a:pt x="306967" y="807387"/>
                  <a:pt x="313753" y="804029"/>
                </a:cubicBezTo>
                <a:cubicBezTo>
                  <a:pt x="320540" y="800672"/>
                  <a:pt x="326398" y="797957"/>
                  <a:pt x="326684" y="797957"/>
                </a:cubicBezTo>
                <a:cubicBezTo>
                  <a:pt x="326969" y="797957"/>
                  <a:pt x="327255" y="808887"/>
                  <a:pt x="327255" y="822317"/>
                </a:cubicBezTo>
                <a:lnTo>
                  <a:pt x="327255" y="846677"/>
                </a:lnTo>
                <a:lnTo>
                  <a:pt x="331399" y="850964"/>
                </a:lnTo>
                <a:lnTo>
                  <a:pt x="335542" y="855250"/>
                </a:lnTo>
                <a:lnTo>
                  <a:pt x="339614" y="850892"/>
                </a:lnTo>
                <a:lnTo>
                  <a:pt x="343686" y="846606"/>
                </a:lnTo>
                <a:lnTo>
                  <a:pt x="343686" y="822317"/>
                </a:lnTo>
                <a:cubicBezTo>
                  <a:pt x="343686" y="806387"/>
                  <a:pt x="343900" y="797957"/>
                  <a:pt x="344400" y="797957"/>
                </a:cubicBezTo>
                <a:cubicBezTo>
                  <a:pt x="344829" y="797957"/>
                  <a:pt x="350615" y="800672"/>
                  <a:pt x="357259" y="804029"/>
                </a:cubicBezTo>
                <a:cubicBezTo>
                  <a:pt x="363903" y="807387"/>
                  <a:pt x="369760" y="810101"/>
                  <a:pt x="370261" y="810101"/>
                </a:cubicBezTo>
                <a:cubicBezTo>
                  <a:pt x="370761" y="810101"/>
                  <a:pt x="375833" y="807387"/>
                  <a:pt x="381548" y="804101"/>
                </a:cubicBezTo>
                <a:cubicBezTo>
                  <a:pt x="387263" y="800814"/>
                  <a:pt x="392120" y="798314"/>
                  <a:pt x="392406" y="798528"/>
                </a:cubicBezTo>
                <a:cubicBezTo>
                  <a:pt x="392692" y="798814"/>
                  <a:pt x="393263" y="808673"/>
                  <a:pt x="393692" y="820460"/>
                </a:cubicBezTo>
                <a:cubicBezTo>
                  <a:pt x="394335" y="839176"/>
                  <a:pt x="394621" y="842034"/>
                  <a:pt x="395692" y="843034"/>
                </a:cubicBezTo>
                <a:cubicBezTo>
                  <a:pt x="396335" y="843677"/>
                  <a:pt x="411409" y="856893"/>
                  <a:pt x="429125" y="872323"/>
                </a:cubicBezTo>
                <a:cubicBezTo>
                  <a:pt x="446841" y="887825"/>
                  <a:pt x="464487" y="903184"/>
                  <a:pt x="468273" y="906542"/>
                </a:cubicBezTo>
                <a:cubicBezTo>
                  <a:pt x="472130" y="909899"/>
                  <a:pt x="475774" y="912828"/>
                  <a:pt x="476417" y="913114"/>
                </a:cubicBezTo>
                <a:cubicBezTo>
                  <a:pt x="477202" y="913471"/>
                  <a:pt x="492061" y="908971"/>
                  <a:pt x="516922" y="900898"/>
                </a:cubicBezTo>
                <a:lnTo>
                  <a:pt x="556212" y="888111"/>
                </a:lnTo>
                <a:lnTo>
                  <a:pt x="555998" y="877110"/>
                </a:lnTo>
                <a:cubicBezTo>
                  <a:pt x="554926" y="830961"/>
                  <a:pt x="554712" y="827389"/>
                  <a:pt x="553140" y="826032"/>
                </a:cubicBezTo>
                <a:cubicBezTo>
                  <a:pt x="552283" y="825317"/>
                  <a:pt x="536353" y="810744"/>
                  <a:pt x="517636" y="793671"/>
                </a:cubicBezTo>
                <a:lnTo>
                  <a:pt x="483632" y="762595"/>
                </a:lnTo>
                <a:lnTo>
                  <a:pt x="483846" y="756880"/>
                </a:lnTo>
                <a:lnTo>
                  <a:pt x="484060" y="751165"/>
                </a:lnTo>
                <a:lnTo>
                  <a:pt x="512278" y="741593"/>
                </a:lnTo>
                <a:cubicBezTo>
                  <a:pt x="527780" y="736378"/>
                  <a:pt x="560213" y="725448"/>
                  <a:pt x="584359" y="717447"/>
                </a:cubicBezTo>
                <a:lnTo>
                  <a:pt x="628150" y="702731"/>
                </a:lnTo>
                <a:lnTo>
                  <a:pt x="649510" y="683871"/>
                </a:lnTo>
                <a:lnTo>
                  <a:pt x="670869" y="664940"/>
                </a:lnTo>
                <a:lnTo>
                  <a:pt x="670869" y="637865"/>
                </a:lnTo>
                <a:lnTo>
                  <a:pt x="670869" y="610791"/>
                </a:lnTo>
                <a:lnTo>
                  <a:pt x="668941" y="608719"/>
                </a:lnTo>
                <a:cubicBezTo>
                  <a:pt x="667798" y="607576"/>
                  <a:pt x="645723" y="587931"/>
                  <a:pt x="619792" y="564999"/>
                </a:cubicBezTo>
                <a:cubicBezTo>
                  <a:pt x="593860" y="542068"/>
                  <a:pt x="564142" y="515779"/>
                  <a:pt x="553712" y="506492"/>
                </a:cubicBezTo>
                <a:cubicBezTo>
                  <a:pt x="543282" y="497276"/>
                  <a:pt x="514064" y="471416"/>
                  <a:pt x="488847" y="449056"/>
                </a:cubicBezTo>
                <a:cubicBezTo>
                  <a:pt x="463486" y="426553"/>
                  <a:pt x="442770" y="407694"/>
                  <a:pt x="442627" y="406908"/>
                </a:cubicBezTo>
                <a:cubicBezTo>
                  <a:pt x="442412" y="406051"/>
                  <a:pt x="440626" y="388334"/>
                  <a:pt x="438698" y="367546"/>
                </a:cubicBezTo>
                <a:cubicBezTo>
                  <a:pt x="436697" y="346686"/>
                  <a:pt x="434126" y="320040"/>
                  <a:pt x="432983" y="308253"/>
                </a:cubicBezTo>
                <a:cubicBezTo>
                  <a:pt x="431768" y="296466"/>
                  <a:pt x="430482" y="283250"/>
                  <a:pt x="430054" y="278963"/>
                </a:cubicBezTo>
                <a:cubicBezTo>
                  <a:pt x="429554" y="273749"/>
                  <a:pt x="428839" y="270391"/>
                  <a:pt x="427982" y="269034"/>
                </a:cubicBezTo>
                <a:cubicBezTo>
                  <a:pt x="426482" y="266605"/>
                  <a:pt x="418767" y="259675"/>
                  <a:pt x="399050" y="242959"/>
                </a:cubicBezTo>
                <a:cubicBezTo>
                  <a:pt x="391120" y="236315"/>
                  <a:pt x="384262" y="229957"/>
                  <a:pt x="383762" y="228886"/>
                </a:cubicBezTo>
                <a:cubicBezTo>
                  <a:pt x="382834" y="226743"/>
                  <a:pt x="382333" y="218956"/>
                  <a:pt x="380833" y="181594"/>
                </a:cubicBezTo>
                <a:cubicBezTo>
                  <a:pt x="380405" y="170807"/>
                  <a:pt x="379762" y="159591"/>
                  <a:pt x="379405" y="156591"/>
                </a:cubicBezTo>
                <a:cubicBezTo>
                  <a:pt x="379047" y="153519"/>
                  <a:pt x="378404" y="147376"/>
                  <a:pt x="377976" y="142875"/>
                </a:cubicBezTo>
                <a:cubicBezTo>
                  <a:pt x="375904" y="121301"/>
                  <a:pt x="374047" y="107228"/>
                  <a:pt x="370761" y="87868"/>
                </a:cubicBezTo>
                <a:cubicBezTo>
                  <a:pt x="366974" y="65365"/>
                  <a:pt x="365046" y="57293"/>
                  <a:pt x="359473" y="39934"/>
                </a:cubicBezTo>
                <a:cubicBezTo>
                  <a:pt x="355330" y="27289"/>
                  <a:pt x="351615" y="19217"/>
                  <a:pt x="346472" y="11716"/>
                </a:cubicBezTo>
                <a:cubicBezTo>
                  <a:pt x="342829" y="6501"/>
                  <a:pt x="336542" y="0"/>
                  <a:pt x="335113" y="0"/>
                </a:cubicBezTo>
                <a:cubicBezTo>
                  <a:pt x="334685" y="0"/>
                  <a:pt x="332827" y="1500"/>
                  <a:pt x="330970" y="3358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 w="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90" name="Graphic 48">
            <a:extLst>
              <a:ext uri="{FF2B5EF4-FFF2-40B4-BE49-F238E27FC236}">
                <a16:creationId xmlns:a16="http://schemas.microsoft.com/office/drawing/2014/main" id="{2EDAEB18-BAFF-EE42-9301-8E26D6BC3CC7}"/>
              </a:ext>
            </a:extLst>
          </p:cNvPr>
          <p:cNvSpPr/>
          <p:nvPr/>
        </p:nvSpPr>
        <p:spPr>
          <a:xfrm rot="16200000" flipV="1">
            <a:off x="17348629" y="3361535"/>
            <a:ext cx="798831" cy="1089068"/>
          </a:xfrm>
          <a:custGeom>
            <a:avLst/>
            <a:gdLst>
              <a:gd name="connsiteX0" fmla="*/ 330970 w 670869"/>
              <a:gd name="connsiteY0" fmla="*/ 3358 h 914614"/>
              <a:gd name="connsiteX1" fmla="*/ 289322 w 670869"/>
              <a:gd name="connsiteY1" fmla="*/ 206097 h 914614"/>
              <a:gd name="connsiteX2" fmla="*/ 288536 w 670869"/>
              <a:gd name="connsiteY2" fmla="*/ 228243 h 914614"/>
              <a:gd name="connsiteX3" fmla="*/ 286250 w 670869"/>
              <a:gd name="connsiteY3" fmla="*/ 230386 h 914614"/>
              <a:gd name="connsiteX4" fmla="*/ 267962 w 670869"/>
              <a:gd name="connsiteY4" fmla="*/ 246245 h 914614"/>
              <a:gd name="connsiteX5" fmla="*/ 246959 w 670869"/>
              <a:gd name="connsiteY5" fmla="*/ 264462 h 914614"/>
              <a:gd name="connsiteX6" fmla="*/ 242102 w 670869"/>
              <a:gd name="connsiteY6" fmla="*/ 268962 h 914614"/>
              <a:gd name="connsiteX7" fmla="*/ 241459 w 670869"/>
              <a:gd name="connsiteY7" fmla="*/ 276106 h 914614"/>
              <a:gd name="connsiteX8" fmla="*/ 238958 w 670869"/>
              <a:gd name="connsiteY8" fmla="*/ 301466 h 914614"/>
              <a:gd name="connsiteX9" fmla="*/ 232958 w 670869"/>
              <a:gd name="connsiteY9" fmla="*/ 363545 h 914614"/>
              <a:gd name="connsiteX10" fmla="*/ 227814 w 670869"/>
              <a:gd name="connsiteY10" fmla="*/ 408480 h 914614"/>
              <a:gd name="connsiteX11" fmla="*/ 164735 w 670869"/>
              <a:gd name="connsiteY11" fmla="*/ 464630 h 914614"/>
              <a:gd name="connsiteX12" fmla="*/ 83296 w 670869"/>
              <a:gd name="connsiteY12" fmla="*/ 536710 h 914614"/>
              <a:gd name="connsiteX13" fmla="*/ 42577 w 670869"/>
              <a:gd name="connsiteY13" fmla="*/ 572857 h 914614"/>
              <a:gd name="connsiteX14" fmla="*/ 12573 w 670869"/>
              <a:gd name="connsiteY14" fmla="*/ 599432 h 914614"/>
              <a:gd name="connsiteX15" fmla="*/ 2215 w 670869"/>
              <a:gd name="connsiteY15" fmla="*/ 608933 h 914614"/>
              <a:gd name="connsiteX16" fmla="*/ 429 w 670869"/>
              <a:gd name="connsiteY16" fmla="*/ 610934 h 914614"/>
              <a:gd name="connsiteX17" fmla="*/ 214 w 670869"/>
              <a:gd name="connsiteY17" fmla="*/ 637437 h 914614"/>
              <a:gd name="connsiteX18" fmla="*/ 0 w 670869"/>
              <a:gd name="connsiteY18" fmla="*/ 663940 h 914614"/>
              <a:gd name="connsiteX19" fmla="*/ 4143 w 670869"/>
              <a:gd name="connsiteY19" fmla="*/ 668155 h 914614"/>
              <a:gd name="connsiteX20" fmla="*/ 17931 w 670869"/>
              <a:gd name="connsiteY20" fmla="*/ 680657 h 914614"/>
              <a:gd name="connsiteX21" fmla="*/ 32933 w 670869"/>
              <a:gd name="connsiteY21" fmla="*/ 694087 h 914614"/>
              <a:gd name="connsiteX22" fmla="*/ 48506 w 670869"/>
              <a:gd name="connsiteY22" fmla="*/ 705088 h 914614"/>
              <a:gd name="connsiteX23" fmla="*/ 186023 w 670869"/>
              <a:gd name="connsiteY23" fmla="*/ 750951 h 914614"/>
              <a:gd name="connsiteX24" fmla="*/ 187238 w 670869"/>
              <a:gd name="connsiteY24" fmla="*/ 756737 h 914614"/>
              <a:gd name="connsiteX25" fmla="*/ 187238 w 670869"/>
              <a:gd name="connsiteY25" fmla="*/ 761881 h 914614"/>
              <a:gd name="connsiteX26" fmla="*/ 177808 w 670869"/>
              <a:gd name="connsiteY26" fmla="*/ 771025 h 914614"/>
              <a:gd name="connsiteX27" fmla="*/ 157948 w 670869"/>
              <a:gd name="connsiteY27" fmla="*/ 789099 h 914614"/>
              <a:gd name="connsiteX28" fmla="*/ 145018 w 670869"/>
              <a:gd name="connsiteY28" fmla="*/ 800314 h 914614"/>
              <a:gd name="connsiteX29" fmla="*/ 135374 w 670869"/>
              <a:gd name="connsiteY29" fmla="*/ 808673 h 914614"/>
              <a:gd name="connsiteX30" fmla="*/ 122087 w 670869"/>
              <a:gd name="connsiteY30" fmla="*/ 820817 h 914614"/>
              <a:gd name="connsiteX31" fmla="*/ 115800 w 670869"/>
              <a:gd name="connsiteY31" fmla="*/ 826889 h 914614"/>
              <a:gd name="connsiteX32" fmla="*/ 115443 w 670869"/>
              <a:gd name="connsiteY32" fmla="*/ 842605 h 914614"/>
              <a:gd name="connsiteX33" fmla="*/ 114729 w 670869"/>
              <a:gd name="connsiteY33" fmla="*/ 872252 h 914614"/>
              <a:gd name="connsiteX34" fmla="*/ 118658 w 670869"/>
              <a:gd name="connsiteY34" fmla="*/ 890254 h 914614"/>
              <a:gd name="connsiteX35" fmla="*/ 164020 w 670869"/>
              <a:gd name="connsiteY35" fmla="*/ 904756 h 914614"/>
              <a:gd name="connsiteX36" fmla="*/ 173665 w 670869"/>
              <a:gd name="connsiteY36" fmla="*/ 907613 h 914614"/>
              <a:gd name="connsiteX37" fmla="*/ 178308 w 670869"/>
              <a:gd name="connsiteY37" fmla="*/ 909257 h 914614"/>
              <a:gd name="connsiteX38" fmla="*/ 181165 w 670869"/>
              <a:gd name="connsiteY38" fmla="*/ 910471 h 914614"/>
              <a:gd name="connsiteX39" fmla="*/ 189524 w 670869"/>
              <a:gd name="connsiteY39" fmla="*/ 913114 h 914614"/>
              <a:gd name="connsiteX40" fmla="*/ 192881 w 670869"/>
              <a:gd name="connsiteY40" fmla="*/ 914614 h 914614"/>
              <a:gd name="connsiteX41" fmla="*/ 195953 w 670869"/>
              <a:gd name="connsiteY41" fmla="*/ 912686 h 914614"/>
              <a:gd name="connsiteX42" fmla="*/ 228600 w 670869"/>
              <a:gd name="connsiteY42" fmla="*/ 885111 h 914614"/>
              <a:gd name="connsiteX43" fmla="*/ 250174 w 670869"/>
              <a:gd name="connsiteY43" fmla="*/ 865465 h 914614"/>
              <a:gd name="connsiteX44" fmla="*/ 268462 w 670869"/>
              <a:gd name="connsiteY44" fmla="*/ 849249 h 914614"/>
              <a:gd name="connsiteX45" fmla="*/ 277035 w 670869"/>
              <a:gd name="connsiteY45" fmla="*/ 841677 h 914614"/>
              <a:gd name="connsiteX46" fmla="*/ 277606 w 670869"/>
              <a:gd name="connsiteY46" fmla="*/ 822460 h 914614"/>
              <a:gd name="connsiteX47" fmla="*/ 278606 w 670869"/>
              <a:gd name="connsiteY47" fmla="*/ 800672 h 914614"/>
              <a:gd name="connsiteX48" fmla="*/ 279035 w 670869"/>
              <a:gd name="connsiteY48" fmla="*/ 798100 h 914614"/>
              <a:gd name="connsiteX49" fmla="*/ 289536 w 670869"/>
              <a:gd name="connsiteY49" fmla="*/ 804101 h 914614"/>
              <a:gd name="connsiteX50" fmla="*/ 300752 w 670869"/>
              <a:gd name="connsiteY50" fmla="*/ 810101 h 914614"/>
              <a:gd name="connsiteX51" fmla="*/ 313753 w 670869"/>
              <a:gd name="connsiteY51" fmla="*/ 804029 h 914614"/>
              <a:gd name="connsiteX52" fmla="*/ 326684 w 670869"/>
              <a:gd name="connsiteY52" fmla="*/ 797957 h 914614"/>
              <a:gd name="connsiteX53" fmla="*/ 327255 w 670869"/>
              <a:gd name="connsiteY53" fmla="*/ 822317 h 914614"/>
              <a:gd name="connsiteX54" fmla="*/ 327255 w 670869"/>
              <a:gd name="connsiteY54" fmla="*/ 846677 h 914614"/>
              <a:gd name="connsiteX55" fmla="*/ 331399 w 670869"/>
              <a:gd name="connsiteY55" fmla="*/ 850964 h 914614"/>
              <a:gd name="connsiteX56" fmla="*/ 335542 w 670869"/>
              <a:gd name="connsiteY56" fmla="*/ 855250 h 914614"/>
              <a:gd name="connsiteX57" fmla="*/ 339614 w 670869"/>
              <a:gd name="connsiteY57" fmla="*/ 850892 h 914614"/>
              <a:gd name="connsiteX58" fmla="*/ 343686 w 670869"/>
              <a:gd name="connsiteY58" fmla="*/ 846606 h 914614"/>
              <a:gd name="connsiteX59" fmla="*/ 343686 w 670869"/>
              <a:gd name="connsiteY59" fmla="*/ 822317 h 914614"/>
              <a:gd name="connsiteX60" fmla="*/ 344400 w 670869"/>
              <a:gd name="connsiteY60" fmla="*/ 797957 h 914614"/>
              <a:gd name="connsiteX61" fmla="*/ 357259 w 670869"/>
              <a:gd name="connsiteY61" fmla="*/ 804029 h 914614"/>
              <a:gd name="connsiteX62" fmla="*/ 370261 w 670869"/>
              <a:gd name="connsiteY62" fmla="*/ 810101 h 914614"/>
              <a:gd name="connsiteX63" fmla="*/ 381548 w 670869"/>
              <a:gd name="connsiteY63" fmla="*/ 804101 h 914614"/>
              <a:gd name="connsiteX64" fmla="*/ 392406 w 670869"/>
              <a:gd name="connsiteY64" fmla="*/ 798528 h 914614"/>
              <a:gd name="connsiteX65" fmla="*/ 393692 w 670869"/>
              <a:gd name="connsiteY65" fmla="*/ 820460 h 914614"/>
              <a:gd name="connsiteX66" fmla="*/ 395692 w 670869"/>
              <a:gd name="connsiteY66" fmla="*/ 843034 h 914614"/>
              <a:gd name="connsiteX67" fmla="*/ 429125 w 670869"/>
              <a:gd name="connsiteY67" fmla="*/ 872323 h 914614"/>
              <a:gd name="connsiteX68" fmla="*/ 468273 w 670869"/>
              <a:gd name="connsiteY68" fmla="*/ 906542 h 914614"/>
              <a:gd name="connsiteX69" fmla="*/ 476417 w 670869"/>
              <a:gd name="connsiteY69" fmla="*/ 913114 h 914614"/>
              <a:gd name="connsiteX70" fmla="*/ 516922 w 670869"/>
              <a:gd name="connsiteY70" fmla="*/ 900898 h 914614"/>
              <a:gd name="connsiteX71" fmla="*/ 556212 w 670869"/>
              <a:gd name="connsiteY71" fmla="*/ 888111 h 914614"/>
              <a:gd name="connsiteX72" fmla="*/ 555998 w 670869"/>
              <a:gd name="connsiteY72" fmla="*/ 877110 h 914614"/>
              <a:gd name="connsiteX73" fmla="*/ 553140 w 670869"/>
              <a:gd name="connsiteY73" fmla="*/ 826032 h 914614"/>
              <a:gd name="connsiteX74" fmla="*/ 517636 w 670869"/>
              <a:gd name="connsiteY74" fmla="*/ 793671 h 914614"/>
              <a:gd name="connsiteX75" fmla="*/ 483632 w 670869"/>
              <a:gd name="connsiteY75" fmla="*/ 762595 h 914614"/>
              <a:gd name="connsiteX76" fmla="*/ 483846 w 670869"/>
              <a:gd name="connsiteY76" fmla="*/ 756880 h 914614"/>
              <a:gd name="connsiteX77" fmla="*/ 484060 w 670869"/>
              <a:gd name="connsiteY77" fmla="*/ 751165 h 914614"/>
              <a:gd name="connsiteX78" fmla="*/ 512278 w 670869"/>
              <a:gd name="connsiteY78" fmla="*/ 741593 h 914614"/>
              <a:gd name="connsiteX79" fmla="*/ 584359 w 670869"/>
              <a:gd name="connsiteY79" fmla="*/ 717447 h 914614"/>
              <a:gd name="connsiteX80" fmla="*/ 628150 w 670869"/>
              <a:gd name="connsiteY80" fmla="*/ 702731 h 914614"/>
              <a:gd name="connsiteX81" fmla="*/ 649510 w 670869"/>
              <a:gd name="connsiteY81" fmla="*/ 683871 h 914614"/>
              <a:gd name="connsiteX82" fmla="*/ 670869 w 670869"/>
              <a:gd name="connsiteY82" fmla="*/ 664940 h 914614"/>
              <a:gd name="connsiteX83" fmla="*/ 670869 w 670869"/>
              <a:gd name="connsiteY83" fmla="*/ 637865 h 914614"/>
              <a:gd name="connsiteX84" fmla="*/ 670869 w 670869"/>
              <a:gd name="connsiteY84" fmla="*/ 610791 h 914614"/>
              <a:gd name="connsiteX85" fmla="*/ 668941 w 670869"/>
              <a:gd name="connsiteY85" fmla="*/ 608719 h 914614"/>
              <a:gd name="connsiteX86" fmla="*/ 619792 w 670869"/>
              <a:gd name="connsiteY86" fmla="*/ 564999 h 914614"/>
              <a:gd name="connsiteX87" fmla="*/ 553712 w 670869"/>
              <a:gd name="connsiteY87" fmla="*/ 506492 h 914614"/>
              <a:gd name="connsiteX88" fmla="*/ 488847 w 670869"/>
              <a:gd name="connsiteY88" fmla="*/ 449056 h 914614"/>
              <a:gd name="connsiteX89" fmla="*/ 442627 w 670869"/>
              <a:gd name="connsiteY89" fmla="*/ 406908 h 914614"/>
              <a:gd name="connsiteX90" fmla="*/ 438698 w 670869"/>
              <a:gd name="connsiteY90" fmla="*/ 367546 h 914614"/>
              <a:gd name="connsiteX91" fmla="*/ 432983 w 670869"/>
              <a:gd name="connsiteY91" fmla="*/ 308253 h 914614"/>
              <a:gd name="connsiteX92" fmla="*/ 430054 w 670869"/>
              <a:gd name="connsiteY92" fmla="*/ 278963 h 914614"/>
              <a:gd name="connsiteX93" fmla="*/ 427982 w 670869"/>
              <a:gd name="connsiteY93" fmla="*/ 269034 h 914614"/>
              <a:gd name="connsiteX94" fmla="*/ 399050 w 670869"/>
              <a:gd name="connsiteY94" fmla="*/ 242959 h 914614"/>
              <a:gd name="connsiteX95" fmla="*/ 383762 w 670869"/>
              <a:gd name="connsiteY95" fmla="*/ 228886 h 914614"/>
              <a:gd name="connsiteX96" fmla="*/ 380833 w 670869"/>
              <a:gd name="connsiteY96" fmla="*/ 181594 h 914614"/>
              <a:gd name="connsiteX97" fmla="*/ 379405 w 670869"/>
              <a:gd name="connsiteY97" fmla="*/ 156591 h 914614"/>
              <a:gd name="connsiteX98" fmla="*/ 377976 w 670869"/>
              <a:gd name="connsiteY98" fmla="*/ 142875 h 914614"/>
              <a:gd name="connsiteX99" fmla="*/ 370761 w 670869"/>
              <a:gd name="connsiteY99" fmla="*/ 87868 h 914614"/>
              <a:gd name="connsiteX100" fmla="*/ 359473 w 670869"/>
              <a:gd name="connsiteY100" fmla="*/ 39934 h 914614"/>
              <a:gd name="connsiteX101" fmla="*/ 346472 w 670869"/>
              <a:gd name="connsiteY101" fmla="*/ 11716 h 914614"/>
              <a:gd name="connsiteX102" fmla="*/ 335113 w 670869"/>
              <a:gd name="connsiteY102" fmla="*/ 0 h 914614"/>
              <a:gd name="connsiteX103" fmla="*/ 330970 w 670869"/>
              <a:gd name="connsiteY103" fmla="*/ 3358 h 91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70869" h="914614">
                <a:moveTo>
                  <a:pt x="330970" y="3358"/>
                </a:moveTo>
                <a:cubicBezTo>
                  <a:pt x="308539" y="25860"/>
                  <a:pt x="293108" y="100941"/>
                  <a:pt x="289322" y="206097"/>
                </a:cubicBezTo>
                <a:lnTo>
                  <a:pt x="288536" y="228243"/>
                </a:lnTo>
                <a:lnTo>
                  <a:pt x="286250" y="230386"/>
                </a:lnTo>
                <a:cubicBezTo>
                  <a:pt x="285036" y="231529"/>
                  <a:pt x="276749" y="238673"/>
                  <a:pt x="267962" y="246245"/>
                </a:cubicBezTo>
                <a:cubicBezTo>
                  <a:pt x="259104" y="253746"/>
                  <a:pt x="249674" y="261961"/>
                  <a:pt x="246959" y="264462"/>
                </a:cubicBezTo>
                <a:lnTo>
                  <a:pt x="242102" y="268962"/>
                </a:lnTo>
                <a:lnTo>
                  <a:pt x="241459" y="276106"/>
                </a:lnTo>
                <a:cubicBezTo>
                  <a:pt x="241102" y="280035"/>
                  <a:pt x="239959" y="291465"/>
                  <a:pt x="238958" y="301466"/>
                </a:cubicBezTo>
                <a:cubicBezTo>
                  <a:pt x="237958" y="311468"/>
                  <a:pt x="235244" y="339400"/>
                  <a:pt x="232958" y="363545"/>
                </a:cubicBezTo>
                <a:cubicBezTo>
                  <a:pt x="230172" y="392192"/>
                  <a:pt x="228386" y="407765"/>
                  <a:pt x="227814" y="408480"/>
                </a:cubicBezTo>
                <a:cubicBezTo>
                  <a:pt x="227314" y="409051"/>
                  <a:pt x="198953" y="434340"/>
                  <a:pt x="164735" y="464630"/>
                </a:cubicBezTo>
                <a:cubicBezTo>
                  <a:pt x="130588" y="494919"/>
                  <a:pt x="93940" y="527352"/>
                  <a:pt x="83296" y="536710"/>
                </a:cubicBezTo>
                <a:cubicBezTo>
                  <a:pt x="72723" y="546140"/>
                  <a:pt x="54364" y="562356"/>
                  <a:pt x="42577" y="572857"/>
                </a:cubicBezTo>
                <a:cubicBezTo>
                  <a:pt x="30861" y="583287"/>
                  <a:pt x="17359" y="595289"/>
                  <a:pt x="12573" y="599432"/>
                </a:cubicBezTo>
                <a:cubicBezTo>
                  <a:pt x="7858" y="603575"/>
                  <a:pt x="3215" y="607862"/>
                  <a:pt x="2215" y="608933"/>
                </a:cubicBezTo>
                <a:lnTo>
                  <a:pt x="429" y="610934"/>
                </a:lnTo>
                <a:lnTo>
                  <a:pt x="214" y="637437"/>
                </a:lnTo>
                <a:lnTo>
                  <a:pt x="0" y="663940"/>
                </a:lnTo>
                <a:lnTo>
                  <a:pt x="4143" y="668155"/>
                </a:lnTo>
                <a:cubicBezTo>
                  <a:pt x="6429" y="670441"/>
                  <a:pt x="12644" y="676085"/>
                  <a:pt x="17931" y="680657"/>
                </a:cubicBezTo>
                <a:cubicBezTo>
                  <a:pt x="23217" y="685300"/>
                  <a:pt x="30004" y="691301"/>
                  <a:pt x="32933" y="694087"/>
                </a:cubicBezTo>
                <a:cubicBezTo>
                  <a:pt x="38362" y="699302"/>
                  <a:pt x="46577" y="705088"/>
                  <a:pt x="48506" y="705088"/>
                </a:cubicBezTo>
                <a:cubicBezTo>
                  <a:pt x="49649" y="705088"/>
                  <a:pt x="183952" y="749879"/>
                  <a:pt x="186023" y="750951"/>
                </a:cubicBezTo>
                <a:cubicBezTo>
                  <a:pt x="187023" y="751451"/>
                  <a:pt x="187238" y="752523"/>
                  <a:pt x="187238" y="756737"/>
                </a:cubicBezTo>
                <a:lnTo>
                  <a:pt x="187238" y="761881"/>
                </a:lnTo>
                <a:lnTo>
                  <a:pt x="177808" y="771025"/>
                </a:lnTo>
                <a:cubicBezTo>
                  <a:pt x="172593" y="776097"/>
                  <a:pt x="163663" y="784241"/>
                  <a:pt x="157948" y="789099"/>
                </a:cubicBezTo>
                <a:cubicBezTo>
                  <a:pt x="152233" y="793956"/>
                  <a:pt x="146447" y="799028"/>
                  <a:pt x="145018" y="800314"/>
                </a:cubicBezTo>
                <a:cubicBezTo>
                  <a:pt x="143589" y="801529"/>
                  <a:pt x="139232" y="805315"/>
                  <a:pt x="135374" y="808673"/>
                </a:cubicBezTo>
                <a:cubicBezTo>
                  <a:pt x="131516" y="812030"/>
                  <a:pt x="125516" y="817459"/>
                  <a:pt x="122087" y="820817"/>
                </a:cubicBezTo>
                <a:lnTo>
                  <a:pt x="115800" y="826889"/>
                </a:lnTo>
                <a:lnTo>
                  <a:pt x="115443" y="842605"/>
                </a:lnTo>
                <a:cubicBezTo>
                  <a:pt x="115300" y="851249"/>
                  <a:pt x="114943" y="864608"/>
                  <a:pt x="114729" y="872252"/>
                </a:cubicBezTo>
                <a:cubicBezTo>
                  <a:pt x="114229" y="888040"/>
                  <a:pt x="114514" y="889254"/>
                  <a:pt x="118658" y="890254"/>
                </a:cubicBezTo>
                <a:cubicBezTo>
                  <a:pt x="120872" y="890826"/>
                  <a:pt x="142375" y="897684"/>
                  <a:pt x="164020" y="904756"/>
                </a:cubicBezTo>
                <a:cubicBezTo>
                  <a:pt x="167950" y="906042"/>
                  <a:pt x="172307" y="907328"/>
                  <a:pt x="173665" y="907613"/>
                </a:cubicBezTo>
                <a:cubicBezTo>
                  <a:pt x="175022" y="907899"/>
                  <a:pt x="177165" y="908685"/>
                  <a:pt x="178308" y="909257"/>
                </a:cubicBezTo>
                <a:cubicBezTo>
                  <a:pt x="179522" y="909899"/>
                  <a:pt x="180808" y="910400"/>
                  <a:pt x="181165" y="910471"/>
                </a:cubicBezTo>
                <a:cubicBezTo>
                  <a:pt x="182951" y="910685"/>
                  <a:pt x="186452" y="911757"/>
                  <a:pt x="189524" y="913114"/>
                </a:cubicBezTo>
                <a:lnTo>
                  <a:pt x="192881" y="914614"/>
                </a:lnTo>
                <a:lnTo>
                  <a:pt x="195953" y="912686"/>
                </a:lnTo>
                <a:cubicBezTo>
                  <a:pt x="204097" y="907613"/>
                  <a:pt x="208240" y="904113"/>
                  <a:pt x="228600" y="885111"/>
                </a:cubicBezTo>
                <a:cubicBezTo>
                  <a:pt x="235101" y="878967"/>
                  <a:pt x="244816" y="870180"/>
                  <a:pt x="250174" y="865465"/>
                </a:cubicBezTo>
                <a:cubicBezTo>
                  <a:pt x="255460" y="860750"/>
                  <a:pt x="263676" y="853464"/>
                  <a:pt x="268462" y="849249"/>
                </a:cubicBezTo>
                <a:lnTo>
                  <a:pt x="277035" y="841677"/>
                </a:lnTo>
                <a:lnTo>
                  <a:pt x="277606" y="822460"/>
                </a:lnTo>
                <a:cubicBezTo>
                  <a:pt x="277892" y="811959"/>
                  <a:pt x="278320" y="802172"/>
                  <a:pt x="278606" y="800672"/>
                </a:cubicBezTo>
                <a:lnTo>
                  <a:pt x="279035" y="798100"/>
                </a:lnTo>
                <a:lnTo>
                  <a:pt x="289536" y="804101"/>
                </a:lnTo>
                <a:cubicBezTo>
                  <a:pt x="295394" y="807387"/>
                  <a:pt x="300395" y="810101"/>
                  <a:pt x="300752" y="810101"/>
                </a:cubicBezTo>
                <a:cubicBezTo>
                  <a:pt x="301109" y="810101"/>
                  <a:pt x="306967" y="807387"/>
                  <a:pt x="313753" y="804029"/>
                </a:cubicBezTo>
                <a:cubicBezTo>
                  <a:pt x="320540" y="800672"/>
                  <a:pt x="326398" y="797957"/>
                  <a:pt x="326684" y="797957"/>
                </a:cubicBezTo>
                <a:cubicBezTo>
                  <a:pt x="326969" y="797957"/>
                  <a:pt x="327255" y="808887"/>
                  <a:pt x="327255" y="822317"/>
                </a:cubicBezTo>
                <a:lnTo>
                  <a:pt x="327255" y="846677"/>
                </a:lnTo>
                <a:lnTo>
                  <a:pt x="331399" y="850964"/>
                </a:lnTo>
                <a:lnTo>
                  <a:pt x="335542" y="855250"/>
                </a:lnTo>
                <a:lnTo>
                  <a:pt x="339614" y="850892"/>
                </a:lnTo>
                <a:lnTo>
                  <a:pt x="343686" y="846606"/>
                </a:lnTo>
                <a:lnTo>
                  <a:pt x="343686" y="822317"/>
                </a:lnTo>
                <a:cubicBezTo>
                  <a:pt x="343686" y="806387"/>
                  <a:pt x="343900" y="797957"/>
                  <a:pt x="344400" y="797957"/>
                </a:cubicBezTo>
                <a:cubicBezTo>
                  <a:pt x="344829" y="797957"/>
                  <a:pt x="350615" y="800672"/>
                  <a:pt x="357259" y="804029"/>
                </a:cubicBezTo>
                <a:cubicBezTo>
                  <a:pt x="363903" y="807387"/>
                  <a:pt x="369760" y="810101"/>
                  <a:pt x="370261" y="810101"/>
                </a:cubicBezTo>
                <a:cubicBezTo>
                  <a:pt x="370761" y="810101"/>
                  <a:pt x="375833" y="807387"/>
                  <a:pt x="381548" y="804101"/>
                </a:cubicBezTo>
                <a:cubicBezTo>
                  <a:pt x="387263" y="800814"/>
                  <a:pt x="392120" y="798314"/>
                  <a:pt x="392406" y="798528"/>
                </a:cubicBezTo>
                <a:cubicBezTo>
                  <a:pt x="392692" y="798814"/>
                  <a:pt x="393263" y="808673"/>
                  <a:pt x="393692" y="820460"/>
                </a:cubicBezTo>
                <a:cubicBezTo>
                  <a:pt x="394335" y="839176"/>
                  <a:pt x="394621" y="842034"/>
                  <a:pt x="395692" y="843034"/>
                </a:cubicBezTo>
                <a:cubicBezTo>
                  <a:pt x="396335" y="843677"/>
                  <a:pt x="411409" y="856893"/>
                  <a:pt x="429125" y="872323"/>
                </a:cubicBezTo>
                <a:cubicBezTo>
                  <a:pt x="446841" y="887825"/>
                  <a:pt x="464487" y="903184"/>
                  <a:pt x="468273" y="906542"/>
                </a:cubicBezTo>
                <a:cubicBezTo>
                  <a:pt x="472130" y="909899"/>
                  <a:pt x="475774" y="912828"/>
                  <a:pt x="476417" y="913114"/>
                </a:cubicBezTo>
                <a:cubicBezTo>
                  <a:pt x="477202" y="913471"/>
                  <a:pt x="492061" y="908971"/>
                  <a:pt x="516922" y="900898"/>
                </a:cubicBezTo>
                <a:lnTo>
                  <a:pt x="556212" y="888111"/>
                </a:lnTo>
                <a:lnTo>
                  <a:pt x="555998" y="877110"/>
                </a:lnTo>
                <a:cubicBezTo>
                  <a:pt x="554926" y="830961"/>
                  <a:pt x="554712" y="827389"/>
                  <a:pt x="553140" y="826032"/>
                </a:cubicBezTo>
                <a:cubicBezTo>
                  <a:pt x="552283" y="825317"/>
                  <a:pt x="536353" y="810744"/>
                  <a:pt x="517636" y="793671"/>
                </a:cubicBezTo>
                <a:lnTo>
                  <a:pt x="483632" y="762595"/>
                </a:lnTo>
                <a:lnTo>
                  <a:pt x="483846" y="756880"/>
                </a:lnTo>
                <a:lnTo>
                  <a:pt x="484060" y="751165"/>
                </a:lnTo>
                <a:lnTo>
                  <a:pt x="512278" y="741593"/>
                </a:lnTo>
                <a:cubicBezTo>
                  <a:pt x="527780" y="736378"/>
                  <a:pt x="560213" y="725448"/>
                  <a:pt x="584359" y="717447"/>
                </a:cubicBezTo>
                <a:lnTo>
                  <a:pt x="628150" y="702731"/>
                </a:lnTo>
                <a:lnTo>
                  <a:pt x="649510" y="683871"/>
                </a:lnTo>
                <a:lnTo>
                  <a:pt x="670869" y="664940"/>
                </a:lnTo>
                <a:lnTo>
                  <a:pt x="670869" y="637865"/>
                </a:lnTo>
                <a:lnTo>
                  <a:pt x="670869" y="610791"/>
                </a:lnTo>
                <a:lnTo>
                  <a:pt x="668941" y="608719"/>
                </a:lnTo>
                <a:cubicBezTo>
                  <a:pt x="667798" y="607576"/>
                  <a:pt x="645723" y="587931"/>
                  <a:pt x="619792" y="564999"/>
                </a:cubicBezTo>
                <a:cubicBezTo>
                  <a:pt x="593860" y="542068"/>
                  <a:pt x="564142" y="515779"/>
                  <a:pt x="553712" y="506492"/>
                </a:cubicBezTo>
                <a:cubicBezTo>
                  <a:pt x="543282" y="497276"/>
                  <a:pt x="514064" y="471416"/>
                  <a:pt x="488847" y="449056"/>
                </a:cubicBezTo>
                <a:cubicBezTo>
                  <a:pt x="463486" y="426553"/>
                  <a:pt x="442770" y="407694"/>
                  <a:pt x="442627" y="406908"/>
                </a:cubicBezTo>
                <a:cubicBezTo>
                  <a:pt x="442412" y="406051"/>
                  <a:pt x="440626" y="388334"/>
                  <a:pt x="438698" y="367546"/>
                </a:cubicBezTo>
                <a:cubicBezTo>
                  <a:pt x="436697" y="346686"/>
                  <a:pt x="434126" y="320040"/>
                  <a:pt x="432983" y="308253"/>
                </a:cubicBezTo>
                <a:cubicBezTo>
                  <a:pt x="431768" y="296466"/>
                  <a:pt x="430482" y="283250"/>
                  <a:pt x="430054" y="278963"/>
                </a:cubicBezTo>
                <a:cubicBezTo>
                  <a:pt x="429554" y="273749"/>
                  <a:pt x="428839" y="270391"/>
                  <a:pt x="427982" y="269034"/>
                </a:cubicBezTo>
                <a:cubicBezTo>
                  <a:pt x="426482" y="266605"/>
                  <a:pt x="418767" y="259675"/>
                  <a:pt x="399050" y="242959"/>
                </a:cubicBezTo>
                <a:cubicBezTo>
                  <a:pt x="391120" y="236315"/>
                  <a:pt x="384262" y="229957"/>
                  <a:pt x="383762" y="228886"/>
                </a:cubicBezTo>
                <a:cubicBezTo>
                  <a:pt x="382834" y="226743"/>
                  <a:pt x="382333" y="218956"/>
                  <a:pt x="380833" y="181594"/>
                </a:cubicBezTo>
                <a:cubicBezTo>
                  <a:pt x="380405" y="170807"/>
                  <a:pt x="379762" y="159591"/>
                  <a:pt x="379405" y="156591"/>
                </a:cubicBezTo>
                <a:cubicBezTo>
                  <a:pt x="379047" y="153519"/>
                  <a:pt x="378404" y="147376"/>
                  <a:pt x="377976" y="142875"/>
                </a:cubicBezTo>
                <a:cubicBezTo>
                  <a:pt x="375904" y="121301"/>
                  <a:pt x="374047" y="107228"/>
                  <a:pt x="370761" y="87868"/>
                </a:cubicBezTo>
                <a:cubicBezTo>
                  <a:pt x="366974" y="65365"/>
                  <a:pt x="365046" y="57293"/>
                  <a:pt x="359473" y="39934"/>
                </a:cubicBezTo>
                <a:cubicBezTo>
                  <a:pt x="355330" y="27289"/>
                  <a:pt x="351615" y="19217"/>
                  <a:pt x="346472" y="11716"/>
                </a:cubicBezTo>
                <a:cubicBezTo>
                  <a:pt x="342829" y="6501"/>
                  <a:pt x="336542" y="0"/>
                  <a:pt x="335113" y="0"/>
                </a:cubicBezTo>
                <a:cubicBezTo>
                  <a:pt x="334685" y="0"/>
                  <a:pt x="332827" y="1500"/>
                  <a:pt x="330970" y="3358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 w="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91" name="Graphic 48">
            <a:extLst>
              <a:ext uri="{FF2B5EF4-FFF2-40B4-BE49-F238E27FC236}">
                <a16:creationId xmlns:a16="http://schemas.microsoft.com/office/drawing/2014/main" id="{65397FF6-9B2B-274E-A12C-EDC03EC4EEAB}"/>
              </a:ext>
            </a:extLst>
          </p:cNvPr>
          <p:cNvSpPr/>
          <p:nvPr/>
        </p:nvSpPr>
        <p:spPr>
          <a:xfrm rot="16200000" flipV="1">
            <a:off x="17507253" y="3775797"/>
            <a:ext cx="798831" cy="1089068"/>
          </a:xfrm>
          <a:custGeom>
            <a:avLst/>
            <a:gdLst>
              <a:gd name="connsiteX0" fmla="*/ 330970 w 670869"/>
              <a:gd name="connsiteY0" fmla="*/ 3358 h 914614"/>
              <a:gd name="connsiteX1" fmla="*/ 289322 w 670869"/>
              <a:gd name="connsiteY1" fmla="*/ 206097 h 914614"/>
              <a:gd name="connsiteX2" fmla="*/ 288536 w 670869"/>
              <a:gd name="connsiteY2" fmla="*/ 228243 h 914614"/>
              <a:gd name="connsiteX3" fmla="*/ 286250 w 670869"/>
              <a:gd name="connsiteY3" fmla="*/ 230386 h 914614"/>
              <a:gd name="connsiteX4" fmla="*/ 267962 w 670869"/>
              <a:gd name="connsiteY4" fmla="*/ 246245 h 914614"/>
              <a:gd name="connsiteX5" fmla="*/ 246959 w 670869"/>
              <a:gd name="connsiteY5" fmla="*/ 264462 h 914614"/>
              <a:gd name="connsiteX6" fmla="*/ 242102 w 670869"/>
              <a:gd name="connsiteY6" fmla="*/ 268962 h 914614"/>
              <a:gd name="connsiteX7" fmla="*/ 241459 w 670869"/>
              <a:gd name="connsiteY7" fmla="*/ 276106 h 914614"/>
              <a:gd name="connsiteX8" fmla="*/ 238958 w 670869"/>
              <a:gd name="connsiteY8" fmla="*/ 301466 h 914614"/>
              <a:gd name="connsiteX9" fmla="*/ 232958 w 670869"/>
              <a:gd name="connsiteY9" fmla="*/ 363545 h 914614"/>
              <a:gd name="connsiteX10" fmla="*/ 227814 w 670869"/>
              <a:gd name="connsiteY10" fmla="*/ 408480 h 914614"/>
              <a:gd name="connsiteX11" fmla="*/ 164735 w 670869"/>
              <a:gd name="connsiteY11" fmla="*/ 464630 h 914614"/>
              <a:gd name="connsiteX12" fmla="*/ 83296 w 670869"/>
              <a:gd name="connsiteY12" fmla="*/ 536710 h 914614"/>
              <a:gd name="connsiteX13" fmla="*/ 42577 w 670869"/>
              <a:gd name="connsiteY13" fmla="*/ 572857 h 914614"/>
              <a:gd name="connsiteX14" fmla="*/ 12573 w 670869"/>
              <a:gd name="connsiteY14" fmla="*/ 599432 h 914614"/>
              <a:gd name="connsiteX15" fmla="*/ 2215 w 670869"/>
              <a:gd name="connsiteY15" fmla="*/ 608933 h 914614"/>
              <a:gd name="connsiteX16" fmla="*/ 429 w 670869"/>
              <a:gd name="connsiteY16" fmla="*/ 610934 h 914614"/>
              <a:gd name="connsiteX17" fmla="*/ 214 w 670869"/>
              <a:gd name="connsiteY17" fmla="*/ 637437 h 914614"/>
              <a:gd name="connsiteX18" fmla="*/ 0 w 670869"/>
              <a:gd name="connsiteY18" fmla="*/ 663940 h 914614"/>
              <a:gd name="connsiteX19" fmla="*/ 4143 w 670869"/>
              <a:gd name="connsiteY19" fmla="*/ 668155 h 914614"/>
              <a:gd name="connsiteX20" fmla="*/ 17931 w 670869"/>
              <a:gd name="connsiteY20" fmla="*/ 680657 h 914614"/>
              <a:gd name="connsiteX21" fmla="*/ 32933 w 670869"/>
              <a:gd name="connsiteY21" fmla="*/ 694087 h 914614"/>
              <a:gd name="connsiteX22" fmla="*/ 48506 w 670869"/>
              <a:gd name="connsiteY22" fmla="*/ 705088 h 914614"/>
              <a:gd name="connsiteX23" fmla="*/ 186023 w 670869"/>
              <a:gd name="connsiteY23" fmla="*/ 750951 h 914614"/>
              <a:gd name="connsiteX24" fmla="*/ 187238 w 670869"/>
              <a:gd name="connsiteY24" fmla="*/ 756737 h 914614"/>
              <a:gd name="connsiteX25" fmla="*/ 187238 w 670869"/>
              <a:gd name="connsiteY25" fmla="*/ 761881 h 914614"/>
              <a:gd name="connsiteX26" fmla="*/ 177808 w 670869"/>
              <a:gd name="connsiteY26" fmla="*/ 771025 h 914614"/>
              <a:gd name="connsiteX27" fmla="*/ 157948 w 670869"/>
              <a:gd name="connsiteY27" fmla="*/ 789099 h 914614"/>
              <a:gd name="connsiteX28" fmla="*/ 145018 w 670869"/>
              <a:gd name="connsiteY28" fmla="*/ 800314 h 914614"/>
              <a:gd name="connsiteX29" fmla="*/ 135374 w 670869"/>
              <a:gd name="connsiteY29" fmla="*/ 808673 h 914614"/>
              <a:gd name="connsiteX30" fmla="*/ 122087 w 670869"/>
              <a:gd name="connsiteY30" fmla="*/ 820817 h 914614"/>
              <a:gd name="connsiteX31" fmla="*/ 115800 w 670869"/>
              <a:gd name="connsiteY31" fmla="*/ 826889 h 914614"/>
              <a:gd name="connsiteX32" fmla="*/ 115443 w 670869"/>
              <a:gd name="connsiteY32" fmla="*/ 842605 h 914614"/>
              <a:gd name="connsiteX33" fmla="*/ 114729 w 670869"/>
              <a:gd name="connsiteY33" fmla="*/ 872252 h 914614"/>
              <a:gd name="connsiteX34" fmla="*/ 118658 w 670869"/>
              <a:gd name="connsiteY34" fmla="*/ 890254 h 914614"/>
              <a:gd name="connsiteX35" fmla="*/ 164020 w 670869"/>
              <a:gd name="connsiteY35" fmla="*/ 904756 h 914614"/>
              <a:gd name="connsiteX36" fmla="*/ 173665 w 670869"/>
              <a:gd name="connsiteY36" fmla="*/ 907613 h 914614"/>
              <a:gd name="connsiteX37" fmla="*/ 178308 w 670869"/>
              <a:gd name="connsiteY37" fmla="*/ 909257 h 914614"/>
              <a:gd name="connsiteX38" fmla="*/ 181165 w 670869"/>
              <a:gd name="connsiteY38" fmla="*/ 910471 h 914614"/>
              <a:gd name="connsiteX39" fmla="*/ 189524 w 670869"/>
              <a:gd name="connsiteY39" fmla="*/ 913114 h 914614"/>
              <a:gd name="connsiteX40" fmla="*/ 192881 w 670869"/>
              <a:gd name="connsiteY40" fmla="*/ 914614 h 914614"/>
              <a:gd name="connsiteX41" fmla="*/ 195953 w 670869"/>
              <a:gd name="connsiteY41" fmla="*/ 912686 h 914614"/>
              <a:gd name="connsiteX42" fmla="*/ 228600 w 670869"/>
              <a:gd name="connsiteY42" fmla="*/ 885111 h 914614"/>
              <a:gd name="connsiteX43" fmla="*/ 250174 w 670869"/>
              <a:gd name="connsiteY43" fmla="*/ 865465 h 914614"/>
              <a:gd name="connsiteX44" fmla="*/ 268462 w 670869"/>
              <a:gd name="connsiteY44" fmla="*/ 849249 h 914614"/>
              <a:gd name="connsiteX45" fmla="*/ 277035 w 670869"/>
              <a:gd name="connsiteY45" fmla="*/ 841677 h 914614"/>
              <a:gd name="connsiteX46" fmla="*/ 277606 w 670869"/>
              <a:gd name="connsiteY46" fmla="*/ 822460 h 914614"/>
              <a:gd name="connsiteX47" fmla="*/ 278606 w 670869"/>
              <a:gd name="connsiteY47" fmla="*/ 800672 h 914614"/>
              <a:gd name="connsiteX48" fmla="*/ 279035 w 670869"/>
              <a:gd name="connsiteY48" fmla="*/ 798100 h 914614"/>
              <a:gd name="connsiteX49" fmla="*/ 289536 w 670869"/>
              <a:gd name="connsiteY49" fmla="*/ 804101 h 914614"/>
              <a:gd name="connsiteX50" fmla="*/ 300752 w 670869"/>
              <a:gd name="connsiteY50" fmla="*/ 810101 h 914614"/>
              <a:gd name="connsiteX51" fmla="*/ 313753 w 670869"/>
              <a:gd name="connsiteY51" fmla="*/ 804029 h 914614"/>
              <a:gd name="connsiteX52" fmla="*/ 326684 w 670869"/>
              <a:gd name="connsiteY52" fmla="*/ 797957 h 914614"/>
              <a:gd name="connsiteX53" fmla="*/ 327255 w 670869"/>
              <a:gd name="connsiteY53" fmla="*/ 822317 h 914614"/>
              <a:gd name="connsiteX54" fmla="*/ 327255 w 670869"/>
              <a:gd name="connsiteY54" fmla="*/ 846677 h 914614"/>
              <a:gd name="connsiteX55" fmla="*/ 331399 w 670869"/>
              <a:gd name="connsiteY55" fmla="*/ 850964 h 914614"/>
              <a:gd name="connsiteX56" fmla="*/ 335542 w 670869"/>
              <a:gd name="connsiteY56" fmla="*/ 855250 h 914614"/>
              <a:gd name="connsiteX57" fmla="*/ 339614 w 670869"/>
              <a:gd name="connsiteY57" fmla="*/ 850892 h 914614"/>
              <a:gd name="connsiteX58" fmla="*/ 343686 w 670869"/>
              <a:gd name="connsiteY58" fmla="*/ 846606 h 914614"/>
              <a:gd name="connsiteX59" fmla="*/ 343686 w 670869"/>
              <a:gd name="connsiteY59" fmla="*/ 822317 h 914614"/>
              <a:gd name="connsiteX60" fmla="*/ 344400 w 670869"/>
              <a:gd name="connsiteY60" fmla="*/ 797957 h 914614"/>
              <a:gd name="connsiteX61" fmla="*/ 357259 w 670869"/>
              <a:gd name="connsiteY61" fmla="*/ 804029 h 914614"/>
              <a:gd name="connsiteX62" fmla="*/ 370261 w 670869"/>
              <a:gd name="connsiteY62" fmla="*/ 810101 h 914614"/>
              <a:gd name="connsiteX63" fmla="*/ 381548 w 670869"/>
              <a:gd name="connsiteY63" fmla="*/ 804101 h 914614"/>
              <a:gd name="connsiteX64" fmla="*/ 392406 w 670869"/>
              <a:gd name="connsiteY64" fmla="*/ 798528 h 914614"/>
              <a:gd name="connsiteX65" fmla="*/ 393692 w 670869"/>
              <a:gd name="connsiteY65" fmla="*/ 820460 h 914614"/>
              <a:gd name="connsiteX66" fmla="*/ 395692 w 670869"/>
              <a:gd name="connsiteY66" fmla="*/ 843034 h 914614"/>
              <a:gd name="connsiteX67" fmla="*/ 429125 w 670869"/>
              <a:gd name="connsiteY67" fmla="*/ 872323 h 914614"/>
              <a:gd name="connsiteX68" fmla="*/ 468273 w 670869"/>
              <a:gd name="connsiteY68" fmla="*/ 906542 h 914614"/>
              <a:gd name="connsiteX69" fmla="*/ 476417 w 670869"/>
              <a:gd name="connsiteY69" fmla="*/ 913114 h 914614"/>
              <a:gd name="connsiteX70" fmla="*/ 516922 w 670869"/>
              <a:gd name="connsiteY70" fmla="*/ 900898 h 914614"/>
              <a:gd name="connsiteX71" fmla="*/ 556212 w 670869"/>
              <a:gd name="connsiteY71" fmla="*/ 888111 h 914614"/>
              <a:gd name="connsiteX72" fmla="*/ 555998 w 670869"/>
              <a:gd name="connsiteY72" fmla="*/ 877110 h 914614"/>
              <a:gd name="connsiteX73" fmla="*/ 553140 w 670869"/>
              <a:gd name="connsiteY73" fmla="*/ 826032 h 914614"/>
              <a:gd name="connsiteX74" fmla="*/ 517636 w 670869"/>
              <a:gd name="connsiteY74" fmla="*/ 793671 h 914614"/>
              <a:gd name="connsiteX75" fmla="*/ 483632 w 670869"/>
              <a:gd name="connsiteY75" fmla="*/ 762595 h 914614"/>
              <a:gd name="connsiteX76" fmla="*/ 483846 w 670869"/>
              <a:gd name="connsiteY76" fmla="*/ 756880 h 914614"/>
              <a:gd name="connsiteX77" fmla="*/ 484060 w 670869"/>
              <a:gd name="connsiteY77" fmla="*/ 751165 h 914614"/>
              <a:gd name="connsiteX78" fmla="*/ 512278 w 670869"/>
              <a:gd name="connsiteY78" fmla="*/ 741593 h 914614"/>
              <a:gd name="connsiteX79" fmla="*/ 584359 w 670869"/>
              <a:gd name="connsiteY79" fmla="*/ 717447 h 914614"/>
              <a:gd name="connsiteX80" fmla="*/ 628150 w 670869"/>
              <a:gd name="connsiteY80" fmla="*/ 702731 h 914614"/>
              <a:gd name="connsiteX81" fmla="*/ 649510 w 670869"/>
              <a:gd name="connsiteY81" fmla="*/ 683871 h 914614"/>
              <a:gd name="connsiteX82" fmla="*/ 670869 w 670869"/>
              <a:gd name="connsiteY82" fmla="*/ 664940 h 914614"/>
              <a:gd name="connsiteX83" fmla="*/ 670869 w 670869"/>
              <a:gd name="connsiteY83" fmla="*/ 637865 h 914614"/>
              <a:gd name="connsiteX84" fmla="*/ 670869 w 670869"/>
              <a:gd name="connsiteY84" fmla="*/ 610791 h 914614"/>
              <a:gd name="connsiteX85" fmla="*/ 668941 w 670869"/>
              <a:gd name="connsiteY85" fmla="*/ 608719 h 914614"/>
              <a:gd name="connsiteX86" fmla="*/ 619792 w 670869"/>
              <a:gd name="connsiteY86" fmla="*/ 564999 h 914614"/>
              <a:gd name="connsiteX87" fmla="*/ 553712 w 670869"/>
              <a:gd name="connsiteY87" fmla="*/ 506492 h 914614"/>
              <a:gd name="connsiteX88" fmla="*/ 488847 w 670869"/>
              <a:gd name="connsiteY88" fmla="*/ 449056 h 914614"/>
              <a:gd name="connsiteX89" fmla="*/ 442627 w 670869"/>
              <a:gd name="connsiteY89" fmla="*/ 406908 h 914614"/>
              <a:gd name="connsiteX90" fmla="*/ 438698 w 670869"/>
              <a:gd name="connsiteY90" fmla="*/ 367546 h 914614"/>
              <a:gd name="connsiteX91" fmla="*/ 432983 w 670869"/>
              <a:gd name="connsiteY91" fmla="*/ 308253 h 914614"/>
              <a:gd name="connsiteX92" fmla="*/ 430054 w 670869"/>
              <a:gd name="connsiteY92" fmla="*/ 278963 h 914614"/>
              <a:gd name="connsiteX93" fmla="*/ 427982 w 670869"/>
              <a:gd name="connsiteY93" fmla="*/ 269034 h 914614"/>
              <a:gd name="connsiteX94" fmla="*/ 399050 w 670869"/>
              <a:gd name="connsiteY94" fmla="*/ 242959 h 914614"/>
              <a:gd name="connsiteX95" fmla="*/ 383762 w 670869"/>
              <a:gd name="connsiteY95" fmla="*/ 228886 h 914614"/>
              <a:gd name="connsiteX96" fmla="*/ 380833 w 670869"/>
              <a:gd name="connsiteY96" fmla="*/ 181594 h 914614"/>
              <a:gd name="connsiteX97" fmla="*/ 379405 w 670869"/>
              <a:gd name="connsiteY97" fmla="*/ 156591 h 914614"/>
              <a:gd name="connsiteX98" fmla="*/ 377976 w 670869"/>
              <a:gd name="connsiteY98" fmla="*/ 142875 h 914614"/>
              <a:gd name="connsiteX99" fmla="*/ 370761 w 670869"/>
              <a:gd name="connsiteY99" fmla="*/ 87868 h 914614"/>
              <a:gd name="connsiteX100" fmla="*/ 359473 w 670869"/>
              <a:gd name="connsiteY100" fmla="*/ 39934 h 914614"/>
              <a:gd name="connsiteX101" fmla="*/ 346472 w 670869"/>
              <a:gd name="connsiteY101" fmla="*/ 11716 h 914614"/>
              <a:gd name="connsiteX102" fmla="*/ 335113 w 670869"/>
              <a:gd name="connsiteY102" fmla="*/ 0 h 914614"/>
              <a:gd name="connsiteX103" fmla="*/ 330970 w 670869"/>
              <a:gd name="connsiteY103" fmla="*/ 3358 h 91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70869" h="914614">
                <a:moveTo>
                  <a:pt x="330970" y="3358"/>
                </a:moveTo>
                <a:cubicBezTo>
                  <a:pt x="308539" y="25860"/>
                  <a:pt x="293108" y="100941"/>
                  <a:pt x="289322" y="206097"/>
                </a:cubicBezTo>
                <a:lnTo>
                  <a:pt x="288536" y="228243"/>
                </a:lnTo>
                <a:lnTo>
                  <a:pt x="286250" y="230386"/>
                </a:lnTo>
                <a:cubicBezTo>
                  <a:pt x="285036" y="231529"/>
                  <a:pt x="276749" y="238673"/>
                  <a:pt x="267962" y="246245"/>
                </a:cubicBezTo>
                <a:cubicBezTo>
                  <a:pt x="259104" y="253746"/>
                  <a:pt x="249674" y="261961"/>
                  <a:pt x="246959" y="264462"/>
                </a:cubicBezTo>
                <a:lnTo>
                  <a:pt x="242102" y="268962"/>
                </a:lnTo>
                <a:lnTo>
                  <a:pt x="241459" y="276106"/>
                </a:lnTo>
                <a:cubicBezTo>
                  <a:pt x="241102" y="280035"/>
                  <a:pt x="239959" y="291465"/>
                  <a:pt x="238958" y="301466"/>
                </a:cubicBezTo>
                <a:cubicBezTo>
                  <a:pt x="237958" y="311468"/>
                  <a:pt x="235244" y="339400"/>
                  <a:pt x="232958" y="363545"/>
                </a:cubicBezTo>
                <a:cubicBezTo>
                  <a:pt x="230172" y="392192"/>
                  <a:pt x="228386" y="407765"/>
                  <a:pt x="227814" y="408480"/>
                </a:cubicBezTo>
                <a:cubicBezTo>
                  <a:pt x="227314" y="409051"/>
                  <a:pt x="198953" y="434340"/>
                  <a:pt x="164735" y="464630"/>
                </a:cubicBezTo>
                <a:cubicBezTo>
                  <a:pt x="130588" y="494919"/>
                  <a:pt x="93940" y="527352"/>
                  <a:pt x="83296" y="536710"/>
                </a:cubicBezTo>
                <a:cubicBezTo>
                  <a:pt x="72723" y="546140"/>
                  <a:pt x="54364" y="562356"/>
                  <a:pt x="42577" y="572857"/>
                </a:cubicBezTo>
                <a:cubicBezTo>
                  <a:pt x="30861" y="583287"/>
                  <a:pt x="17359" y="595289"/>
                  <a:pt x="12573" y="599432"/>
                </a:cubicBezTo>
                <a:cubicBezTo>
                  <a:pt x="7858" y="603575"/>
                  <a:pt x="3215" y="607862"/>
                  <a:pt x="2215" y="608933"/>
                </a:cubicBezTo>
                <a:lnTo>
                  <a:pt x="429" y="610934"/>
                </a:lnTo>
                <a:lnTo>
                  <a:pt x="214" y="637437"/>
                </a:lnTo>
                <a:lnTo>
                  <a:pt x="0" y="663940"/>
                </a:lnTo>
                <a:lnTo>
                  <a:pt x="4143" y="668155"/>
                </a:lnTo>
                <a:cubicBezTo>
                  <a:pt x="6429" y="670441"/>
                  <a:pt x="12644" y="676085"/>
                  <a:pt x="17931" y="680657"/>
                </a:cubicBezTo>
                <a:cubicBezTo>
                  <a:pt x="23217" y="685300"/>
                  <a:pt x="30004" y="691301"/>
                  <a:pt x="32933" y="694087"/>
                </a:cubicBezTo>
                <a:cubicBezTo>
                  <a:pt x="38362" y="699302"/>
                  <a:pt x="46577" y="705088"/>
                  <a:pt x="48506" y="705088"/>
                </a:cubicBezTo>
                <a:cubicBezTo>
                  <a:pt x="49649" y="705088"/>
                  <a:pt x="183952" y="749879"/>
                  <a:pt x="186023" y="750951"/>
                </a:cubicBezTo>
                <a:cubicBezTo>
                  <a:pt x="187023" y="751451"/>
                  <a:pt x="187238" y="752523"/>
                  <a:pt x="187238" y="756737"/>
                </a:cubicBezTo>
                <a:lnTo>
                  <a:pt x="187238" y="761881"/>
                </a:lnTo>
                <a:lnTo>
                  <a:pt x="177808" y="771025"/>
                </a:lnTo>
                <a:cubicBezTo>
                  <a:pt x="172593" y="776097"/>
                  <a:pt x="163663" y="784241"/>
                  <a:pt x="157948" y="789099"/>
                </a:cubicBezTo>
                <a:cubicBezTo>
                  <a:pt x="152233" y="793956"/>
                  <a:pt x="146447" y="799028"/>
                  <a:pt x="145018" y="800314"/>
                </a:cubicBezTo>
                <a:cubicBezTo>
                  <a:pt x="143589" y="801529"/>
                  <a:pt x="139232" y="805315"/>
                  <a:pt x="135374" y="808673"/>
                </a:cubicBezTo>
                <a:cubicBezTo>
                  <a:pt x="131516" y="812030"/>
                  <a:pt x="125516" y="817459"/>
                  <a:pt x="122087" y="820817"/>
                </a:cubicBezTo>
                <a:lnTo>
                  <a:pt x="115800" y="826889"/>
                </a:lnTo>
                <a:lnTo>
                  <a:pt x="115443" y="842605"/>
                </a:lnTo>
                <a:cubicBezTo>
                  <a:pt x="115300" y="851249"/>
                  <a:pt x="114943" y="864608"/>
                  <a:pt x="114729" y="872252"/>
                </a:cubicBezTo>
                <a:cubicBezTo>
                  <a:pt x="114229" y="888040"/>
                  <a:pt x="114514" y="889254"/>
                  <a:pt x="118658" y="890254"/>
                </a:cubicBezTo>
                <a:cubicBezTo>
                  <a:pt x="120872" y="890826"/>
                  <a:pt x="142375" y="897684"/>
                  <a:pt x="164020" y="904756"/>
                </a:cubicBezTo>
                <a:cubicBezTo>
                  <a:pt x="167950" y="906042"/>
                  <a:pt x="172307" y="907328"/>
                  <a:pt x="173665" y="907613"/>
                </a:cubicBezTo>
                <a:cubicBezTo>
                  <a:pt x="175022" y="907899"/>
                  <a:pt x="177165" y="908685"/>
                  <a:pt x="178308" y="909257"/>
                </a:cubicBezTo>
                <a:cubicBezTo>
                  <a:pt x="179522" y="909899"/>
                  <a:pt x="180808" y="910400"/>
                  <a:pt x="181165" y="910471"/>
                </a:cubicBezTo>
                <a:cubicBezTo>
                  <a:pt x="182951" y="910685"/>
                  <a:pt x="186452" y="911757"/>
                  <a:pt x="189524" y="913114"/>
                </a:cubicBezTo>
                <a:lnTo>
                  <a:pt x="192881" y="914614"/>
                </a:lnTo>
                <a:lnTo>
                  <a:pt x="195953" y="912686"/>
                </a:lnTo>
                <a:cubicBezTo>
                  <a:pt x="204097" y="907613"/>
                  <a:pt x="208240" y="904113"/>
                  <a:pt x="228600" y="885111"/>
                </a:cubicBezTo>
                <a:cubicBezTo>
                  <a:pt x="235101" y="878967"/>
                  <a:pt x="244816" y="870180"/>
                  <a:pt x="250174" y="865465"/>
                </a:cubicBezTo>
                <a:cubicBezTo>
                  <a:pt x="255460" y="860750"/>
                  <a:pt x="263676" y="853464"/>
                  <a:pt x="268462" y="849249"/>
                </a:cubicBezTo>
                <a:lnTo>
                  <a:pt x="277035" y="841677"/>
                </a:lnTo>
                <a:lnTo>
                  <a:pt x="277606" y="822460"/>
                </a:lnTo>
                <a:cubicBezTo>
                  <a:pt x="277892" y="811959"/>
                  <a:pt x="278320" y="802172"/>
                  <a:pt x="278606" y="800672"/>
                </a:cubicBezTo>
                <a:lnTo>
                  <a:pt x="279035" y="798100"/>
                </a:lnTo>
                <a:lnTo>
                  <a:pt x="289536" y="804101"/>
                </a:lnTo>
                <a:cubicBezTo>
                  <a:pt x="295394" y="807387"/>
                  <a:pt x="300395" y="810101"/>
                  <a:pt x="300752" y="810101"/>
                </a:cubicBezTo>
                <a:cubicBezTo>
                  <a:pt x="301109" y="810101"/>
                  <a:pt x="306967" y="807387"/>
                  <a:pt x="313753" y="804029"/>
                </a:cubicBezTo>
                <a:cubicBezTo>
                  <a:pt x="320540" y="800672"/>
                  <a:pt x="326398" y="797957"/>
                  <a:pt x="326684" y="797957"/>
                </a:cubicBezTo>
                <a:cubicBezTo>
                  <a:pt x="326969" y="797957"/>
                  <a:pt x="327255" y="808887"/>
                  <a:pt x="327255" y="822317"/>
                </a:cubicBezTo>
                <a:lnTo>
                  <a:pt x="327255" y="846677"/>
                </a:lnTo>
                <a:lnTo>
                  <a:pt x="331399" y="850964"/>
                </a:lnTo>
                <a:lnTo>
                  <a:pt x="335542" y="855250"/>
                </a:lnTo>
                <a:lnTo>
                  <a:pt x="339614" y="850892"/>
                </a:lnTo>
                <a:lnTo>
                  <a:pt x="343686" y="846606"/>
                </a:lnTo>
                <a:lnTo>
                  <a:pt x="343686" y="822317"/>
                </a:lnTo>
                <a:cubicBezTo>
                  <a:pt x="343686" y="806387"/>
                  <a:pt x="343900" y="797957"/>
                  <a:pt x="344400" y="797957"/>
                </a:cubicBezTo>
                <a:cubicBezTo>
                  <a:pt x="344829" y="797957"/>
                  <a:pt x="350615" y="800672"/>
                  <a:pt x="357259" y="804029"/>
                </a:cubicBezTo>
                <a:cubicBezTo>
                  <a:pt x="363903" y="807387"/>
                  <a:pt x="369760" y="810101"/>
                  <a:pt x="370261" y="810101"/>
                </a:cubicBezTo>
                <a:cubicBezTo>
                  <a:pt x="370761" y="810101"/>
                  <a:pt x="375833" y="807387"/>
                  <a:pt x="381548" y="804101"/>
                </a:cubicBezTo>
                <a:cubicBezTo>
                  <a:pt x="387263" y="800814"/>
                  <a:pt x="392120" y="798314"/>
                  <a:pt x="392406" y="798528"/>
                </a:cubicBezTo>
                <a:cubicBezTo>
                  <a:pt x="392692" y="798814"/>
                  <a:pt x="393263" y="808673"/>
                  <a:pt x="393692" y="820460"/>
                </a:cubicBezTo>
                <a:cubicBezTo>
                  <a:pt x="394335" y="839176"/>
                  <a:pt x="394621" y="842034"/>
                  <a:pt x="395692" y="843034"/>
                </a:cubicBezTo>
                <a:cubicBezTo>
                  <a:pt x="396335" y="843677"/>
                  <a:pt x="411409" y="856893"/>
                  <a:pt x="429125" y="872323"/>
                </a:cubicBezTo>
                <a:cubicBezTo>
                  <a:pt x="446841" y="887825"/>
                  <a:pt x="464487" y="903184"/>
                  <a:pt x="468273" y="906542"/>
                </a:cubicBezTo>
                <a:cubicBezTo>
                  <a:pt x="472130" y="909899"/>
                  <a:pt x="475774" y="912828"/>
                  <a:pt x="476417" y="913114"/>
                </a:cubicBezTo>
                <a:cubicBezTo>
                  <a:pt x="477202" y="913471"/>
                  <a:pt x="492061" y="908971"/>
                  <a:pt x="516922" y="900898"/>
                </a:cubicBezTo>
                <a:lnTo>
                  <a:pt x="556212" y="888111"/>
                </a:lnTo>
                <a:lnTo>
                  <a:pt x="555998" y="877110"/>
                </a:lnTo>
                <a:cubicBezTo>
                  <a:pt x="554926" y="830961"/>
                  <a:pt x="554712" y="827389"/>
                  <a:pt x="553140" y="826032"/>
                </a:cubicBezTo>
                <a:cubicBezTo>
                  <a:pt x="552283" y="825317"/>
                  <a:pt x="536353" y="810744"/>
                  <a:pt x="517636" y="793671"/>
                </a:cubicBezTo>
                <a:lnTo>
                  <a:pt x="483632" y="762595"/>
                </a:lnTo>
                <a:lnTo>
                  <a:pt x="483846" y="756880"/>
                </a:lnTo>
                <a:lnTo>
                  <a:pt x="484060" y="751165"/>
                </a:lnTo>
                <a:lnTo>
                  <a:pt x="512278" y="741593"/>
                </a:lnTo>
                <a:cubicBezTo>
                  <a:pt x="527780" y="736378"/>
                  <a:pt x="560213" y="725448"/>
                  <a:pt x="584359" y="717447"/>
                </a:cubicBezTo>
                <a:lnTo>
                  <a:pt x="628150" y="702731"/>
                </a:lnTo>
                <a:lnTo>
                  <a:pt x="649510" y="683871"/>
                </a:lnTo>
                <a:lnTo>
                  <a:pt x="670869" y="664940"/>
                </a:lnTo>
                <a:lnTo>
                  <a:pt x="670869" y="637865"/>
                </a:lnTo>
                <a:lnTo>
                  <a:pt x="670869" y="610791"/>
                </a:lnTo>
                <a:lnTo>
                  <a:pt x="668941" y="608719"/>
                </a:lnTo>
                <a:cubicBezTo>
                  <a:pt x="667798" y="607576"/>
                  <a:pt x="645723" y="587931"/>
                  <a:pt x="619792" y="564999"/>
                </a:cubicBezTo>
                <a:cubicBezTo>
                  <a:pt x="593860" y="542068"/>
                  <a:pt x="564142" y="515779"/>
                  <a:pt x="553712" y="506492"/>
                </a:cubicBezTo>
                <a:cubicBezTo>
                  <a:pt x="543282" y="497276"/>
                  <a:pt x="514064" y="471416"/>
                  <a:pt x="488847" y="449056"/>
                </a:cubicBezTo>
                <a:cubicBezTo>
                  <a:pt x="463486" y="426553"/>
                  <a:pt x="442770" y="407694"/>
                  <a:pt x="442627" y="406908"/>
                </a:cubicBezTo>
                <a:cubicBezTo>
                  <a:pt x="442412" y="406051"/>
                  <a:pt x="440626" y="388334"/>
                  <a:pt x="438698" y="367546"/>
                </a:cubicBezTo>
                <a:cubicBezTo>
                  <a:pt x="436697" y="346686"/>
                  <a:pt x="434126" y="320040"/>
                  <a:pt x="432983" y="308253"/>
                </a:cubicBezTo>
                <a:cubicBezTo>
                  <a:pt x="431768" y="296466"/>
                  <a:pt x="430482" y="283250"/>
                  <a:pt x="430054" y="278963"/>
                </a:cubicBezTo>
                <a:cubicBezTo>
                  <a:pt x="429554" y="273749"/>
                  <a:pt x="428839" y="270391"/>
                  <a:pt x="427982" y="269034"/>
                </a:cubicBezTo>
                <a:cubicBezTo>
                  <a:pt x="426482" y="266605"/>
                  <a:pt x="418767" y="259675"/>
                  <a:pt x="399050" y="242959"/>
                </a:cubicBezTo>
                <a:cubicBezTo>
                  <a:pt x="391120" y="236315"/>
                  <a:pt x="384262" y="229957"/>
                  <a:pt x="383762" y="228886"/>
                </a:cubicBezTo>
                <a:cubicBezTo>
                  <a:pt x="382834" y="226743"/>
                  <a:pt x="382333" y="218956"/>
                  <a:pt x="380833" y="181594"/>
                </a:cubicBezTo>
                <a:cubicBezTo>
                  <a:pt x="380405" y="170807"/>
                  <a:pt x="379762" y="159591"/>
                  <a:pt x="379405" y="156591"/>
                </a:cubicBezTo>
                <a:cubicBezTo>
                  <a:pt x="379047" y="153519"/>
                  <a:pt x="378404" y="147376"/>
                  <a:pt x="377976" y="142875"/>
                </a:cubicBezTo>
                <a:cubicBezTo>
                  <a:pt x="375904" y="121301"/>
                  <a:pt x="374047" y="107228"/>
                  <a:pt x="370761" y="87868"/>
                </a:cubicBezTo>
                <a:cubicBezTo>
                  <a:pt x="366974" y="65365"/>
                  <a:pt x="365046" y="57293"/>
                  <a:pt x="359473" y="39934"/>
                </a:cubicBezTo>
                <a:cubicBezTo>
                  <a:pt x="355330" y="27289"/>
                  <a:pt x="351615" y="19217"/>
                  <a:pt x="346472" y="11716"/>
                </a:cubicBezTo>
                <a:cubicBezTo>
                  <a:pt x="342829" y="6501"/>
                  <a:pt x="336542" y="0"/>
                  <a:pt x="335113" y="0"/>
                </a:cubicBezTo>
                <a:cubicBezTo>
                  <a:pt x="334685" y="0"/>
                  <a:pt x="332827" y="1500"/>
                  <a:pt x="330970" y="3358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 w="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EE343788-41D8-204C-9B93-2BAF93012B3D}"/>
              </a:ext>
            </a:extLst>
          </p:cNvPr>
          <p:cNvGrpSpPr/>
          <p:nvPr/>
        </p:nvGrpSpPr>
        <p:grpSpPr>
          <a:xfrm>
            <a:off x="15522350" y="6741106"/>
            <a:ext cx="3085281" cy="1710146"/>
            <a:chOff x="15589714" y="8004186"/>
            <a:chExt cx="3085281" cy="1710146"/>
          </a:xfrm>
        </p:grpSpPr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0B49FC6C-0079-E749-994B-D6EDAC88F6FF}"/>
                </a:ext>
              </a:extLst>
            </p:cNvPr>
            <p:cNvCxnSpPr>
              <a:cxnSpLocks/>
              <a:stCxn id="5" idx="12"/>
            </p:cNvCxnSpPr>
            <p:nvPr/>
          </p:nvCxnSpPr>
          <p:spPr bwMode="auto">
            <a:xfrm>
              <a:off x="16906028" y="9078835"/>
              <a:ext cx="899320" cy="277012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FDBA92B2-1CEA-DC4F-8F54-DC1C0B4D2C59}"/>
                </a:ext>
              </a:extLst>
            </p:cNvPr>
            <p:cNvCxnSpPr>
              <a:cxnSpLocks/>
              <a:stCxn id="5" idx="12"/>
            </p:cNvCxnSpPr>
            <p:nvPr/>
          </p:nvCxnSpPr>
          <p:spPr bwMode="auto">
            <a:xfrm flipV="1">
              <a:off x="16906028" y="9016096"/>
              <a:ext cx="666817" cy="62739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99CD742F-D5ED-C34B-A60F-BB1B1843A5A4}"/>
                </a:ext>
              </a:extLst>
            </p:cNvPr>
            <p:cNvCxnSpPr>
              <a:cxnSpLocks/>
              <a:stCxn id="5" idx="12"/>
            </p:cNvCxnSpPr>
            <p:nvPr/>
          </p:nvCxnSpPr>
          <p:spPr bwMode="auto">
            <a:xfrm flipV="1">
              <a:off x="16906028" y="8693934"/>
              <a:ext cx="456106" cy="384901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2A15DC95-CC43-1443-BC5C-604F21198806}"/>
                </a:ext>
              </a:extLst>
            </p:cNvPr>
            <p:cNvCxnSpPr>
              <a:cxnSpLocks/>
              <a:stCxn id="5" idx="12"/>
            </p:cNvCxnSpPr>
            <p:nvPr/>
          </p:nvCxnSpPr>
          <p:spPr bwMode="auto">
            <a:xfrm flipV="1">
              <a:off x="16906028" y="8435057"/>
              <a:ext cx="297482" cy="643778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pic>
          <p:nvPicPr>
            <p:cNvPr id="92" name="Graphic 91">
              <a:extLst>
                <a:ext uri="{FF2B5EF4-FFF2-40B4-BE49-F238E27FC236}">
                  <a16:creationId xmlns:a16="http://schemas.microsoft.com/office/drawing/2014/main" id="{397F3D3D-5E87-7648-A78C-BAA74A1453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16884274" y="8004186"/>
              <a:ext cx="1184878" cy="861742"/>
            </a:xfrm>
            <a:prstGeom prst="rect">
              <a:avLst/>
            </a:prstGeom>
          </p:spPr>
        </p:pic>
        <p:pic>
          <p:nvPicPr>
            <p:cNvPr id="93" name="Graphic 92">
              <a:extLst>
                <a:ext uri="{FF2B5EF4-FFF2-40B4-BE49-F238E27FC236}">
                  <a16:creationId xmlns:a16="http://schemas.microsoft.com/office/drawing/2014/main" id="{CC7593E7-B4C8-5244-B3B0-A1E2D6932E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17086222" y="8286987"/>
              <a:ext cx="1184878" cy="861742"/>
            </a:xfrm>
            <a:prstGeom prst="rect">
              <a:avLst/>
            </a:prstGeom>
          </p:spPr>
        </p:pic>
        <p:pic>
          <p:nvPicPr>
            <p:cNvPr id="94" name="Graphic 93">
              <a:extLst>
                <a:ext uri="{FF2B5EF4-FFF2-40B4-BE49-F238E27FC236}">
                  <a16:creationId xmlns:a16="http://schemas.microsoft.com/office/drawing/2014/main" id="{B947E27C-21C5-F34A-A078-EB688394A3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17288170" y="8569788"/>
              <a:ext cx="1184878" cy="861742"/>
            </a:xfrm>
            <a:prstGeom prst="rect">
              <a:avLst/>
            </a:prstGeom>
          </p:spPr>
        </p:pic>
        <p:pic>
          <p:nvPicPr>
            <p:cNvPr id="95" name="Graphic 94">
              <a:extLst>
                <a:ext uri="{FF2B5EF4-FFF2-40B4-BE49-F238E27FC236}">
                  <a16:creationId xmlns:a16="http://schemas.microsoft.com/office/drawing/2014/main" id="{5938E672-A04B-EE4A-9EFD-65EAD9DEE3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17490117" y="8852590"/>
              <a:ext cx="1184878" cy="861742"/>
            </a:xfrm>
            <a:prstGeom prst="rect">
              <a:avLst/>
            </a:prstGeom>
          </p:spPr>
        </p:pic>
        <p:sp>
          <p:nvSpPr>
            <p:cNvPr id="5" name="Graphic 3">
              <a:extLst>
                <a:ext uri="{FF2B5EF4-FFF2-40B4-BE49-F238E27FC236}">
                  <a16:creationId xmlns:a16="http://schemas.microsoft.com/office/drawing/2014/main" id="{8575A301-17D6-A242-98C2-51469FA943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589714" y="8790482"/>
              <a:ext cx="1580083" cy="822960"/>
            </a:xfrm>
            <a:custGeom>
              <a:avLst/>
              <a:gdLst>
                <a:gd name="connsiteX0" fmla="*/ 1044969 w 2590800"/>
                <a:gd name="connsiteY0" fmla="*/ -406 h 1360732"/>
                <a:gd name="connsiteX1" fmla="*/ 528815 w 2590800"/>
                <a:gd name="connsiteY1" fmla="*/ 213405 h 1360732"/>
                <a:gd name="connsiteX2" fmla="*/ 346262 w 2590800"/>
                <a:gd name="connsiteY2" fmla="*/ 520641 h 1360732"/>
                <a:gd name="connsiteX3" fmla="*/ 123685 w 2590800"/>
                <a:gd name="connsiteY3" fmla="*/ 637333 h 1360732"/>
                <a:gd name="connsiteX4" fmla="*/ -363 w 2590800"/>
                <a:gd name="connsiteY4" fmla="*/ 936787 h 1360732"/>
                <a:gd name="connsiteX5" fmla="*/ 123685 w 2590800"/>
                <a:gd name="connsiteY5" fmla="*/ 1236279 h 1360732"/>
                <a:gd name="connsiteX6" fmla="*/ 423177 w 2590800"/>
                <a:gd name="connsiteY6" fmla="*/ 1360327 h 1360732"/>
                <a:gd name="connsiteX7" fmla="*/ 2320092 w 2590800"/>
                <a:gd name="connsiteY7" fmla="*/ 1360327 h 1360732"/>
                <a:gd name="connsiteX8" fmla="*/ 2511269 w 2590800"/>
                <a:gd name="connsiteY8" fmla="*/ 1281161 h 1360732"/>
                <a:gd name="connsiteX9" fmla="*/ 2590438 w 2590800"/>
                <a:gd name="connsiteY9" fmla="*/ 1089982 h 1360732"/>
                <a:gd name="connsiteX10" fmla="*/ 2511269 w 2590800"/>
                <a:gd name="connsiteY10" fmla="*/ 898842 h 1360732"/>
                <a:gd name="connsiteX11" fmla="*/ 2321395 w 2590800"/>
                <a:gd name="connsiteY11" fmla="*/ 819708 h 1360732"/>
                <a:gd name="connsiteX12" fmla="*/ 2158308 w 2590800"/>
                <a:gd name="connsiteY12" fmla="*/ 476781 h 1360732"/>
                <a:gd name="connsiteX13" fmla="*/ 1756876 w 2590800"/>
                <a:gd name="connsiteY13" fmla="*/ 310490 h 1360732"/>
                <a:gd name="connsiteX14" fmla="*/ 1649406 w 2590800"/>
                <a:gd name="connsiteY14" fmla="*/ 321156 h 1360732"/>
                <a:gd name="connsiteX15" fmla="*/ 1561122 w 2590800"/>
                <a:gd name="connsiteY15" fmla="*/ 213405 h 1360732"/>
                <a:gd name="connsiteX16" fmla="*/ 1044969 w 2590800"/>
                <a:gd name="connsiteY16" fmla="*/ -406 h 13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90800" h="1360732">
                  <a:moveTo>
                    <a:pt x="1044969" y="-406"/>
                  </a:moveTo>
                  <a:cubicBezTo>
                    <a:pt x="853874" y="-406"/>
                    <a:pt x="663940" y="78280"/>
                    <a:pt x="528815" y="213405"/>
                  </a:cubicBezTo>
                  <a:cubicBezTo>
                    <a:pt x="443681" y="298539"/>
                    <a:pt x="381015" y="405422"/>
                    <a:pt x="346262" y="520641"/>
                  </a:cubicBezTo>
                  <a:cubicBezTo>
                    <a:pt x="262730" y="536409"/>
                    <a:pt x="183839" y="577179"/>
                    <a:pt x="123685" y="637333"/>
                  </a:cubicBezTo>
                  <a:cubicBezTo>
                    <a:pt x="45280" y="715737"/>
                    <a:pt x="-363" y="825905"/>
                    <a:pt x="-363" y="936787"/>
                  </a:cubicBezTo>
                  <a:cubicBezTo>
                    <a:pt x="-363" y="1047670"/>
                    <a:pt x="45280" y="1157874"/>
                    <a:pt x="123685" y="1236279"/>
                  </a:cubicBezTo>
                  <a:cubicBezTo>
                    <a:pt x="202091" y="1314684"/>
                    <a:pt x="312294" y="1360327"/>
                    <a:pt x="423177" y="1360327"/>
                  </a:cubicBezTo>
                  <a:lnTo>
                    <a:pt x="2320092" y="1360327"/>
                  </a:lnTo>
                  <a:cubicBezTo>
                    <a:pt x="2390869" y="1360327"/>
                    <a:pt x="2461223" y="1331205"/>
                    <a:pt x="2511269" y="1281161"/>
                  </a:cubicBezTo>
                  <a:cubicBezTo>
                    <a:pt x="2561316" y="1231115"/>
                    <a:pt x="2590438" y="1160759"/>
                    <a:pt x="2590438" y="1089982"/>
                  </a:cubicBezTo>
                  <a:cubicBezTo>
                    <a:pt x="2590438" y="1019206"/>
                    <a:pt x="2561316" y="948888"/>
                    <a:pt x="2511269" y="898842"/>
                  </a:cubicBezTo>
                  <a:cubicBezTo>
                    <a:pt x="2461531" y="849102"/>
                    <a:pt x="2391729" y="820066"/>
                    <a:pt x="2321395" y="819708"/>
                  </a:cubicBezTo>
                  <a:cubicBezTo>
                    <a:pt x="2307670" y="691475"/>
                    <a:pt x="2249574" y="568046"/>
                    <a:pt x="2158308" y="476781"/>
                  </a:cubicBezTo>
                  <a:cubicBezTo>
                    <a:pt x="2053212" y="371684"/>
                    <a:pt x="1905505" y="310490"/>
                    <a:pt x="1756876" y="310490"/>
                  </a:cubicBezTo>
                  <a:cubicBezTo>
                    <a:pt x="1720791" y="310490"/>
                    <a:pt x="1684786" y="314190"/>
                    <a:pt x="1649406" y="321156"/>
                  </a:cubicBezTo>
                  <a:cubicBezTo>
                    <a:pt x="1623517" y="282521"/>
                    <a:pt x="1594033" y="246315"/>
                    <a:pt x="1561122" y="213405"/>
                  </a:cubicBezTo>
                  <a:cubicBezTo>
                    <a:pt x="1425997" y="78280"/>
                    <a:pt x="1236064" y="-406"/>
                    <a:pt x="1044969" y="-40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MADL</a:t>
              </a:r>
            </a:p>
          </p:txBody>
        </p:sp>
      </p:grpSp>
      <p:sp>
        <p:nvSpPr>
          <p:cNvPr id="104" name="Graphic 3">
            <a:extLst>
              <a:ext uri="{FF2B5EF4-FFF2-40B4-BE49-F238E27FC236}">
                <a16:creationId xmlns:a16="http://schemas.microsoft.com/office/drawing/2014/main" id="{2D6D0252-F7EA-3D48-BFAB-77CA9126B446}"/>
              </a:ext>
            </a:extLst>
          </p:cNvPr>
          <p:cNvSpPr>
            <a:spLocks noChangeAspect="1"/>
          </p:cNvSpPr>
          <p:nvPr/>
        </p:nvSpPr>
        <p:spPr>
          <a:xfrm>
            <a:off x="15131745" y="3368470"/>
            <a:ext cx="1580083" cy="822960"/>
          </a:xfrm>
          <a:custGeom>
            <a:avLst/>
            <a:gdLst>
              <a:gd name="connsiteX0" fmla="*/ 1044969 w 2590800"/>
              <a:gd name="connsiteY0" fmla="*/ -406 h 1360732"/>
              <a:gd name="connsiteX1" fmla="*/ 528815 w 2590800"/>
              <a:gd name="connsiteY1" fmla="*/ 213405 h 1360732"/>
              <a:gd name="connsiteX2" fmla="*/ 346262 w 2590800"/>
              <a:gd name="connsiteY2" fmla="*/ 520641 h 1360732"/>
              <a:gd name="connsiteX3" fmla="*/ 123685 w 2590800"/>
              <a:gd name="connsiteY3" fmla="*/ 637333 h 1360732"/>
              <a:gd name="connsiteX4" fmla="*/ -363 w 2590800"/>
              <a:gd name="connsiteY4" fmla="*/ 936787 h 1360732"/>
              <a:gd name="connsiteX5" fmla="*/ 123685 w 2590800"/>
              <a:gd name="connsiteY5" fmla="*/ 1236279 h 1360732"/>
              <a:gd name="connsiteX6" fmla="*/ 423177 w 2590800"/>
              <a:gd name="connsiteY6" fmla="*/ 1360327 h 1360732"/>
              <a:gd name="connsiteX7" fmla="*/ 2320092 w 2590800"/>
              <a:gd name="connsiteY7" fmla="*/ 1360327 h 1360732"/>
              <a:gd name="connsiteX8" fmla="*/ 2511269 w 2590800"/>
              <a:gd name="connsiteY8" fmla="*/ 1281161 h 1360732"/>
              <a:gd name="connsiteX9" fmla="*/ 2590438 w 2590800"/>
              <a:gd name="connsiteY9" fmla="*/ 1089982 h 1360732"/>
              <a:gd name="connsiteX10" fmla="*/ 2511269 w 2590800"/>
              <a:gd name="connsiteY10" fmla="*/ 898842 h 1360732"/>
              <a:gd name="connsiteX11" fmla="*/ 2321395 w 2590800"/>
              <a:gd name="connsiteY11" fmla="*/ 819708 h 1360732"/>
              <a:gd name="connsiteX12" fmla="*/ 2158308 w 2590800"/>
              <a:gd name="connsiteY12" fmla="*/ 476781 h 1360732"/>
              <a:gd name="connsiteX13" fmla="*/ 1756876 w 2590800"/>
              <a:gd name="connsiteY13" fmla="*/ 310490 h 1360732"/>
              <a:gd name="connsiteX14" fmla="*/ 1649406 w 2590800"/>
              <a:gd name="connsiteY14" fmla="*/ 321156 h 1360732"/>
              <a:gd name="connsiteX15" fmla="*/ 1561122 w 2590800"/>
              <a:gd name="connsiteY15" fmla="*/ 213405 h 1360732"/>
              <a:gd name="connsiteX16" fmla="*/ 1044969 w 2590800"/>
              <a:gd name="connsiteY16" fmla="*/ -406 h 136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90800" h="1360732">
                <a:moveTo>
                  <a:pt x="1044969" y="-406"/>
                </a:moveTo>
                <a:cubicBezTo>
                  <a:pt x="853874" y="-406"/>
                  <a:pt x="663940" y="78280"/>
                  <a:pt x="528815" y="213405"/>
                </a:cubicBezTo>
                <a:cubicBezTo>
                  <a:pt x="443681" y="298539"/>
                  <a:pt x="381015" y="405422"/>
                  <a:pt x="346262" y="520641"/>
                </a:cubicBezTo>
                <a:cubicBezTo>
                  <a:pt x="262730" y="536409"/>
                  <a:pt x="183839" y="577179"/>
                  <a:pt x="123685" y="637333"/>
                </a:cubicBezTo>
                <a:cubicBezTo>
                  <a:pt x="45280" y="715737"/>
                  <a:pt x="-363" y="825905"/>
                  <a:pt x="-363" y="936787"/>
                </a:cubicBezTo>
                <a:cubicBezTo>
                  <a:pt x="-363" y="1047670"/>
                  <a:pt x="45280" y="1157874"/>
                  <a:pt x="123685" y="1236279"/>
                </a:cubicBezTo>
                <a:cubicBezTo>
                  <a:pt x="202091" y="1314684"/>
                  <a:pt x="312294" y="1360327"/>
                  <a:pt x="423177" y="1360327"/>
                </a:cubicBezTo>
                <a:lnTo>
                  <a:pt x="2320092" y="1360327"/>
                </a:lnTo>
                <a:cubicBezTo>
                  <a:pt x="2390869" y="1360327"/>
                  <a:pt x="2461223" y="1331205"/>
                  <a:pt x="2511269" y="1281161"/>
                </a:cubicBezTo>
                <a:cubicBezTo>
                  <a:pt x="2561316" y="1231115"/>
                  <a:pt x="2590438" y="1160759"/>
                  <a:pt x="2590438" y="1089982"/>
                </a:cubicBezTo>
                <a:cubicBezTo>
                  <a:pt x="2590438" y="1019206"/>
                  <a:pt x="2561316" y="948888"/>
                  <a:pt x="2511269" y="898842"/>
                </a:cubicBezTo>
                <a:cubicBezTo>
                  <a:pt x="2461531" y="849102"/>
                  <a:pt x="2391729" y="820066"/>
                  <a:pt x="2321395" y="819708"/>
                </a:cubicBezTo>
                <a:cubicBezTo>
                  <a:pt x="2307670" y="691475"/>
                  <a:pt x="2249574" y="568046"/>
                  <a:pt x="2158308" y="476781"/>
                </a:cubicBezTo>
                <a:cubicBezTo>
                  <a:pt x="2053212" y="371684"/>
                  <a:pt x="1905505" y="310490"/>
                  <a:pt x="1756876" y="310490"/>
                </a:cubicBezTo>
                <a:cubicBezTo>
                  <a:pt x="1720791" y="310490"/>
                  <a:pt x="1684786" y="314190"/>
                  <a:pt x="1649406" y="321156"/>
                </a:cubicBezTo>
                <a:cubicBezTo>
                  <a:pt x="1623517" y="282521"/>
                  <a:pt x="1594033" y="246315"/>
                  <a:pt x="1561122" y="213405"/>
                </a:cubicBezTo>
                <a:cubicBezTo>
                  <a:pt x="1425997" y="78280"/>
                  <a:pt x="1236064" y="-406"/>
                  <a:pt x="1044969" y="-40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012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IFDL</a:t>
            </a:r>
          </a:p>
        </p:txBody>
      </p:sp>
      <p:sp>
        <p:nvSpPr>
          <p:cNvPr id="105" name="Graphic 3">
            <a:extLst>
              <a:ext uri="{FF2B5EF4-FFF2-40B4-BE49-F238E27FC236}">
                <a16:creationId xmlns:a16="http://schemas.microsoft.com/office/drawing/2014/main" id="{34CFAF7F-99C6-C744-8AA3-73FE08BF656D}"/>
              </a:ext>
            </a:extLst>
          </p:cNvPr>
          <p:cNvSpPr>
            <a:spLocks noChangeAspect="1"/>
          </p:cNvSpPr>
          <p:nvPr/>
        </p:nvSpPr>
        <p:spPr>
          <a:xfrm>
            <a:off x="9996337" y="5104561"/>
            <a:ext cx="1580083" cy="822960"/>
          </a:xfrm>
          <a:custGeom>
            <a:avLst/>
            <a:gdLst>
              <a:gd name="connsiteX0" fmla="*/ 1044969 w 2590800"/>
              <a:gd name="connsiteY0" fmla="*/ -406 h 1360732"/>
              <a:gd name="connsiteX1" fmla="*/ 528815 w 2590800"/>
              <a:gd name="connsiteY1" fmla="*/ 213405 h 1360732"/>
              <a:gd name="connsiteX2" fmla="*/ 346262 w 2590800"/>
              <a:gd name="connsiteY2" fmla="*/ 520641 h 1360732"/>
              <a:gd name="connsiteX3" fmla="*/ 123685 w 2590800"/>
              <a:gd name="connsiteY3" fmla="*/ 637333 h 1360732"/>
              <a:gd name="connsiteX4" fmla="*/ -363 w 2590800"/>
              <a:gd name="connsiteY4" fmla="*/ 936787 h 1360732"/>
              <a:gd name="connsiteX5" fmla="*/ 123685 w 2590800"/>
              <a:gd name="connsiteY5" fmla="*/ 1236279 h 1360732"/>
              <a:gd name="connsiteX6" fmla="*/ 423177 w 2590800"/>
              <a:gd name="connsiteY6" fmla="*/ 1360327 h 1360732"/>
              <a:gd name="connsiteX7" fmla="*/ 2320092 w 2590800"/>
              <a:gd name="connsiteY7" fmla="*/ 1360327 h 1360732"/>
              <a:gd name="connsiteX8" fmla="*/ 2511269 w 2590800"/>
              <a:gd name="connsiteY8" fmla="*/ 1281161 h 1360732"/>
              <a:gd name="connsiteX9" fmla="*/ 2590438 w 2590800"/>
              <a:gd name="connsiteY9" fmla="*/ 1089982 h 1360732"/>
              <a:gd name="connsiteX10" fmla="*/ 2511269 w 2590800"/>
              <a:gd name="connsiteY10" fmla="*/ 898842 h 1360732"/>
              <a:gd name="connsiteX11" fmla="*/ 2321395 w 2590800"/>
              <a:gd name="connsiteY11" fmla="*/ 819708 h 1360732"/>
              <a:gd name="connsiteX12" fmla="*/ 2158308 w 2590800"/>
              <a:gd name="connsiteY12" fmla="*/ 476781 h 1360732"/>
              <a:gd name="connsiteX13" fmla="*/ 1756876 w 2590800"/>
              <a:gd name="connsiteY13" fmla="*/ 310490 h 1360732"/>
              <a:gd name="connsiteX14" fmla="*/ 1649406 w 2590800"/>
              <a:gd name="connsiteY14" fmla="*/ 321156 h 1360732"/>
              <a:gd name="connsiteX15" fmla="*/ 1561122 w 2590800"/>
              <a:gd name="connsiteY15" fmla="*/ 213405 h 1360732"/>
              <a:gd name="connsiteX16" fmla="*/ 1044969 w 2590800"/>
              <a:gd name="connsiteY16" fmla="*/ -406 h 136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90800" h="1360732">
                <a:moveTo>
                  <a:pt x="1044969" y="-406"/>
                </a:moveTo>
                <a:cubicBezTo>
                  <a:pt x="853874" y="-406"/>
                  <a:pt x="663940" y="78280"/>
                  <a:pt x="528815" y="213405"/>
                </a:cubicBezTo>
                <a:cubicBezTo>
                  <a:pt x="443681" y="298539"/>
                  <a:pt x="381015" y="405422"/>
                  <a:pt x="346262" y="520641"/>
                </a:cubicBezTo>
                <a:cubicBezTo>
                  <a:pt x="262730" y="536409"/>
                  <a:pt x="183839" y="577179"/>
                  <a:pt x="123685" y="637333"/>
                </a:cubicBezTo>
                <a:cubicBezTo>
                  <a:pt x="45280" y="715737"/>
                  <a:pt x="-363" y="825905"/>
                  <a:pt x="-363" y="936787"/>
                </a:cubicBezTo>
                <a:cubicBezTo>
                  <a:pt x="-363" y="1047670"/>
                  <a:pt x="45280" y="1157874"/>
                  <a:pt x="123685" y="1236279"/>
                </a:cubicBezTo>
                <a:cubicBezTo>
                  <a:pt x="202091" y="1314684"/>
                  <a:pt x="312294" y="1360327"/>
                  <a:pt x="423177" y="1360327"/>
                </a:cubicBezTo>
                <a:lnTo>
                  <a:pt x="2320092" y="1360327"/>
                </a:lnTo>
                <a:cubicBezTo>
                  <a:pt x="2390869" y="1360327"/>
                  <a:pt x="2461223" y="1331205"/>
                  <a:pt x="2511269" y="1281161"/>
                </a:cubicBezTo>
                <a:cubicBezTo>
                  <a:pt x="2561316" y="1231115"/>
                  <a:pt x="2590438" y="1160759"/>
                  <a:pt x="2590438" y="1089982"/>
                </a:cubicBezTo>
                <a:cubicBezTo>
                  <a:pt x="2590438" y="1019206"/>
                  <a:pt x="2561316" y="948888"/>
                  <a:pt x="2511269" y="898842"/>
                </a:cubicBezTo>
                <a:cubicBezTo>
                  <a:pt x="2461531" y="849102"/>
                  <a:pt x="2391729" y="820066"/>
                  <a:pt x="2321395" y="819708"/>
                </a:cubicBezTo>
                <a:cubicBezTo>
                  <a:pt x="2307670" y="691475"/>
                  <a:pt x="2249574" y="568046"/>
                  <a:pt x="2158308" y="476781"/>
                </a:cubicBezTo>
                <a:cubicBezTo>
                  <a:pt x="2053212" y="371684"/>
                  <a:pt x="1905505" y="310490"/>
                  <a:pt x="1756876" y="310490"/>
                </a:cubicBezTo>
                <a:cubicBezTo>
                  <a:pt x="1720791" y="310490"/>
                  <a:pt x="1684786" y="314190"/>
                  <a:pt x="1649406" y="321156"/>
                </a:cubicBezTo>
                <a:cubicBezTo>
                  <a:pt x="1623517" y="282521"/>
                  <a:pt x="1594033" y="246315"/>
                  <a:pt x="1561122" y="213405"/>
                </a:cubicBezTo>
                <a:cubicBezTo>
                  <a:pt x="1425997" y="78280"/>
                  <a:pt x="1236064" y="-406"/>
                  <a:pt x="1044969" y="-40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0120" cap="flat">
            <a:noFill/>
            <a:prstDash val="solid"/>
            <a:miter/>
          </a:ln>
          <a:effectLst>
            <a:glow rad="228600">
              <a:srgbClr val="FFC000">
                <a:alpha val="40000"/>
              </a:srgbClr>
            </a:glow>
          </a:effectLst>
        </p:spPr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Link-16</a:t>
            </a:r>
          </a:p>
        </p:txBody>
      </p:sp>
      <p:sp>
        <p:nvSpPr>
          <p:cNvPr id="107" name="Graphic 3">
            <a:extLst>
              <a:ext uri="{FF2B5EF4-FFF2-40B4-BE49-F238E27FC236}">
                <a16:creationId xmlns:a16="http://schemas.microsoft.com/office/drawing/2014/main" id="{0D711DCF-1ACA-5B48-9EDC-237EC2312A38}"/>
              </a:ext>
            </a:extLst>
          </p:cNvPr>
          <p:cNvSpPr>
            <a:spLocks noChangeAspect="1"/>
          </p:cNvSpPr>
          <p:nvPr/>
        </p:nvSpPr>
        <p:spPr>
          <a:xfrm>
            <a:off x="10300002" y="10830878"/>
            <a:ext cx="1580083" cy="822960"/>
          </a:xfrm>
          <a:custGeom>
            <a:avLst/>
            <a:gdLst>
              <a:gd name="connsiteX0" fmla="*/ 1044969 w 2590800"/>
              <a:gd name="connsiteY0" fmla="*/ -406 h 1360732"/>
              <a:gd name="connsiteX1" fmla="*/ 528815 w 2590800"/>
              <a:gd name="connsiteY1" fmla="*/ 213405 h 1360732"/>
              <a:gd name="connsiteX2" fmla="*/ 346262 w 2590800"/>
              <a:gd name="connsiteY2" fmla="*/ 520641 h 1360732"/>
              <a:gd name="connsiteX3" fmla="*/ 123685 w 2590800"/>
              <a:gd name="connsiteY3" fmla="*/ 637333 h 1360732"/>
              <a:gd name="connsiteX4" fmla="*/ -363 w 2590800"/>
              <a:gd name="connsiteY4" fmla="*/ 936787 h 1360732"/>
              <a:gd name="connsiteX5" fmla="*/ 123685 w 2590800"/>
              <a:gd name="connsiteY5" fmla="*/ 1236279 h 1360732"/>
              <a:gd name="connsiteX6" fmla="*/ 423177 w 2590800"/>
              <a:gd name="connsiteY6" fmla="*/ 1360327 h 1360732"/>
              <a:gd name="connsiteX7" fmla="*/ 2320092 w 2590800"/>
              <a:gd name="connsiteY7" fmla="*/ 1360327 h 1360732"/>
              <a:gd name="connsiteX8" fmla="*/ 2511269 w 2590800"/>
              <a:gd name="connsiteY8" fmla="*/ 1281161 h 1360732"/>
              <a:gd name="connsiteX9" fmla="*/ 2590438 w 2590800"/>
              <a:gd name="connsiteY9" fmla="*/ 1089982 h 1360732"/>
              <a:gd name="connsiteX10" fmla="*/ 2511269 w 2590800"/>
              <a:gd name="connsiteY10" fmla="*/ 898842 h 1360732"/>
              <a:gd name="connsiteX11" fmla="*/ 2321395 w 2590800"/>
              <a:gd name="connsiteY11" fmla="*/ 819708 h 1360732"/>
              <a:gd name="connsiteX12" fmla="*/ 2158308 w 2590800"/>
              <a:gd name="connsiteY12" fmla="*/ 476781 h 1360732"/>
              <a:gd name="connsiteX13" fmla="*/ 1756876 w 2590800"/>
              <a:gd name="connsiteY13" fmla="*/ 310490 h 1360732"/>
              <a:gd name="connsiteX14" fmla="*/ 1649406 w 2590800"/>
              <a:gd name="connsiteY14" fmla="*/ 321156 h 1360732"/>
              <a:gd name="connsiteX15" fmla="*/ 1561122 w 2590800"/>
              <a:gd name="connsiteY15" fmla="*/ 213405 h 1360732"/>
              <a:gd name="connsiteX16" fmla="*/ 1044969 w 2590800"/>
              <a:gd name="connsiteY16" fmla="*/ -406 h 136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90800" h="1360732">
                <a:moveTo>
                  <a:pt x="1044969" y="-406"/>
                </a:moveTo>
                <a:cubicBezTo>
                  <a:pt x="853874" y="-406"/>
                  <a:pt x="663940" y="78280"/>
                  <a:pt x="528815" y="213405"/>
                </a:cubicBezTo>
                <a:cubicBezTo>
                  <a:pt x="443681" y="298539"/>
                  <a:pt x="381015" y="405422"/>
                  <a:pt x="346262" y="520641"/>
                </a:cubicBezTo>
                <a:cubicBezTo>
                  <a:pt x="262730" y="536409"/>
                  <a:pt x="183839" y="577179"/>
                  <a:pt x="123685" y="637333"/>
                </a:cubicBezTo>
                <a:cubicBezTo>
                  <a:pt x="45280" y="715737"/>
                  <a:pt x="-363" y="825905"/>
                  <a:pt x="-363" y="936787"/>
                </a:cubicBezTo>
                <a:cubicBezTo>
                  <a:pt x="-363" y="1047670"/>
                  <a:pt x="45280" y="1157874"/>
                  <a:pt x="123685" y="1236279"/>
                </a:cubicBezTo>
                <a:cubicBezTo>
                  <a:pt x="202091" y="1314684"/>
                  <a:pt x="312294" y="1360327"/>
                  <a:pt x="423177" y="1360327"/>
                </a:cubicBezTo>
                <a:lnTo>
                  <a:pt x="2320092" y="1360327"/>
                </a:lnTo>
                <a:cubicBezTo>
                  <a:pt x="2390869" y="1360327"/>
                  <a:pt x="2461223" y="1331205"/>
                  <a:pt x="2511269" y="1281161"/>
                </a:cubicBezTo>
                <a:cubicBezTo>
                  <a:pt x="2561316" y="1231115"/>
                  <a:pt x="2590438" y="1160759"/>
                  <a:pt x="2590438" y="1089982"/>
                </a:cubicBezTo>
                <a:cubicBezTo>
                  <a:pt x="2590438" y="1019206"/>
                  <a:pt x="2561316" y="948888"/>
                  <a:pt x="2511269" y="898842"/>
                </a:cubicBezTo>
                <a:cubicBezTo>
                  <a:pt x="2461531" y="849102"/>
                  <a:pt x="2391729" y="820066"/>
                  <a:pt x="2321395" y="819708"/>
                </a:cubicBezTo>
                <a:cubicBezTo>
                  <a:pt x="2307670" y="691475"/>
                  <a:pt x="2249574" y="568046"/>
                  <a:pt x="2158308" y="476781"/>
                </a:cubicBezTo>
                <a:cubicBezTo>
                  <a:pt x="2053212" y="371684"/>
                  <a:pt x="1905505" y="310490"/>
                  <a:pt x="1756876" y="310490"/>
                </a:cubicBezTo>
                <a:cubicBezTo>
                  <a:pt x="1720791" y="310490"/>
                  <a:pt x="1684786" y="314190"/>
                  <a:pt x="1649406" y="321156"/>
                </a:cubicBezTo>
                <a:cubicBezTo>
                  <a:pt x="1623517" y="282521"/>
                  <a:pt x="1594033" y="246315"/>
                  <a:pt x="1561122" y="213405"/>
                </a:cubicBezTo>
                <a:cubicBezTo>
                  <a:pt x="1425997" y="78280"/>
                  <a:pt x="1236064" y="-406"/>
                  <a:pt x="1044969" y="-40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012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IFCN</a:t>
            </a:r>
          </a:p>
        </p:txBody>
      </p:sp>
      <p:sp>
        <p:nvSpPr>
          <p:cNvPr id="110" name="Graphic 3">
            <a:extLst>
              <a:ext uri="{FF2B5EF4-FFF2-40B4-BE49-F238E27FC236}">
                <a16:creationId xmlns:a16="http://schemas.microsoft.com/office/drawing/2014/main" id="{9F8227B5-7218-F24A-94FF-B452E43C747F}"/>
              </a:ext>
            </a:extLst>
          </p:cNvPr>
          <p:cNvSpPr>
            <a:spLocks noChangeAspect="1"/>
          </p:cNvSpPr>
          <p:nvPr/>
        </p:nvSpPr>
        <p:spPr>
          <a:xfrm>
            <a:off x="4958412" y="9852102"/>
            <a:ext cx="1580083" cy="822960"/>
          </a:xfrm>
          <a:custGeom>
            <a:avLst/>
            <a:gdLst>
              <a:gd name="connsiteX0" fmla="*/ 1044969 w 2590800"/>
              <a:gd name="connsiteY0" fmla="*/ -406 h 1360732"/>
              <a:gd name="connsiteX1" fmla="*/ 528815 w 2590800"/>
              <a:gd name="connsiteY1" fmla="*/ 213405 h 1360732"/>
              <a:gd name="connsiteX2" fmla="*/ 346262 w 2590800"/>
              <a:gd name="connsiteY2" fmla="*/ 520641 h 1360732"/>
              <a:gd name="connsiteX3" fmla="*/ 123685 w 2590800"/>
              <a:gd name="connsiteY3" fmla="*/ 637333 h 1360732"/>
              <a:gd name="connsiteX4" fmla="*/ -363 w 2590800"/>
              <a:gd name="connsiteY4" fmla="*/ 936787 h 1360732"/>
              <a:gd name="connsiteX5" fmla="*/ 123685 w 2590800"/>
              <a:gd name="connsiteY5" fmla="*/ 1236279 h 1360732"/>
              <a:gd name="connsiteX6" fmla="*/ 423177 w 2590800"/>
              <a:gd name="connsiteY6" fmla="*/ 1360327 h 1360732"/>
              <a:gd name="connsiteX7" fmla="*/ 2320092 w 2590800"/>
              <a:gd name="connsiteY7" fmla="*/ 1360327 h 1360732"/>
              <a:gd name="connsiteX8" fmla="*/ 2511269 w 2590800"/>
              <a:gd name="connsiteY8" fmla="*/ 1281161 h 1360732"/>
              <a:gd name="connsiteX9" fmla="*/ 2590438 w 2590800"/>
              <a:gd name="connsiteY9" fmla="*/ 1089982 h 1360732"/>
              <a:gd name="connsiteX10" fmla="*/ 2511269 w 2590800"/>
              <a:gd name="connsiteY10" fmla="*/ 898842 h 1360732"/>
              <a:gd name="connsiteX11" fmla="*/ 2321395 w 2590800"/>
              <a:gd name="connsiteY11" fmla="*/ 819708 h 1360732"/>
              <a:gd name="connsiteX12" fmla="*/ 2158308 w 2590800"/>
              <a:gd name="connsiteY12" fmla="*/ 476781 h 1360732"/>
              <a:gd name="connsiteX13" fmla="*/ 1756876 w 2590800"/>
              <a:gd name="connsiteY13" fmla="*/ 310490 h 1360732"/>
              <a:gd name="connsiteX14" fmla="*/ 1649406 w 2590800"/>
              <a:gd name="connsiteY14" fmla="*/ 321156 h 1360732"/>
              <a:gd name="connsiteX15" fmla="*/ 1561122 w 2590800"/>
              <a:gd name="connsiteY15" fmla="*/ 213405 h 1360732"/>
              <a:gd name="connsiteX16" fmla="*/ 1044969 w 2590800"/>
              <a:gd name="connsiteY16" fmla="*/ -406 h 136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90800" h="1360732">
                <a:moveTo>
                  <a:pt x="1044969" y="-406"/>
                </a:moveTo>
                <a:cubicBezTo>
                  <a:pt x="853874" y="-406"/>
                  <a:pt x="663940" y="78280"/>
                  <a:pt x="528815" y="213405"/>
                </a:cubicBezTo>
                <a:cubicBezTo>
                  <a:pt x="443681" y="298539"/>
                  <a:pt x="381015" y="405422"/>
                  <a:pt x="346262" y="520641"/>
                </a:cubicBezTo>
                <a:cubicBezTo>
                  <a:pt x="262730" y="536409"/>
                  <a:pt x="183839" y="577179"/>
                  <a:pt x="123685" y="637333"/>
                </a:cubicBezTo>
                <a:cubicBezTo>
                  <a:pt x="45280" y="715737"/>
                  <a:pt x="-363" y="825905"/>
                  <a:pt x="-363" y="936787"/>
                </a:cubicBezTo>
                <a:cubicBezTo>
                  <a:pt x="-363" y="1047670"/>
                  <a:pt x="45280" y="1157874"/>
                  <a:pt x="123685" y="1236279"/>
                </a:cubicBezTo>
                <a:cubicBezTo>
                  <a:pt x="202091" y="1314684"/>
                  <a:pt x="312294" y="1360327"/>
                  <a:pt x="423177" y="1360327"/>
                </a:cubicBezTo>
                <a:lnTo>
                  <a:pt x="2320092" y="1360327"/>
                </a:lnTo>
                <a:cubicBezTo>
                  <a:pt x="2390869" y="1360327"/>
                  <a:pt x="2461223" y="1331205"/>
                  <a:pt x="2511269" y="1281161"/>
                </a:cubicBezTo>
                <a:cubicBezTo>
                  <a:pt x="2561316" y="1231115"/>
                  <a:pt x="2590438" y="1160759"/>
                  <a:pt x="2590438" y="1089982"/>
                </a:cubicBezTo>
                <a:cubicBezTo>
                  <a:pt x="2590438" y="1019206"/>
                  <a:pt x="2561316" y="948888"/>
                  <a:pt x="2511269" y="898842"/>
                </a:cubicBezTo>
                <a:cubicBezTo>
                  <a:pt x="2461531" y="849102"/>
                  <a:pt x="2391729" y="820066"/>
                  <a:pt x="2321395" y="819708"/>
                </a:cubicBezTo>
                <a:cubicBezTo>
                  <a:pt x="2307670" y="691475"/>
                  <a:pt x="2249574" y="568046"/>
                  <a:pt x="2158308" y="476781"/>
                </a:cubicBezTo>
                <a:cubicBezTo>
                  <a:pt x="2053212" y="371684"/>
                  <a:pt x="1905505" y="310490"/>
                  <a:pt x="1756876" y="310490"/>
                </a:cubicBezTo>
                <a:cubicBezTo>
                  <a:pt x="1720791" y="310490"/>
                  <a:pt x="1684786" y="314190"/>
                  <a:pt x="1649406" y="321156"/>
                </a:cubicBezTo>
                <a:cubicBezTo>
                  <a:pt x="1623517" y="282521"/>
                  <a:pt x="1594033" y="246315"/>
                  <a:pt x="1561122" y="213405"/>
                </a:cubicBezTo>
                <a:cubicBezTo>
                  <a:pt x="1425997" y="78280"/>
                  <a:pt x="1236064" y="-406"/>
                  <a:pt x="1044969" y="-40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012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CEC</a:t>
            </a:r>
          </a:p>
        </p:txBody>
      </p:sp>
      <p:sp>
        <p:nvSpPr>
          <p:cNvPr id="111" name="Graphic 3">
            <a:extLst>
              <a:ext uri="{FF2B5EF4-FFF2-40B4-BE49-F238E27FC236}">
                <a16:creationId xmlns:a16="http://schemas.microsoft.com/office/drawing/2014/main" id="{2B4180BA-3623-2F4C-AE08-D848655B4E50}"/>
              </a:ext>
            </a:extLst>
          </p:cNvPr>
          <p:cNvSpPr>
            <a:spLocks noChangeAspect="1"/>
          </p:cNvSpPr>
          <p:nvPr/>
        </p:nvSpPr>
        <p:spPr>
          <a:xfrm>
            <a:off x="9898582" y="2359113"/>
            <a:ext cx="1580083" cy="822960"/>
          </a:xfrm>
          <a:custGeom>
            <a:avLst/>
            <a:gdLst>
              <a:gd name="connsiteX0" fmla="*/ 1044969 w 2590800"/>
              <a:gd name="connsiteY0" fmla="*/ -406 h 1360732"/>
              <a:gd name="connsiteX1" fmla="*/ 528815 w 2590800"/>
              <a:gd name="connsiteY1" fmla="*/ 213405 h 1360732"/>
              <a:gd name="connsiteX2" fmla="*/ 346262 w 2590800"/>
              <a:gd name="connsiteY2" fmla="*/ 520641 h 1360732"/>
              <a:gd name="connsiteX3" fmla="*/ 123685 w 2590800"/>
              <a:gd name="connsiteY3" fmla="*/ 637333 h 1360732"/>
              <a:gd name="connsiteX4" fmla="*/ -363 w 2590800"/>
              <a:gd name="connsiteY4" fmla="*/ 936787 h 1360732"/>
              <a:gd name="connsiteX5" fmla="*/ 123685 w 2590800"/>
              <a:gd name="connsiteY5" fmla="*/ 1236279 h 1360732"/>
              <a:gd name="connsiteX6" fmla="*/ 423177 w 2590800"/>
              <a:gd name="connsiteY6" fmla="*/ 1360327 h 1360732"/>
              <a:gd name="connsiteX7" fmla="*/ 2320092 w 2590800"/>
              <a:gd name="connsiteY7" fmla="*/ 1360327 h 1360732"/>
              <a:gd name="connsiteX8" fmla="*/ 2511269 w 2590800"/>
              <a:gd name="connsiteY8" fmla="*/ 1281161 h 1360732"/>
              <a:gd name="connsiteX9" fmla="*/ 2590438 w 2590800"/>
              <a:gd name="connsiteY9" fmla="*/ 1089982 h 1360732"/>
              <a:gd name="connsiteX10" fmla="*/ 2511269 w 2590800"/>
              <a:gd name="connsiteY10" fmla="*/ 898842 h 1360732"/>
              <a:gd name="connsiteX11" fmla="*/ 2321395 w 2590800"/>
              <a:gd name="connsiteY11" fmla="*/ 819708 h 1360732"/>
              <a:gd name="connsiteX12" fmla="*/ 2158308 w 2590800"/>
              <a:gd name="connsiteY12" fmla="*/ 476781 h 1360732"/>
              <a:gd name="connsiteX13" fmla="*/ 1756876 w 2590800"/>
              <a:gd name="connsiteY13" fmla="*/ 310490 h 1360732"/>
              <a:gd name="connsiteX14" fmla="*/ 1649406 w 2590800"/>
              <a:gd name="connsiteY14" fmla="*/ 321156 h 1360732"/>
              <a:gd name="connsiteX15" fmla="*/ 1561122 w 2590800"/>
              <a:gd name="connsiteY15" fmla="*/ 213405 h 1360732"/>
              <a:gd name="connsiteX16" fmla="*/ 1044969 w 2590800"/>
              <a:gd name="connsiteY16" fmla="*/ -406 h 136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90800" h="1360732">
                <a:moveTo>
                  <a:pt x="1044969" y="-406"/>
                </a:moveTo>
                <a:cubicBezTo>
                  <a:pt x="853874" y="-406"/>
                  <a:pt x="663940" y="78280"/>
                  <a:pt x="528815" y="213405"/>
                </a:cubicBezTo>
                <a:cubicBezTo>
                  <a:pt x="443681" y="298539"/>
                  <a:pt x="381015" y="405422"/>
                  <a:pt x="346262" y="520641"/>
                </a:cubicBezTo>
                <a:cubicBezTo>
                  <a:pt x="262730" y="536409"/>
                  <a:pt x="183839" y="577179"/>
                  <a:pt x="123685" y="637333"/>
                </a:cubicBezTo>
                <a:cubicBezTo>
                  <a:pt x="45280" y="715737"/>
                  <a:pt x="-363" y="825905"/>
                  <a:pt x="-363" y="936787"/>
                </a:cubicBezTo>
                <a:cubicBezTo>
                  <a:pt x="-363" y="1047670"/>
                  <a:pt x="45280" y="1157874"/>
                  <a:pt x="123685" y="1236279"/>
                </a:cubicBezTo>
                <a:cubicBezTo>
                  <a:pt x="202091" y="1314684"/>
                  <a:pt x="312294" y="1360327"/>
                  <a:pt x="423177" y="1360327"/>
                </a:cubicBezTo>
                <a:lnTo>
                  <a:pt x="2320092" y="1360327"/>
                </a:lnTo>
                <a:cubicBezTo>
                  <a:pt x="2390869" y="1360327"/>
                  <a:pt x="2461223" y="1331205"/>
                  <a:pt x="2511269" y="1281161"/>
                </a:cubicBezTo>
                <a:cubicBezTo>
                  <a:pt x="2561316" y="1231115"/>
                  <a:pt x="2590438" y="1160759"/>
                  <a:pt x="2590438" y="1089982"/>
                </a:cubicBezTo>
                <a:cubicBezTo>
                  <a:pt x="2590438" y="1019206"/>
                  <a:pt x="2561316" y="948888"/>
                  <a:pt x="2511269" y="898842"/>
                </a:cubicBezTo>
                <a:cubicBezTo>
                  <a:pt x="2461531" y="849102"/>
                  <a:pt x="2391729" y="820066"/>
                  <a:pt x="2321395" y="819708"/>
                </a:cubicBezTo>
                <a:cubicBezTo>
                  <a:pt x="2307670" y="691475"/>
                  <a:pt x="2249574" y="568046"/>
                  <a:pt x="2158308" y="476781"/>
                </a:cubicBezTo>
                <a:cubicBezTo>
                  <a:pt x="2053212" y="371684"/>
                  <a:pt x="1905505" y="310490"/>
                  <a:pt x="1756876" y="310490"/>
                </a:cubicBezTo>
                <a:cubicBezTo>
                  <a:pt x="1720791" y="310490"/>
                  <a:pt x="1684786" y="314190"/>
                  <a:pt x="1649406" y="321156"/>
                </a:cubicBezTo>
                <a:cubicBezTo>
                  <a:pt x="1623517" y="282521"/>
                  <a:pt x="1594033" y="246315"/>
                  <a:pt x="1561122" y="213405"/>
                </a:cubicBezTo>
                <a:cubicBezTo>
                  <a:pt x="1425997" y="78280"/>
                  <a:pt x="1236064" y="-406"/>
                  <a:pt x="1044969" y="-40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012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IBS</a:t>
            </a:r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D1746A08-1F55-E94A-B2CE-23FFE485CCED}"/>
              </a:ext>
            </a:extLst>
          </p:cNvPr>
          <p:cNvSpPr>
            <a:spLocks noChangeAspect="1"/>
          </p:cNvSpPr>
          <p:nvPr/>
        </p:nvSpPr>
        <p:spPr>
          <a:xfrm>
            <a:off x="7016579" y="4171642"/>
            <a:ext cx="1687695" cy="1371600"/>
          </a:xfrm>
          <a:custGeom>
            <a:avLst/>
            <a:gdLst>
              <a:gd name="connsiteX0" fmla="*/ 324608 w 2812825"/>
              <a:gd name="connsiteY0" fmla="*/ 6432 h 2337965"/>
              <a:gd name="connsiteX1" fmla="*/ 310266 w 2812825"/>
              <a:gd name="connsiteY1" fmla="*/ 647641 h 2337965"/>
              <a:gd name="connsiteX2" fmla="*/ 310266 w 2812825"/>
              <a:gd name="connsiteY2" fmla="*/ 1283064 h 2337965"/>
              <a:gd name="connsiteX3" fmla="*/ 711646 w 2812825"/>
              <a:gd name="connsiteY3" fmla="*/ 1283064 h 2337965"/>
              <a:gd name="connsiteX4" fmla="*/ 1113026 w 2812825"/>
              <a:gd name="connsiteY4" fmla="*/ 1283064 h 2337965"/>
              <a:gd name="connsiteX5" fmla="*/ 1126738 w 2812825"/>
              <a:gd name="connsiteY5" fmla="*/ 1308861 h 2337965"/>
              <a:gd name="connsiteX6" fmla="*/ 1160705 w 2812825"/>
              <a:gd name="connsiteY6" fmla="*/ 1349033 h 2337965"/>
              <a:gd name="connsiteX7" fmla="*/ 1130254 w 2812825"/>
              <a:gd name="connsiteY7" fmla="*/ 1558254 h 2337965"/>
              <a:gd name="connsiteX8" fmla="*/ 1109960 w 2812825"/>
              <a:gd name="connsiteY8" fmla="*/ 1572589 h 2337965"/>
              <a:gd name="connsiteX9" fmla="*/ 1103268 w 2812825"/>
              <a:gd name="connsiteY9" fmla="*/ 1493731 h 2337965"/>
              <a:gd name="connsiteX10" fmla="*/ 430803 w 2812825"/>
              <a:gd name="connsiteY10" fmla="*/ 1415521 h 2337965"/>
              <a:gd name="connsiteX11" fmla="*/ 25987 w 2812825"/>
              <a:gd name="connsiteY11" fmla="*/ 1450167 h 2337965"/>
              <a:gd name="connsiteX12" fmla="*/ 0 w 2812825"/>
              <a:gd name="connsiteY12" fmla="*/ 1455574 h 2337965"/>
              <a:gd name="connsiteX13" fmla="*/ 3026 w 2812825"/>
              <a:gd name="connsiteY13" fmla="*/ 1836576 h 2337965"/>
              <a:gd name="connsiteX14" fmla="*/ 6052 w 2812825"/>
              <a:gd name="connsiteY14" fmla="*/ 2217569 h 2337965"/>
              <a:gd name="connsiteX15" fmla="*/ 109371 w 2812825"/>
              <a:gd name="connsiteY15" fmla="*/ 2217569 h 2337965"/>
              <a:gd name="connsiteX16" fmla="*/ 520928 w 2812825"/>
              <a:gd name="connsiteY16" fmla="*/ 2192719 h 2337965"/>
              <a:gd name="connsiteX17" fmla="*/ 576627 w 2812825"/>
              <a:gd name="connsiteY17" fmla="*/ 2185646 h 2337965"/>
              <a:gd name="connsiteX18" fmla="*/ 574041 w 2812825"/>
              <a:gd name="connsiteY18" fmla="*/ 2247476 h 2337965"/>
              <a:gd name="connsiteX19" fmla="*/ 572872 w 2812825"/>
              <a:gd name="connsiteY19" fmla="*/ 2323640 h 2337965"/>
              <a:gd name="connsiteX20" fmla="*/ 1406573 w 2812825"/>
              <a:gd name="connsiteY20" fmla="*/ 2337965 h 2337965"/>
              <a:gd name="connsiteX21" fmla="*/ 2238845 w 2812825"/>
              <a:gd name="connsiteY21" fmla="*/ 2337965 h 2337965"/>
              <a:gd name="connsiteX22" fmla="*/ 2238845 w 2812825"/>
              <a:gd name="connsiteY22" fmla="*/ 2262868 h 2337965"/>
              <a:gd name="connsiteX23" fmla="*/ 2238845 w 2812825"/>
              <a:gd name="connsiteY23" fmla="*/ 2187771 h 2337965"/>
              <a:gd name="connsiteX24" fmla="*/ 2304852 w 2812825"/>
              <a:gd name="connsiteY24" fmla="*/ 2194405 h 2337965"/>
              <a:gd name="connsiteX25" fmla="*/ 2795258 w 2812825"/>
              <a:gd name="connsiteY25" fmla="*/ 2212132 h 2337965"/>
              <a:gd name="connsiteX26" fmla="*/ 2812826 w 2812825"/>
              <a:gd name="connsiteY26" fmla="*/ 1838601 h 2337965"/>
              <a:gd name="connsiteX27" fmla="*/ 2749776 w 2812825"/>
              <a:gd name="connsiteY27" fmla="*/ 1443593 h 2337965"/>
              <a:gd name="connsiteX28" fmla="*/ 2512388 w 2812825"/>
              <a:gd name="connsiteY28" fmla="*/ 1426984 h 2337965"/>
              <a:gd name="connsiteX29" fmla="*/ 1718986 w 2812825"/>
              <a:gd name="connsiteY29" fmla="*/ 1384946 h 2337965"/>
              <a:gd name="connsiteX30" fmla="*/ 1706941 w 2812825"/>
              <a:gd name="connsiteY30" fmla="*/ 1477919 h 2337965"/>
              <a:gd name="connsiteX31" fmla="*/ 1630868 w 2812825"/>
              <a:gd name="connsiteY31" fmla="*/ 1533165 h 2337965"/>
              <a:gd name="connsiteX32" fmla="*/ 1648855 w 2812825"/>
              <a:gd name="connsiteY32" fmla="*/ 1351866 h 2337965"/>
              <a:gd name="connsiteX33" fmla="*/ 1678737 w 2812825"/>
              <a:gd name="connsiteY33" fmla="*/ 1320333 h 2337965"/>
              <a:gd name="connsiteX34" fmla="*/ 1693858 w 2812825"/>
              <a:gd name="connsiteY34" fmla="*/ 1288800 h 2337965"/>
              <a:gd name="connsiteX35" fmla="*/ 2095497 w 2812825"/>
              <a:gd name="connsiteY35" fmla="*/ 1283064 h 2337965"/>
              <a:gd name="connsiteX36" fmla="*/ 2497137 w 2812825"/>
              <a:gd name="connsiteY36" fmla="*/ 1277338 h 2337965"/>
              <a:gd name="connsiteX37" fmla="*/ 2500103 w 2812825"/>
              <a:gd name="connsiteY37" fmla="*/ 647422 h 2337965"/>
              <a:gd name="connsiteX38" fmla="*/ 2488628 w 2812825"/>
              <a:gd name="connsiteY38" fmla="*/ 8348 h 2337965"/>
              <a:gd name="connsiteX39" fmla="*/ 324608 w 2812825"/>
              <a:gd name="connsiteY39" fmla="*/ 6432 h 2337965"/>
              <a:gd name="connsiteX40" fmla="*/ 2422522 w 2812825"/>
              <a:gd name="connsiteY40" fmla="*/ 646683 h 2337965"/>
              <a:gd name="connsiteX41" fmla="*/ 2422522 w 2812825"/>
              <a:gd name="connsiteY41" fmla="*/ 1202799 h 2337965"/>
              <a:gd name="connsiteX42" fmla="*/ 2061800 w 2812825"/>
              <a:gd name="connsiteY42" fmla="*/ 1202799 h 2337965"/>
              <a:gd name="connsiteX43" fmla="*/ 1701079 w 2812825"/>
              <a:gd name="connsiteY43" fmla="*/ 1202799 h 2337965"/>
              <a:gd name="connsiteX44" fmla="*/ 1701478 w 2812825"/>
              <a:gd name="connsiteY44" fmla="*/ 1091002 h 2337965"/>
              <a:gd name="connsiteX45" fmla="*/ 1544697 w 2812825"/>
              <a:gd name="connsiteY45" fmla="*/ 794813 h 2337965"/>
              <a:gd name="connsiteX46" fmla="*/ 1509103 w 2812825"/>
              <a:gd name="connsiteY46" fmla="*/ 777275 h 2337965"/>
              <a:gd name="connsiteX47" fmla="*/ 1304043 w 2812825"/>
              <a:gd name="connsiteY47" fmla="*/ 777275 h 2337965"/>
              <a:gd name="connsiteX48" fmla="*/ 1266051 w 2812825"/>
              <a:gd name="connsiteY48" fmla="*/ 795301 h 2337965"/>
              <a:gd name="connsiteX49" fmla="*/ 1102359 w 2812825"/>
              <a:gd name="connsiteY49" fmla="*/ 1117258 h 2337965"/>
              <a:gd name="connsiteX50" fmla="*/ 1102359 w 2812825"/>
              <a:gd name="connsiteY50" fmla="*/ 1202799 h 2337965"/>
              <a:gd name="connsiteX51" fmla="*/ 746492 w 2812825"/>
              <a:gd name="connsiteY51" fmla="*/ 1202799 h 2337965"/>
              <a:gd name="connsiteX52" fmla="*/ 390624 w 2812825"/>
              <a:gd name="connsiteY52" fmla="*/ 1202799 h 2337965"/>
              <a:gd name="connsiteX53" fmla="*/ 390624 w 2812825"/>
              <a:gd name="connsiteY53" fmla="*/ 654325 h 2337965"/>
              <a:gd name="connsiteX54" fmla="*/ 398274 w 2812825"/>
              <a:gd name="connsiteY54" fmla="*/ 98209 h 2337965"/>
              <a:gd name="connsiteX55" fmla="*/ 1414223 w 2812825"/>
              <a:gd name="connsiteY55" fmla="*/ 90567 h 2337965"/>
              <a:gd name="connsiteX56" fmla="*/ 2422522 w 2812825"/>
              <a:gd name="connsiteY56" fmla="*/ 90567 h 2337965"/>
              <a:gd name="connsiteX57" fmla="*/ 2422522 w 2812825"/>
              <a:gd name="connsiteY57" fmla="*/ 646683 h 2337965"/>
              <a:gd name="connsiteX58" fmla="*/ 2095348 w 2812825"/>
              <a:gd name="connsiteY58" fmla="*/ 1484753 h 2337965"/>
              <a:gd name="connsiteX59" fmla="*/ 2677947 w 2812825"/>
              <a:gd name="connsiteY59" fmla="*/ 1522770 h 2337965"/>
              <a:gd name="connsiteX60" fmla="*/ 2720993 w 2812825"/>
              <a:gd name="connsiteY60" fmla="*/ 1523858 h 2337965"/>
              <a:gd name="connsiteX61" fmla="*/ 2720993 w 2812825"/>
              <a:gd name="connsiteY61" fmla="*/ 1834701 h 2337965"/>
              <a:gd name="connsiteX62" fmla="*/ 2720993 w 2812825"/>
              <a:gd name="connsiteY62" fmla="*/ 2145554 h 2337965"/>
              <a:gd name="connsiteX63" fmla="*/ 2677947 w 2812825"/>
              <a:gd name="connsiteY63" fmla="*/ 2138511 h 2337965"/>
              <a:gd name="connsiteX64" fmla="*/ 2277227 w 2812825"/>
              <a:gd name="connsiteY64" fmla="*/ 2109312 h 2337965"/>
              <a:gd name="connsiteX65" fmla="*/ 2229507 w 2812825"/>
              <a:gd name="connsiteY65" fmla="*/ 2108644 h 2337965"/>
              <a:gd name="connsiteX66" fmla="*/ 2221318 w 2812825"/>
              <a:gd name="connsiteY66" fmla="*/ 1999539 h 2337965"/>
              <a:gd name="connsiteX67" fmla="*/ 2203031 w 2812825"/>
              <a:gd name="connsiteY67" fmla="*/ 1884200 h 2337965"/>
              <a:gd name="connsiteX68" fmla="*/ 2192924 w 2812825"/>
              <a:gd name="connsiteY68" fmla="*/ 1849774 h 2337965"/>
              <a:gd name="connsiteX69" fmla="*/ 2097066 w 2812825"/>
              <a:gd name="connsiteY69" fmla="*/ 1741717 h 2337965"/>
              <a:gd name="connsiteX70" fmla="*/ 2043524 w 2812825"/>
              <a:gd name="connsiteY70" fmla="*/ 1720319 h 2337965"/>
              <a:gd name="connsiteX71" fmla="*/ 1966202 w 2812825"/>
              <a:gd name="connsiteY71" fmla="*/ 1690741 h 2337965"/>
              <a:gd name="connsiteX72" fmla="*/ 1928899 w 2812825"/>
              <a:gd name="connsiteY72" fmla="*/ 1672007 h 2337965"/>
              <a:gd name="connsiteX73" fmla="*/ 1914547 w 2812825"/>
              <a:gd name="connsiteY73" fmla="*/ 1661333 h 2337965"/>
              <a:gd name="connsiteX74" fmla="*/ 1793361 w 2812825"/>
              <a:gd name="connsiteY74" fmla="*/ 1548069 h 2337965"/>
              <a:gd name="connsiteX75" fmla="*/ 1816532 w 2812825"/>
              <a:gd name="connsiteY75" fmla="*/ 1460951 h 2337965"/>
              <a:gd name="connsiteX76" fmla="*/ 2095348 w 2812825"/>
              <a:gd name="connsiteY76" fmla="*/ 1484753 h 2337965"/>
              <a:gd name="connsiteX77" fmla="*/ 1022001 w 2812825"/>
              <a:gd name="connsiteY77" fmla="*/ 1540148 h 2337965"/>
              <a:gd name="connsiteX78" fmla="*/ 987565 w 2812825"/>
              <a:gd name="connsiteY78" fmla="*/ 1621320 h 2337965"/>
              <a:gd name="connsiteX79" fmla="*/ 953119 w 2812825"/>
              <a:gd name="connsiteY79" fmla="*/ 1639436 h 2337965"/>
              <a:gd name="connsiteX80" fmla="*/ 938777 w 2812825"/>
              <a:gd name="connsiteY80" fmla="*/ 1650380 h 2337965"/>
              <a:gd name="connsiteX81" fmla="*/ 878504 w 2812825"/>
              <a:gd name="connsiteY81" fmla="*/ 1672925 h 2337965"/>
              <a:gd name="connsiteX82" fmla="*/ 822016 w 2812825"/>
              <a:gd name="connsiteY82" fmla="*/ 1695470 h 2337965"/>
              <a:gd name="connsiteX83" fmla="*/ 643772 w 2812825"/>
              <a:gd name="connsiteY83" fmla="*/ 1792673 h 2337965"/>
              <a:gd name="connsiteX84" fmla="*/ 597751 w 2812825"/>
              <a:gd name="connsiteY84" fmla="*/ 1973912 h 2337965"/>
              <a:gd name="connsiteX85" fmla="*/ 585776 w 2812825"/>
              <a:gd name="connsiteY85" fmla="*/ 2028379 h 2337965"/>
              <a:gd name="connsiteX86" fmla="*/ 574290 w 2812825"/>
              <a:gd name="connsiteY86" fmla="*/ 2068511 h 2337965"/>
              <a:gd name="connsiteX87" fmla="*/ 525502 w 2812825"/>
              <a:gd name="connsiteY87" fmla="*/ 2109312 h 2337965"/>
              <a:gd name="connsiteX88" fmla="*/ 123713 w 2812825"/>
              <a:gd name="connsiteY88" fmla="*/ 2138511 h 2337965"/>
              <a:gd name="connsiteX89" fmla="*/ 80668 w 2812825"/>
              <a:gd name="connsiteY89" fmla="*/ 2145554 h 2337965"/>
              <a:gd name="connsiteX90" fmla="*/ 80668 w 2812825"/>
              <a:gd name="connsiteY90" fmla="*/ 1835858 h 2337965"/>
              <a:gd name="connsiteX91" fmla="*/ 80668 w 2812825"/>
              <a:gd name="connsiteY91" fmla="*/ 1526172 h 2337965"/>
              <a:gd name="connsiteX92" fmla="*/ 227032 w 2812825"/>
              <a:gd name="connsiteY92" fmla="*/ 1519029 h 2337965"/>
              <a:gd name="connsiteX93" fmla="*/ 476714 w 2812825"/>
              <a:gd name="connsiteY93" fmla="*/ 1499856 h 2337965"/>
              <a:gd name="connsiteX94" fmla="*/ 955995 w 2812825"/>
              <a:gd name="connsiteY94" fmla="*/ 1468183 h 2337965"/>
              <a:gd name="connsiteX95" fmla="*/ 1022001 w 2812825"/>
              <a:gd name="connsiteY95" fmla="*/ 1466527 h 2337965"/>
              <a:gd name="connsiteX96" fmla="*/ 1022001 w 2812825"/>
              <a:gd name="connsiteY96" fmla="*/ 1540148 h 233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812825" h="2337965">
                <a:moveTo>
                  <a:pt x="324608" y="6432"/>
                </a:moveTo>
                <a:cubicBezTo>
                  <a:pt x="313372" y="10961"/>
                  <a:pt x="310266" y="150033"/>
                  <a:pt x="310266" y="647641"/>
                </a:cubicBezTo>
                <a:lnTo>
                  <a:pt x="310266" y="1283064"/>
                </a:lnTo>
                <a:lnTo>
                  <a:pt x="711646" y="1283064"/>
                </a:lnTo>
                <a:lnTo>
                  <a:pt x="1113026" y="1283064"/>
                </a:lnTo>
                <a:lnTo>
                  <a:pt x="1126738" y="1308861"/>
                </a:lnTo>
                <a:cubicBezTo>
                  <a:pt x="1134279" y="1323057"/>
                  <a:pt x="1149559" y="1341133"/>
                  <a:pt x="1160705" y="1349033"/>
                </a:cubicBezTo>
                <a:cubicBezTo>
                  <a:pt x="1228020" y="1396777"/>
                  <a:pt x="1204520" y="1558254"/>
                  <a:pt x="1130254" y="1558254"/>
                </a:cubicBezTo>
                <a:cubicBezTo>
                  <a:pt x="1122284" y="1558254"/>
                  <a:pt x="1113146" y="1564708"/>
                  <a:pt x="1109960" y="1572589"/>
                </a:cubicBezTo>
                <a:cubicBezTo>
                  <a:pt x="1106774" y="1580470"/>
                  <a:pt x="1103768" y="1544986"/>
                  <a:pt x="1103268" y="1493731"/>
                </a:cubicBezTo>
                <a:cubicBezTo>
                  <a:pt x="1101930" y="1356545"/>
                  <a:pt x="1154223" y="1362620"/>
                  <a:pt x="430803" y="1415521"/>
                </a:cubicBezTo>
                <a:cubicBezTo>
                  <a:pt x="129875" y="1437528"/>
                  <a:pt x="56638" y="1443793"/>
                  <a:pt x="25987" y="1450167"/>
                </a:cubicBezTo>
                <a:lnTo>
                  <a:pt x="0" y="1455574"/>
                </a:lnTo>
                <a:lnTo>
                  <a:pt x="3026" y="1836576"/>
                </a:lnTo>
                <a:lnTo>
                  <a:pt x="6052" y="2217569"/>
                </a:lnTo>
                <a:lnTo>
                  <a:pt x="109371" y="2217569"/>
                </a:lnTo>
                <a:cubicBezTo>
                  <a:pt x="216435" y="2217569"/>
                  <a:pt x="423921" y="2205039"/>
                  <a:pt x="520928" y="2192719"/>
                </a:cubicBezTo>
                <a:lnTo>
                  <a:pt x="576627" y="2185646"/>
                </a:lnTo>
                <a:lnTo>
                  <a:pt x="574041" y="2247476"/>
                </a:lnTo>
                <a:cubicBezTo>
                  <a:pt x="572612" y="2281483"/>
                  <a:pt x="572083" y="2315750"/>
                  <a:pt x="572872" y="2323640"/>
                </a:cubicBezTo>
                <a:cubicBezTo>
                  <a:pt x="573991" y="2334953"/>
                  <a:pt x="749158" y="2337965"/>
                  <a:pt x="1406573" y="2337965"/>
                </a:cubicBezTo>
                <a:lnTo>
                  <a:pt x="2238845" y="2337965"/>
                </a:lnTo>
                <a:lnTo>
                  <a:pt x="2238845" y="2262868"/>
                </a:lnTo>
                <a:lnTo>
                  <a:pt x="2238845" y="2187771"/>
                </a:lnTo>
                <a:lnTo>
                  <a:pt x="2304852" y="2194405"/>
                </a:lnTo>
                <a:cubicBezTo>
                  <a:pt x="2575258" y="2221569"/>
                  <a:pt x="2775154" y="2228801"/>
                  <a:pt x="2795258" y="2212132"/>
                </a:cubicBezTo>
                <a:cubicBezTo>
                  <a:pt x="2810349" y="2199622"/>
                  <a:pt x="2812826" y="2146891"/>
                  <a:pt x="2812826" y="1838601"/>
                </a:cubicBezTo>
                <a:cubicBezTo>
                  <a:pt x="2812826" y="1449359"/>
                  <a:pt x="2811907" y="1443593"/>
                  <a:pt x="2749776" y="1443593"/>
                </a:cubicBezTo>
                <a:cubicBezTo>
                  <a:pt x="2734935" y="1443593"/>
                  <a:pt x="2628111" y="1436121"/>
                  <a:pt x="2512388" y="1426984"/>
                </a:cubicBezTo>
                <a:cubicBezTo>
                  <a:pt x="1997861" y="1386352"/>
                  <a:pt x="1731690" y="1372257"/>
                  <a:pt x="1718986" y="1384946"/>
                </a:cubicBezTo>
                <a:cubicBezTo>
                  <a:pt x="1712025" y="1391899"/>
                  <a:pt x="1706612" y="1433737"/>
                  <a:pt x="1706941" y="1477919"/>
                </a:cubicBezTo>
                <a:cubicBezTo>
                  <a:pt x="1707630" y="1568000"/>
                  <a:pt x="1681244" y="1587163"/>
                  <a:pt x="1630868" y="1533165"/>
                </a:cubicBezTo>
                <a:cubicBezTo>
                  <a:pt x="1592227" y="1491726"/>
                  <a:pt x="1606099" y="1351866"/>
                  <a:pt x="1648855" y="1351866"/>
                </a:cubicBezTo>
                <a:cubicBezTo>
                  <a:pt x="1656975" y="1351866"/>
                  <a:pt x="1670418" y="1337671"/>
                  <a:pt x="1678737" y="1320333"/>
                </a:cubicBezTo>
                <a:lnTo>
                  <a:pt x="1693858" y="1288800"/>
                </a:lnTo>
                <a:lnTo>
                  <a:pt x="2095497" y="1283064"/>
                </a:lnTo>
                <a:lnTo>
                  <a:pt x="2497137" y="1277338"/>
                </a:lnTo>
                <a:lnTo>
                  <a:pt x="2500103" y="647422"/>
                </a:lnTo>
                <a:cubicBezTo>
                  <a:pt x="2502451" y="151090"/>
                  <a:pt x="2500014" y="15570"/>
                  <a:pt x="2488628" y="8348"/>
                </a:cubicBezTo>
                <a:cubicBezTo>
                  <a:pt x="2473198" y="-1429"/>
                  <a:pt x="348797" y="-3314"/>
                  <a:pt x="324608" y="6432"/>
                </a:cubicBezTo>
                <a:moveTo>
                  <a:pt x="2422522" y="646683"/>
                </a:moveTo>
                <a:lnTo>
                  <a:pt x="2422522" y="1202799"/>
                </a:lnTo>
                <a:lnTo>
                  <a:pt x="2061800" y="1202799"/>
                </a:lnTo>
                <a:lnTo>
                  <a:pt x="1701079" y="1202799"/>
                </a:lnTo>
                <a:lnTo>
                  <a:pt x="1701478" y="1091002"/>
                </a:lnTo>
                <a:cubicBezTo>
                  <a:pt x="1702047" y="935311"/>
                  <a:pt x="1640376" y="818804"/>
                  <a:pt x="1544697" y="794813"/>
                </a:cubicBezTo>
                <a:cubicBezTo>
                  <a:pt x="1528588" y="790772"/>
                  <a:pt x="1512568" y="782882"/>
                  <a:pt x="1509103" y="777275"/>
                </a:cubicBezTo>
                <a:cubicBezTo>
                  <a:pt x="1500873" y="763978"/>
                  <a:pt x="1312273" y="763978"/>
                  <a:pt x="1304043" y="777275"/>
                </a:cubicBezTo>
                <a:cubicBezTo>
                  <a:pt x="1300568" y="782882"/>
                  <a:pt x="1283479" y="790992"/>
                  <a:pt x="1266051" y="795301"/>
                </a:cubicBezTo>
                <a:cubicBezTo>
                  <a:pt x="1174917" y="817807"/>
                  <a:pt x="1102359" y="960529"/>
                  <a:pt x="1102359" y="1117258"/>
                </a:cubicBezTo>
                <a:lnTo>
                  <a:pt x="1102359" y="1202799"/>
                </a:lnTo>
                <a:lnTo>
                  <a:pt x="746492" y="1202799"/>
                </a:lnTo>
                <a:lnTo>
                  <a:pt x="390624" y="1202799"/>
                </a:lnTo>
                <a:lnTo>
                  <a:pt x="390624" y="654325"/>
                </a:lnTo>
                <a:cubicBezTo>
                  <a:pt x="390624" y="352669"/>
                  <a:pt x="394059" y="102418"/>
                  <a:pt x="398274" y="98209"/>
                </a:cubicBezTo>
                <a:cubicBezTo>
                  <a:pt x="402479" y="94009"/>
                  <a:pt x="859658" y="90567"/>
                  <a:pt x="1414223" y="90567"/>
                </a:cubicBezTo>
                <a:lnTo>
                  <a:pt x="2422522" y="90567"/>
                </a:lnTo>
                <a:lnTo>
                  <a:pt x="2422522" y="646683"/>
                </a:lnTo>
                <a:moveTo>
                  <a:pt x="2095348" y="1484753"/>
                </a:moveTo>
                <a:cubicBezTo>
                  <a:pt x="2538764" y="1515478"/>
                  <a:pt x="2633174" y="1521643"/>
                  <a:pt x="2677947" y="1522770"/>
                </a:cubicBezTo>
                <a:lnTo>
                  <a:pt x="2720993" y="1523858"/>
                </a:lnTo>
                <a:lnTo>
                  <a:pt x="2720993" y="1834701"/>
                </a:lnTo>
                <a:lnTo>
                  <a:pt x="2720993" y="2145554"/>
                </a:lnTo>
                <a:lnTo>
                  <a:pt x="2677947" y="2138511"/>
                </a:lnTo>
                <a:cubicBezTo>
                  <a:pt x="2629919" y="2130660"/>
                  <a:pt x="2351303" y="2110360"/>
                  <a:pt x="2277227" y="2109312"/>
                </a:cubicBezTo>
                <a:lnTo>
                  <a:pt x="2229507" y="2108644"/>
                </a:lnTo>
                <a:lnTo>
                  <a:pt x="2221318" y="1999539"/>
                </a:lnTo>
                <a:cubicBezTo>
                  <a:pt x="2216813" y="1939535"/>
                  <a:pt x="2208584" y="1887632"/>
                  <a:pt x="2203031" y="1884200"/>
                </a:cubicBezTo>
                <a:cubicBezTo>
                  <a:pt x="2197468" y="1880769"/>
                  <a:pt x="2192924" y="1865276"/>
                  <a:pt x="2192924" y="1849774"/>
                </a:cubicBezTo>
                <a:cubicBezTo>
                  <a:pt x="2192924" y="1820765"/>
                  <a:pt x="2122803" y="1741717"/>
                  <a:pt x="2097066" y="1741717"/>
                </a:cubicBezTo>
                <a:cubicBezTo>
                  <a:pt x="2089625" y="1741717"/>
                  <a:pt x="2065525" y="1732091"/>
                  <a:pt x="2043524" y="1720319"/>
                </a:cubicBezTo>
                <a:cubicBezTo>
                  <a:pt x="2021522" y="1708548"/>
                  <a:pt x="1986726" y="1695230"/>
                  <a:pt x="1966202" y="1690741"/>
                </a:cubicBezTo>
                <a:cubicBezTo>
                  <a:pt x="1945688" y="1686242"/>
                  <a:pt x="1928899" y="1677813"/>
                  <a:pt x="1928899" y="1672007"/>
                </a:cubicBezTo>
                <a:cubicBezTo>
                  <a:pt x="1928899" y="1666201"/>
                  <a:pt x="1922437" y="1661403"/>
                  <a:pt x="1914547" y="1661333"/>
                </a:cubicBezTo>
                <a:cubicBezTo>
                  <a:pt x="1851847" y="1660814"/>
                  <a:pt x="1796867" y="1609429"/>
                  <a:pt x="1793361" y="1548069"/>
                </a:cubicBezTo>
                <a:cubicBezTo>
                  <a:pt x="1789297" y="1477042"/>
                  <a:pt x="1795648" y="1453180"/>
                  <a:pt x="1816532" y="1460951"/>
                </a:cubicBezTo>
                <a:cubicBezTo>
                  <a:pt x="1824662" y="1463983"/>
                  <a:pt x="1950132" y="1474687"/>
                  <a:pt x="2095348" y="1484753"/>
                </a:cubicBezTo>
                <a:moveTo>
                  <a:pt x="1022001" y="1540148"/>
                </a:moveTo>
                <a:cubicBezTo>
                  <a:pt x="1022001" y="1612621"/>
                  <a:pt x="1021462" y="1613888"/>
                  <a:pt x="987565" y="1621320"/>
                </a:cubicBezTo>
                <a:cubicBezTo>
                  <a:pt x="968619" y="1625480"/>
                  <a:pt x="953119" y="1633630"/>
                  <a:pt x="953119" y="1639436"/>
                </a:cubicBezTo>
                <a:cubicBezTo>
                  <a:pt x="953119" y="1645242"/>
                  <a:pt x="946667" y="1650160"/>
                  <a:pt x="938777" y="1650380"/>
                </a:cubicBezTo>
                <a:cubicBezTo>
                  <a:pt x="930877" y="1650589"/>
                  <a:pt x="903762" y="1660734"/>
                  <a:pt x="878504" y="1672925"/>
                </a:cubicBezTo>
                <a:cubicBezTo>
                  <a:pt x="853246" y="1685105"/>
                  <a:pt x="827828" y="1695250"/>
                  <a:pt x="822016" y="1695470"/>
                </a:cubicBezTo>
                <a:cubicBezTo>
                  <a:pt x="797317" y="1696377"/>
                  <a:pt x="668031" y="1766886"/>
                  <a:pt x="643772" y="1792673"/>
                </a:cubicBezTo>
                <a:cubicBezTo>
                  <a:pt x="615069" y="1823199"/>
                  <a:pt x="598540" y="1888290"/>
                  <a:pt x="597751" y="1973912"/>
                </a:cubicBezTo>
                <a:cubicBezTo>
                  <a:pt x="597481" y="2003869"/>
                  <a:pt x="592088" y="2028379"/>
                  <a:pt x="585776" y="2028379"/>
                </a:cubicBezTo>
                <a:cubicBezTo>
                  <a:pt x="579464" y="2028379"/>
                  <a:pt x="574290" y="2046435"/>
                  <a:pt x="574290" y="2068511"/>
                </a:cubicBezTo>
                <a:cubicBezTo>
                  <a:pt x="574290" y="2107975"/>
                  <a:pt x="573481" y="2108654"/>
                  <a:pt x="525502" y="2109312"/>
                </a:cubicBezTo>
                <a:cubicBezTo>
                  <a:pt x="450757" y="2110350"/>
                  <a:pt x="172171" y="2130590"/>
                  <a:pt x="123713" y="2138511"/>
                </a:cubicBezTo>
                <a:lnTo>
                  <a:pt x="80668" y="2145554"/>
                </a:lnTo>
                <a:lnTo>
                  <a:pt x="80668" y="1835858"/>
                </a:lnTo>
                <a:lnTo>
                  <a:pt x="80668" y="1526172"/>
                </a:lnTo>
                <a:lnTo>
                  <a:pt x="227032" y="1519029"/>
                </a:lnTo>
                <a:cubicBezTo>
                  <a:pt x="307539" y="1515099"/>
                  <a:pt x="419896" y="1506470"/>
                  <a:pt x="476714" y="1499856"/>
                </a:cubicBezTo>
                <a:cubicBezTo>
                  <a:pt x="579424" y="1487905"/>
                  <a:pt x="829826" y="1471355"/>
                  <a:pt x="955995" y="1468183"/>
                </a:cubicBezTo>
                <a:lnTo>
                  <a:pt x="1022001" y="1466527"/>
                </a:lnTo>
                <a:lnTo>
                  <a:pt x="1022001" y="1540148"/>
                </a:lnTo>
              </a:path>
            </a:pathLst>
          </a:custGeom>
          <a:solidFill>
            <a:schemeClr val="bg1">
              <a:lumMod val="60000"/>
              <a:lumOff val="40000"/>
            </a:schemeClr>
          </a:solidFill>
          <a:ln w="9977" cap="flat">
            <a:noFill/>
            <a:prstDash val="solid"/>
            <a:miter/>
          </a:ln>
        </p:spPr>
        <p:txBody>
          <a:bodyPr rtlCol="0" anchor="b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CMCC</a:t>
            </a:r>
            <a:endParaRPr 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21" name="Graphic 6">
            <a:extLst>
              <a:ext uri="{FF2B5EF4-FFF2-40B4-BE49-F238E27FC236}">
                <a16:creationId xmlns:a16="http://schemas.microsoft.com/office/drawing/2014/main" id="{ED91A3FA-C0B0-0C4C-AA9A-BE81CFC513C0}"/>
              </a:ext>
            </a:extLst>
          </p:cNvPr>
          <p:cNvSpPr>
            <a:spLocks noChangeAspect="1"/>
          </p:cNvSpPr>
          <p:nvPr/>
        </p:nvSpPr>
        <p:spPr>
          <a:xfrm>
            <a:off x="12850591" y="10345504"/>
            <a:ext cx="1687695" cy="1371600"/>
          </a:xfrm>
          <a:custGeom>
            <a:avLst/>
            <a:gdLst>
              <a:gd name="connsiteX0" fmla="*/ 324608 w 2812825"/>
              <a:gd name="connsiteY0" fmla="*/ 6432 h 2337965"/>
              <a:gd name="connsiteX1" fmla="*/ 310266 w 2812825"/>
              <a:gd name="connsiteY1" fmla="*/ 647641 h 2337965"/>
              <a:gd name="connsiteX2" fmla="*/ 310266 w 2812825"/>
              <a:gd name="connsiteY2" fmla="*/ 1283064 h 2337965"/>
              <a:gd name="connsiteX3" fmla="*/ 711646 w 2812825"/>
              <a:gd name="connsiteY3" fmla="*/ 1283064 h 2337965"/>
              <a:gd name="connsiteX4" fmla="*/ 1113026 w 2812825"/>
              <a:gd name="connsiteY4" fmla="*/ 1283064 h 2337965"/>
              <a:gd name="connsiteX5" fmla="*/ 1126738 w 2812825"/>
              <a:gd name="connsiteY5" fmla="*/ 1308861 h 2337965"/>
              <a:gd name="connsiteX6" fmla="*/ 1160705 w 2812825"/>
              <a:gd name="connsiteY6" fmla="*/ 1349033 h 2337965"/>
              <a:gd name="connsiteX7" fmla="*/ 1130254 w 2812825"/>
              <a:gd name="connsiteY7" fmla="*/ 1558254 h 2337965"/>
              <a:gd name="connsiteX8" fmla="*/ 1109960 w 2812825"/>
              <a:gd name="connsiteY8" fmla="*/ 1572589 h 2337965"/>
              <a:gd name="connsiteX9" fmla="*/ 1103268 w 2812825"/>
              <a:gd name="connsiteY9" fmla="*/ 1493731 h 2337965"/>
              <a:gd name="connsiteX10" fmla="*/ 430803 w 2812825"/>
              <a:gd name="connsiteY10" fmla="*/ 1415521 h 2337965"/>
              <a:gd name="connsiteX11" fmla="*/ 25987 w 2812825"/>
              <a:gd name="connsiteY11" fmla="*/ 1450167 h 2337965"/>
              <a:gd name="connsiteX12" fmla="*/ 0 w 2812825"/>
              <a:gd name="connsiteY12" fmla="*/ 1455574 h 2337965"/>
              <a:gd name="connsiteX13" fmla="*/ 3026 w 2812825"/>
              <a:gd name="connsiteY13" fmla="*/ 1836576 h 2337965"/>
              <a:gd name="connsiteX14" fmla="*/ 6052 w 2812825"/>
              <a:gd name="connsiteY14" fmla="*/ 2217569 h 2337965"/>
              <a:gd name="connsiteX15" fmla="*/ 109371 w 2812825"/>
              <a:gd name="connsiteY15" fmla="*/ 2217569 h 2337965"/>
              <a:gd name="connsiteX16" fmla="*/ 520928 w 2812825"/>
              <a:gd name="connsiteY16" fmla="*/ 2192719 h 2337965"/>
              <a:gd name="connsiteX17" fmla="*/ 576627 w 2812825"/>
              <a:gd name="connsiteY17" fmla="*/ 2185646 h 2337965"/>
              <a:gd name="connsiteX18" fmla="*/ 574041 w 2812825"/>
              <a:gd name="connsiteY18" fmla="*/ 2247476 h 2337965"/>
              <a:gd name="connsiteX19" fmla="*/ 572872 w 2812825"/>
              <a:gd name="connsiteY19" fmla="*/ 2323640 h 2337965"/>
              <a:gd name="connsiteX20" fmla="*/ 1406573 w 2812825"/>
              <a:gd name="connsiteY20" fmla="*/ 2337965 h 2337965"/>
              <a:gd name="connsiteX21" fmla="*/ 2238845 w 2812825"/>
              <a:gd name="connsiteY21" fmla="*/ 2337965 h 2337965"/>
              <a:gd name="connsiteX22" fmla="*/ 2238845 w 2812825"/>
              <a:gd name="connsiteY22" fmla="*/ 2262868 h 2337965"/>
              <a:gd name="connsiteX23" fmla="*/ 2238845 w 2812825"/>
              <a:gd name="connsiteY23" fmla="*/ 2187771 h 2337965"/>
              <a:gd name="connsiteX24" fmla="*/ 2304852 w 2812825"/>
              <a:gd name="connsiteY24" fmla="*/ 2194405 h 2337965"/>
              <a:gd name="connsiteX25" fmla="*/ 2795258 w 2812825"/>
              <a:gd name="connsiteY25" fmla="*/ 2212132 h 2337965"/>
              <a:gd name="connsiteX26" fmla="*/ 2812826 w 2812825"/>
              <a:gd name="connsiteY26" fmla="*/ 1838601 h 2337965"/>
              <a:gd name="connsiteX27" fmla="*/ 2749776 w 2812825"/>
              <a:gd name="connsiteY27" fmla="*/ 1443593 h 2337965"/>
              <a:gd name="connsiteX28" fmla="*/ 2512388 w 2812825"/>
              <a:gd name="connsiteY28" fmla="*/ 1426984 h 2337965"/>
              <a:gd name="connsiteX29" fmla="*/ 1718986 w 2812825"/>
              <a:gd name="connsiteY29" fmla="*/ 1384946 h 2337965"/>
              <a:gd name="connsiteX30" fmla="*/ 1706941 w 2812825"/>
              <a:gd name="connsiteY30" fmla="*/ 1477919 h 2337965"/>
              <a:gd name="connsiteX31" fmla="*/ 1630868 w 2812825"/>
              <a:gd name="connsiteY31" fmla="*/ 1533165 h 2337965"/>
              <a:gd name="connsiteX32" fmla="*/ 1648855 w 2812825"/>
              <a:gd name="connsiteY32" fmla="*/ 1351866 h 2337965"/>
              <a:gd name="connsiteX33" fmla="*/ 1678737 w 2812825"/>
              <a:gd name="connsiteY33" fmla="*/ 1320333 h 2337965"/>
              <a:gd name="connsiteX34" fmla="*/ 1693858 w 2812825"/>
              <a:gd name="connsiteY34" fmla="*/ 1288800 h 2337965"/>
              <a:gd name="connsiteX35" fmla="*/ 2095497 w 2812825"/>
              <a:gd name="connsiteY35" fmla="*/ 1283064 h 2337965"/>
              <a:gd name="connsiteX36" fmla="*/ 2497137 w 2812825"/>
              <a:gd name="connsiteY36" fmla="*/ 1277338 h 2337965"/>
              <a:gd name="connsiteX37" fmla="*/ 2500103 w 2812825"/>
              <a:gd name="connsiteY37" fmla="*/ 647422 h 2337965"/>
              <a:gd name="connsiteX38" fmla="*/ 2488628 w 2812825"/>
              <a:gd name="connsiteY38" fmla="*/ 8348 h 2337965"/>
              <a:gd name="connsiteX39" fmla="*/ 324608 w 2812825"/>
              <a:gd name="connsiteY39" fmla="*/ 6432 h 2337965"/>
              <a:gd name="connsiteX40" fmla="*/ 2422522 w 2812825"/>
              <a:gd name="connsiteY40" fmla="*/ 646683 h 2337965"/>
              <a:gd name="connsiteX41" fmla="*/ 2422522 w 2812825"/>
              <a:gd name="connsiteY41" fmla="*/ 1202799 h 2337965"/>
              <a:gd name="connsiteX42" fmla="*/ 2061800 w 2812825"/>
              <a:gd name="connsiteY42" fmla="*/ 1202799 h 2337965"/>
              <a:gd name="connsiteX43" fmla="*/ 1701079 w 2812825"/>
              <a:gd name="connsiteY43" fmla="*/ 1202799 h 2337965"/>
              <a:gd name="connsiteX44" fmla="*/ 1701478 w 2812825"/>
              <a:gd name="connsiteY44" fmla="*/ 1091002 h 2337965"/>
              <a:gd name="connsiteX45" fmla="*/ 1544697 w 2812825"/>
              <a:gd name="connsiteY45" fmla="*/ 794813 h 2337965"/>
              <a:gd name="connsiteX46" fmla="*/ 1509103 w 2812825"/>
              <a:gd name="connsiteY46" fmla="*/ 777275 h 2337965"/>
              <a:gd name="connsiteX47" fmla="*/ 1304043 w 2812825"/>
              <a:gd name="connsiteY47" fmla="*/ 777275 h 2337965"/>
              <a:gd name="connsiteX48" fmla="*/ 1266051 w 2812825"/>
              <a:gd name="connsiteY48" fmla="*/ 795301 h 2337965"/>
              <a:gd name="connsiteX49" fmla="*/ 1102359 w 2812825"/>
              <a:gd name="connsiteY49" fmla="*/ 1117258 h 2337965"/>
              <a:gd name="connsiteX50" fmla="*/ 1102359 w 2812825"/>
              <a:gd name="connsiteY50" fmla="*/ 1202799 h 2337965"/>
              <a:gd name="connsiteX51" fmla="*/ 746492 w 2812825"/>
              <a:gd name="connsiteY51" fmla="*/ 1202799 h 2337965"/>
              <a:gd name="connsiteX52" fmla="*/ 390624 w 2812825"/>
              <a:gd name="connsiteY52" fmla="*/ 1202799 h 2337965"/>
              <a:gd name="connsiteX53" fmla="*/ 390624 w 2812825"/>
              <a:gd name="connsiteY53" fmla="*/ 654325 h 2337965"/>
              <a:gd name="connsiteX54" fmla="*/ 398274 w 2812825"/>
              <a:gd name="connsiteY54" fmla="*/ 98209 h 2337965"/>
              <a:gd name="connsiteX55" fmla="*/ 1414223 w 2812825"/>
              <a:gd name="connsiteY55" fmla="*/ 90567 h 2337965"/>
              <a:gd name="connsiteX56" fmla="*/ 2422522 w 2812825"/>
              <a:gd name="connsiteY56" fmla="*/ 90567 h 2337965"/>
              <a:gd name="connsiteX57" fmla="*/ 2422522 w 2812825"/>
              <a:gd name="connsiteY57" fmla="*/ 646683 h 2337965"/>
              <a:gd name="connsiteX58" fmla="*/ 2095348 w 2812825"/>
              <a:gd name="connsiteY58" fmla="*/ 1484753 h 2337965"/>
              <a:gd name="connsiteX59" fmla="*/ 2677947 w 2812825"/>
              <a:gd name="connsiteY59" fmla="*/ 1522770 h 2337965"/>
              <a:gd name="connsiteX60" fmla="*/ 2720993 w 2812825"/>
              <a:gd name="connsiteY60" fmla="*/ 1523858 h 2337965"/>
              <a:gd name="connsiteX61" fmla="*/ 2720993 w 2812825"/>
              <a:gd name="connsiteY61" fmla="*/ 1834701 h 2337965"/>
              <a:gd name="connsiteX62" fmla="*/ 2720993 w 2812825"/>
              <a:gd name="connsiteY62" fmla="*/ 2145554 h 2337965"/>
              <a:gd name="connsiteX63" fmla="*/ 2677947 w 2812825"/>
              <a:gd name="connsiteY63" fmla="*/ 2138511 h 2337965"/>
              <a:gd name="connsiteX64" fmla="*/ 2277227 w 2812825"/>
              <a:gd name="connsiteY64" fmla="*/ 2109312 h 2337965"/>
              <a:gd name="connsiteX65" fmla="*/ 2229507 w 2812825"/>
              <a:gd name="connsiteY65" fmla="*/ 2108644 h 2337965"/>
              <a:gd name="connsiteX66" fmla="*/ 2221318 w 2812825"/>
              <a:gd name="connsiteY66" fmla="*/ 1999539 h 2337965"/>
              <a:gd name="connsiteX67" fmla="*/ 2203031 w 2812825"/>
              <a:gd name="connsiteY67" fmla="*/ 1884200 h 2337965"/>
              <a:gd name="connsiteX68" fmla="*/ 2192924 w 2812825"/>
              <a:gd name="connsiteY68" fmla="*/ 1849774 h 2337965"/>
              <a:gd name="connsiteX69" fmla="*/ 2097066 w 2812825"/>
              <a:gd name="connsiteY69" fmla="*/ 1741717 h 2337965"/>
              <a:gd name="connsiteX70" fmla="*/ 2043524 w 2812825"/>
              <a:gd name="connsiteY70" fmla="*/ 1720319 h 2337965"/>
              <a:gd name="connsiteX71" fmla="*/ 1966202 w 2812825"/>
              <a:gd name="connsiteY71" fmla="*/ 1690741 h 2337965"/>
              <a:gd name="connsiteX72" fmla="*/ 1928899 w 2812825"/>
              <a:gd name="connsiteY72" fmla="*/ 1672007 h 2337965"/>
              <a:gd name="connsiteX73" fmla="*/ 1914547 w 2812825"/>
              <a:gd name="connsiteY73" fmla="*/ 1661333 h 2337965"/>
              <a:gd name="connsiteX74" fmla="*/ 1793361 w 2812825"/>
              <a:gd name="connsiteY74" fmla="*/ 1548069 h 2337965"/>
              <a:gd name="connsiteX75" fmla="*/ 1816532 w 2812825"/>
              <a:gd name="connsiteY75" fmla="*/ 1460951 h 2337965"/>
              <a:gd name="connsiteX76" fmla="*/ 2095348 w 2812825"/>
              <a:gd name="connsiteY76" fmla="*/ 1484753 h 2337965"/>
              <a:gd name="connsiteX77" fmla="*/ 1022001 w 2812825"/>
              <a:gd name="connsiteY77" fmla="*/ 1540148 h 2337965"/>
              <a:gd name="connsiteX78" fmla="*/ 987565 w 2812825"/>
              <a:gd name="connsiteY78" fmla="*/ 1621320 h 2337965"/>
              <a:gd name="connsiteX79" fmla="*/ 953119 w 2812825"/>
              <a:gd name="connsiteY79" fmla="*/ 1639436 h 2337965"/>
              <a:gd name="connsiteX80" fmla="*/ 938777 w 2812825"/>
              <a:gd name="connsiteY80" fmla="*/ 1650380 h 2337965"/>
              <a:gd name="connsiteX81" fmla="*/ 878504 w 2812825"/>
              <a:gd name="connsiteY81" fmla="*/ 1672925 h 2337965"/>
              <a:gd name="connsiteX82" fmla="*/ 822016 w 2812825"/>
              <a:gd name="connsiteY82" fmla="*/ 1695470 h 2337965"/>
              <a:gd name="connsiteX83" fmla="*/ 643772 w 2812825"/>
              <a:gd name="connsiteY83" fmla="*/ 1792673 h 2337965"/>
              <a:gd name="connsiteX84" fmla="*/ 597751 w 2812825"/>
              <a:gd name="connsiteY84" fmla="*/ 1973912 h 2337965"/>
              <a:gd name="connsiteX85" fmla="*/ 585776 w 2812825"/>
              <a:gd name="connsiteY85" fmla="*/ 2028379 h 2337965"/>
              <a:gd name="connsiteX86" fmla="*/ 574290 w 2812825"/>
              <a:gd name="connsiteY86" fmla="*/ 2068511 h 2337965"/>
              <a:gd name="connsiteX87" fmla="*/ 525502 w 2812825"/>
              <a:gd name="connsiteY87" fmla="*/ 2109312 h 2337965"/>
              <a:gd name="connsiteX88" fmla="*/ 123713 w 2812825"/>
              <a:gd name="connsiteY88" fmla="*/ 2138511 h 2337965"/>
              <a:gd name="connsiteX89" fmla="*/ 80668 w 2812825"/>
              <a:gd name="connsiteY89" fmla="*/ 2145554 h 2337965"/>
              <a:gd name="connsiteX90" fmla="*/ 80668 w 2812825"/>
              <a:gd name="connsiteY90" fmla="*/ 1835858 h 2337965"/>
              <a:gd name="connsiteX91" fmla="*/ 80668 w 2812825"/>
              <a:gd name="connsiteY91" fmla="*/ 1526172 h 2337965"/>
              <a:gd name="connsiteX92" fmla="*/ 227032 w 2812825"/>
              <a:gd name="connsiteY92" fmla="*/ 1519029 h 2337965"/>
              <a:gd name="connsiteX93" fmla="*/ 476714 w 2812825"/>
              <a:gd name="connsiteY93" fmla="*/ 1499856 h 2337965"/>
              <a:gd name="connsiteX94" fmla="*/ 955995 w 2812825"/>
              <a:gd name="connsiteY94" fmla="*/ 1468183 h 2337965"/>
              <a:gd name="connsiteX95" fmla="*/ 1022001 w 2812825"/>
              <a:gd name="connsiteY95" fmla="*/ 1466527 h 2337965"/>
              <a:gd name="connsiteX96" fmla="*/ 1022001 w 2812825"/>
              <a:gd name="connsiteY96" fmla="*/ 1540148 h 233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812825" h="2337965">
                <a:moveTo>
                  <a:pt x="324608" y="6432"/>
                </a:moveTo>
                <a:cubicBezTo>
                  <a:pt x="313372" y="10961"/>
                  <a:pt x="310266" y="150033"/>
                  <a:pt x="310266" y="647641"/>
                </a:cubicBezTo>
                <a:lnTo>
                  <a:pt x="310266" y="1283064"/>
                </a:lnTo>
                <a:lnTo>
                  <a:pt x="711646" y="1283064"/>
                </a:lnTo>
                <a:lnTo>
                  <a:pt x="1113026" y="1283064"/>
                </a:lnTo>
                <a:lnTo>
                  <a:pt x="1126738" y="1308861"/>
                </a:lnTo>
                <a:cubicBezTo>
                  <a:pt x="1134279" y="1323057"/>
                  <a:pt x="1149559" y="1341133"/>
                  <a:pt x="1160705" y="1349033"/>
                </a:cubicBezTo>
                <a:cubicBezTo>
                  <a:pt x="1228020" y="1396777"/>
                  <a:pt x="1204520" y="1558254"/>
                  <a:pt x="1130254" y="1558254"/>
                </a:cubicBezTo>
                <a:cubicBezTo>
                  <a:pt x="1122284" y="1558254"/>
                  <a:pt x="1113146" y="1564708"/>
                  <a:pt x="1109960" y="1572589"/>
                </a:cubicBezTo>
                <a:cubicBezTo>
                  <a:pt x="1106774" y="1580470"/>
                  <a:pt x="1103768" y="1544986"/>
                  <a:pt x="1103268" y="1493731"/>
                </a:cubicBezTo>
                <a:cubicBezTo>
                  <a:pt x="1101930" y="1356545"/>
                  <a:pt x="1154223" y="1362620"/>
                  <a:pt x="430803" y="1415521"/>
                </a:cubicBezTo>
                <a:cubicBezTo>
                  <a:pt x="129875" y="1437528"/>
                  <a:pt x="56638" y="1443793"/>
                  <a:pt x="25987" y="1450167"/>
                </a:cubicBezTo>
                <a:lnTo>
                  <a:pt x="0" y="1455574"/>
                </a:lnTo>
                <a:lnTo>
                  <a:pt x="3026" y="1836576"/>
                </a:lnTo>
                <a:lnTo>
                  <a:pt x="6052" y="2217569"/>
                </a:lnTo>
                <a:lnTo>
                  <a:pt x="109371" y="2217569"/>
                </a:lnTo>
                <a:cubicBezTo>
                  <a:pt x="216435" y="2217569"/>
                  <a:pt x="423921" y="2205039"/>
                  <a:pt x="520928" y="2192719"/>
                </a:cubicBezTo>
                <a:lnTo>
                  <a:pt x="576627" y="2185646"/>
                </a:lnTo>
                <a:lnTo>
                  <a:pt x="574041" y="2247476"/>
                </a:lnTo>
                <a:cubicBezTo>
                  <a:pt x="572612" y="2281483"/>
                  <a:pt x="572083" y="2315750"/>
                  <a:pt x="572872" y="2323640"/>
                </a:cubicBezTo>
                <a:cubicBezTo>
                  <a:pt x="573991" y="2334953"/>
                  <a:pt x="749158" y="2337965"/>
                  <a:pt x="1406573" y="2337965"/>
                </a:cubicBezTo>
                <a:lnTo>
                  <a:pt x="2238845" y="2337965"/>
                </a:lnTo>
                <a:lnTo>
                  <a:pt x="2238845" y="2262868"/>
                </a:lnTo>
                <a:lnTo>
                  <a:pt x="2238845" y="2187771"/>
                </a:lnTo>
                <a:lnTo>
                  <a:pt x="2304852" y="2194405"/>
                </a:lnTo>
                <a:cubicBezTo>
                  <a:pt x="2575258" y="2221569"/>
                  <a:pt x="2775154" y="2228801"/>
                  <a:pt x="2795258" y="2212132"/>
                </a:cubicBezTo>
                <a:cubicBezTo>
                  <a:pt x="2810349" y="2199622"/>
                  <a:pt x="2812826" y="2146891"/>
                  <a:pt x="2812826" y="1838601"/>
                </a:cubicBezTo>
                <a:cubicBezTo>
                  <a:pt x="2812826" y="1449359"/>
                  <a:pt x="2811907" y="1443593"/>
                  <a:pt x="2749776" y="1443593"/>
                </a:cubicBezTo>
                <a:cubicBezTo>
                  <a:pt x="2734935" y="1443593"/>
                  <a:pt x="2628111" y="1436121"/>
                  <a:pt x="2512388" y="1426984"/>
                </a:cubicBezTo>
                <a:cubicBezTo>
                  <a:pt x="1997861" y="1386352"/>
                  <a:pt x="1731690" y="1372257"/>
                  <a:pt x="1718986" y="1384946"/>
                </a:cubicBezTo>
                <a:cubicBezTo>
                  <a:pt x="1712025" y="1391899"/>
                  <a:pt x="1706612" y="1433737"/>
                  <a:pt x="1706941" y="1477919"/>
                </a:cubicBezTo>
                <a:cubicBezTo>
                  <a:pt x="1707630" y="1568000"/>
                  <a:pt x="1681244" y="1587163"/>
                  <a:pt x="1630868" y="1533165"/>
                </a:cubicBezTo>
                <a:cubicBezTo>
                  <a:pt x="1592227" y="1491726"/>
                  <a:pt x="1606099" y="1351866"/>
                  <a:pt x="1648855" y="1351866"/>
                </a:cubicBezTo>
                <a:cubicBezTo>
                  <a:pt x="1656975" y="1351866"/>
                  <a:pt x="1670418" y="1337671"/>
                  <a:pt x="1678737" y="1320333"/>
                </a:cubicBezTo>
                <a:lnTo>
                  <a:pt x="1693858" y="1288800"/>
                </a:lnTo>
                <a:lnTo>
                  <a:pt x="2095497" y="1283064"/>
                </a:lnTo>
                <a:lnTo>
                  <a:pt x="2497137" y="1277338"/>
                </a:lnTo>
                <a:lnTo>
                  <a:pt x="2500103" y="647422"/>
                </a:lnTo>
                <a:cubicBezTo>
                  <a:pt x="2502451" y="151090"/>
                  <a:pt x="2500014" y="15570"/>
                  <a:pt x="2488628" y="8348"/>
                </a:cubicBezTo>
                <a:cubicBezTo>
                  <a:pt x="2473198" y="-1429"/>
                  <a:pt x="348797" y="-3314"/>
                  <a:pt x="324608" y="6432"/>
                </a:cubicBezTo>
                <a:moveTo>
                  <a:pt x="2422522" y="646683"/>
                </a:moveTo>
                <a:lnTo>
                  <a:pt x="2422522" y="1202799"/>
                </a:lnTo>
                <a:lnTo>
                  <a:pt x="2061800" y="1202799"/>
                </a:lnTo>
                <a:lnTo>
                  <a:pt x="1701079" y="1202799"/>
                </a:lnTo>
                <a:lnTo>
                  <a:pt x="1701478" y="1091002"/>
                </a:lnTo>
                <a:cubicBezTo>
                  <a:pt x="1702047" y="935311"/>
                  <a:pt x="1640376" y="818804"/>
                  <a:pt x="1544697" y="794813"/>
                </a:cubicBezTo>
                <a:cubicBezTo>
                  <a:pt x="1528588" y="790772"/>
                  <a:pt x="1512568" y="782882"/>
                  <a:pt x="1509103" y="777275"/>
                </a:cubicBezTo>
                <a:cubicBezTo>
                  <a:pt x="1500873" y="763978"/>
                  <a:pt x="1312273" y="763978"/>
                  <a:pt x="1304043" y="777275"/>
                </a:cubicBezTo>
                <a:cubicBezTo>
                  <a:pt x="1300568" y="782882"/>
                  <a:pt x="1283479" y="790992"/>
                  <a:pt x="1266051" y="795301"/>
                </a:cubicBezTo>
                <a:cubicBezTo>
                  <a:pt x="1174917" y="817807"/>
                  <a:pt x="1102359" y="960529"/>
                  <a:pt x="1102359" y="1117258"/>
                </a:cubicBezTo>
                <a:lnTo>
                  <a:pt x="1102359" y="1202799"/>
                </a:lnTo>
                <a:lnTo>
                  <a:pt x="746492" y="1202799"/>
                </a:lnTo>
                <a:lnTo>
                  <a:pt x="390624" y="1202799"/>
                </a:lnTo>
                <a:lnTo>
                  <a:pt x="390624" y="654325"/>
                </a:lnTo>
                <a:cubicBezTo>
                  <a:pt x="390624" y="352669"/>
                  <a:pt x="394059" y="102418"/>
                  <a:pt x="398274" y="98209"/>
                </a:cubicBezTo>
                <a:cubicBezTo>
                  <a:pt x="402479" y="94009"/>
                  <a:pt x="859658" y="90567"/>
                  <a:pt x="1414223" y="90567"/>
                </a:cubicBezTo>
                <a:lnTo>
                  <a:pt x="2422522" y="90567"/>
                </a:lnTo>
                <a:lnTo>
                  <a:pt x="2422522" y="646683"/>
                </a:lnTo>
                <a:moveTo>
                  <a:pt x="2095348" y="1484753"/>
                </a:moveTo>
                <a:cubicBezTo>
                  <a:pt x="2538764" y="1515478"/>
                  <a:pt x="2633174" y="1521643"/>
                  <a:pt x="2677947" y="1522770"/>
                </a:cubicBezTo>
                <a:lnTo>
                  <a:pt x="2720993" y="1523858"/>
                </a:lnTo>
                <a:lnTo>
                  <a:pt x="2720993" y="1834701"/>
                </a:lnTo>
                <a:lnTo>
                  <a:pt x="2720993" y="2145554"/>
                </a:lnTo>
                <a:lnTo>
                  <a:pt x="2677947" y="2138511"/>
                </a:lnTo>
                <a:cubicBezTo>
                  <a:pt x="2629919" y="2130660"/>
                  <a:pt x="2351303" y="2110360"/>
                  <a:pt x="2277227" y="2109312"/>
                </a:cubicBezTo>
                <a:lnTo>
                  <a:pt x="2229507" y="2108644"/>
                </a:lnTo>
                <a:lnTo>
                  <a:pt x="2221318" y="1999539"/>
                </a:lnTo>
                <a:cubicBezTo>
                  <a:pt x="2216813" y="1939535"/>
                  <a:pt x="2208584" y="1887632"/>
                  <a:pt x="2203031" y="1884200"/>
                </a:cubicBezTo>
                <a:cubicBezTo>
                  <a:pt x="2197468" y="1880769"/>
                  <a:pt x="2192924" y="1865276"/>
                  <a:pt x="2192924" y="1849774"/>
                </a:cubicBezTo>
                <a:cubicBezTo>
                  <a:pt x="2192924" y="1820765"/>
                  <a:pt x="2122803" y="1741717"/>
                  <a:pt x="2097066" y="1741717"/>
                </a:cubicBezTo>
                <a:cubicBezTo>
                  <a:pt x="2089625" y="1741717"/>
                  <a:pt x="2065525" y="1732091"/>
                  <a:pt x="2043524" y="1720319"/>
                </a:cubicBezTo>
                <a:cubicBezTo>
                  <a:pt x="2021522" y="1708548"/>
                  <a:pt x="1986726" y="1695230"/>
                  <a:pt x="1966202" y="1690741"/>
                </a:cubicBezTo>
                <a:cubicBezTo>
                  <a:pt x="1945688" y="1686242"/>
                  <a:pt x="1928899" y="1677813"/>
                  <a:pt x="1928899" y="1672007"/>
                </a:cubicBezTo>
                <a:cubicBezTo>
                  <a:pt x="1928899" y="1666201"/>
                  <a:pt x="1922437" y="1661403"/>
                  <a:pt x="1914547" y="1661333"/>
                </a:cubicBezTo>
                <a:cubicBezTo>
                  <a:pt x="1851847" y="1660814"/>
                  <a:pt x="1796867" y="1609429"/>
                  <a:pt x="1793361" y="1548069"/>
                </a:cubicBezTo>
                <a:cubicBezTo>
                  <a:pt x="1789297" y="1477042"/>
                  <a:pt x="1795648" y="1453180"/>
                  <a:pt x="1816532" y="1460951"/>
                </a:cubicBezTo>
                <a:cubicBezTo>
                  <a:pt x="1824662" y="1463983"/>
                  <a:pt x="1950132" y="1474687"/>
                  <a:pt x="2095348" y="1484753"/>
                </a:cubicBezTo>
                <a:moveTo>
                  <a:pt x="1022001" y="1540148"/>
                </a:moveTo>
                <a:cubicBezTo>
                  <a:pt x="1022001" y="1612621"/>
                  <a:pt x="1021462" y="1613888"/>
                  <a:pt x="987565" y="1621320"/>
                </a:cubicBezTo>
                <a:cubicBezTo>
                  <a:pt x="968619" y="1625480"/>
                  <a:pt x="953119" y="1633630"/>
                  <a:pt x="953119" y="1639436"/>
                </a:cubicBezTo>
                <a:cubicBezTo>
                  <a:pt x="953119" y="1645242"/>
                  <a:pt x="946667" y="1650160"/>
                  <a:pt x="938777" y="1650380"/>
                </a:cubicBezTo>
                <a:cubicBezTo>
                  <a:pt x="930877" y="1650589"/>
                  <a:pt x="903762" y="1660734"/>
                  <a:pt x="878504" y="1672925"/>
                </a:cubicBezTo>
                <a:cubicBezTo>
                  <a:pt x="853246" y="1685105"/>
                  <a:pt x="827828" y="1695250"/>
                  <a:pt x="822016" y="1695470"/>
                </a:cubicBezTo>
                <a:cubicBezTo>
                  <a:pt x="797317" y="1696377"/>
                  <a:pt x="668031" y="1766886"/>
                  <a:pt x="643772" y="1792673"/>
                </a:cubicBezTo>
                <a:cubicBezTo>
                  <a:pt x="615069" y="1823199"/>
                  <a:pt x="598540" y="1888290"/>
                  <a:pt x="597751" y="1973912"/>
                </a:cubicBezTo>
                <a:cubicBezTo>
                  <a:pt x="597481" y="2003869"/>
                  <a:pt x="592088" y="2028379"/>
                  <a:pt x="585776" y="2028379"/>
                </a:cubicBezTo>
                <a:cubicBezTo>
                  <a:pt x="579464" y="2028379"/>
                  <a:pt x="574290" y="2046435"/>
                  <a:pt x="574290" y="2068511"/>
                </a:cubicBezTo>
                <a:cubicBezTo>
                  <a:pt x="574290" y="2107975"/>
                  <a:pt x="573481" y="2108654"/>
                  <a:pt x="525502" y="2109312"/>
                </a:cubicBezTo>
                <a:cubicBezTo>
                  <a:pt x="450757" y="2110350"/>
                  <a:pt x="172171" y="2130590"/>
                  <a:pt x="123713" y="2138511"/>
                </a:cubicBezTo>
                <a:lnTo>
                  <a:pt x="80668" y="2145554"/>
                </a:lnTo>
                <a:lnTo>
                  <a:pt x="80668" y="1835858"/>
                </a:lnTo>
                <a:lnTo>
                  <a:pt x="80668" y="1526172"/>
                </a:lnTo>
                <a:lnTo>
                  <a:pt x="227032" y="1519029"/>
                </a:lnTo>
                <a:cubicBezTo>
                  <a:pt x="307539" y="1515099"/>
                  <a:pt x="419896" y="1506470"/>
                  <a:pt x="476714" y="1499856"/>
                </a:cubicBezTo>
                <a:cubicBezTo>
                  <a:pt x="579424" y="1487905"/>
                  <a:pt x="829826" y="1471355"/>
                  <a:pt x="955995" y="1468183"/>
                </a:cubicBezTo>
                <a:lnTo>
                  <a:pt x="1022001" y="1466527"/>
                </a:lnTo>
                <a:lnTo>
                  <a:pt x="1022001" y="1540148"/>
                </a:lnTo>
              </a:path>
            </a:pathLst>
          </a:custGeom>
          <a:solidFill>
            <a:schemeClr val="accent3">
              <a:lumMod val="75000"/>
            </a:schemeClr>
          </a:solidFill>
          <a:ln w="9977" cap="flat">
            <a:noFill/>
            <a:prstDash val="solid"/>
            <a:miter/>
          </a:ln>
        </p:spPr>
        <p:txBody>
          <a:bodyPr rtlCol="0" anchor="b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EOC</a:t>
            </a:r>
            <a:endParaRPr 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22" name="Graphic 6">
            <a:extLst>
              <a:ext uri="{FF2B5EF4-FFF2-40B4-BE49-F238E27FC236}">
                <a16:creationId xmlns:a16="http://schemas.microsoft.com/office/drawing/2014/main" id="{7D747BE0-E6D0-1C48-A804-00E0F561D5C0}"/>
              </a:ext>
            </a:extLst>
          </p:cNvPr>
          <p:cNvSpPr>
            <a:spLocks noChangeAspect="1"/>
          </p:cNvSpPr>
          <p:nvPr/>
        </p:nvSpPr>
        <p:spPr>
          <a:xfrm>
            <a:off x="3381706" y="8383911"/>
            <a:ext cx="1687695" cy="1371600"/>
          </a:xfrm>
          <a:custGeom>
            <a:avLst/>
            <a:gdLst>
              <a:gd name="connsiteX0" fmla="*/ 324608 w 2812825"/>
              <a:gd name="connsiteY0" fmla="*/ 6432 h 2337965"/>
              <a:gd name="connsiteX1" fmla="*/ 310266 w 2812825"/>
              <a:gd name="connsiteY1" fmla="*/ 647641 h 2337965"/>
              <a:gd name="connsiteX2" fmla="*/ 310266 w 2812825"/>
              <a:gd name="connsiteY2" fmla="*/ 1283064 h 2337965"/>
              <a:gd name="connsiteX3" fmla="*/ 711646 w 2812825"/>
              <a:gd name="connsiteY3" fmla="*/ 1283064 h 2337965"/>
              <a:gd name="connsiteX4" fmla="*/ 1113026 w 2812825"/>
              <a:gd name="connsiteY4" fmla="*/ 1283064 h 2337965"/>
              <a:gd name="connsiteX5" fmla="*/ 1126738 w 2812825"/>
              <a:gd name="connsiteY5" fmla="*/ 1308861 h 2337965"/>
              <a:gd name="connsiteX6" fmla="*/ 1160705 w 2812825"/>
              <a:gd name="connsiteY6" fmla="*/ 1349033 h 2337965"/>
              <a:gd name="connsiteX7" fmla="*/ 1130254 w 2812825"/>
              <a:gd name="connsiteY7" fmla="*/ 1558254 h 2337965"/>
              <a:gd name="connsiteX8" fmla="*/ 1109960 w 2812825"/>
              <a:gd name="connsiteY8" fmla="*/ 1572589 h 2337965"/>
              <a:gd name="connsiteX9" fmla="*/ 1103268 w 2812825"/>
              <a:gd name="connsiteY9" fmla="*/ 1493731 h 2337965"/>
              <a:gd name="connsiteX10" fmla="*/ 430803 w 2812825"/>
              <a:gd name="connsiteY10" fmla="*/ 1415521 h 2337965"/>
              <a:gd name="connsiteX11" fmla="*/ 25987 w 2812825"/>
              <a:gd name="connsiteY11" fmla="*/ 1450167 h 2337965"/>
              <a:gd name="connsiteX12" fmla="*/ 0 w 2812825"/>
              <a:gd name="connsiteY12" fmla="*/ 1455574 h 2337965"/>
              <a:gd name="connsiteX13" fmla="*/ 3026 w 2812825"/>
              <a:gd name="connsiteY13" fmla="*/ 1836576 h 2337965"/>
              <a:gd name="connsiteX14" fmla="*/ 6052 w 2812825"/>
              <a:gd name="connsiteY14" fmla="*/ 2217569 h 2337965"/>
              <a:gd name="connsiteX15" fmla="*/ 109371 w 2812825"/>
              <a:gd name="connsiteY15" fmla="*/ 2217569 h 2337965"/>
              <a:gd name="connsiteX16" fmla="*/ 520928 w 2812825"/>
              <a:gd name="connsiteY16" fmla="*/ 2192719 h 2337965"/>
              <a:gd name="connsiteX17" fmla="*/ 576627 w 2812825"/>
              <a:gd name="connsiteY17" fmla="*/ 2185646 h 2337965"/>
              <a:gd name="connsiteX18" fmla="*/ 574041 w 2812825"/>
              <a:gd name="connsiteY18" fmla="*/ 2247476 h 2337965"/>
              <a:gd name="connsiteX19" fmla="*/ 572872 w 2812825"/>
              <a:gd name="connsiteY19" fmla="*/ 2323640 h 2337965"/>
              <a:gd name="connsiteX20" fmla="*/ 1406573 w 2812825"/>
              <a:gd name="connsiteY20" fmla="*/ 2337965 h 2337965"/>
              <a:gd name="connsiteX21" fmla="*/ 2238845 w 2812825"/>
              <a:gd name="connsiteY21" fmla="*/ 2337965 h 2337965"/>
              <a:gd name="connsiteX22" fmla="*/ 2238845 w 2812825"/>
              <a:gd name="connsiteY22" fmla="*/ 2262868 h 2337965"/>
              <a:gd name="connsiteX23" fmla="*/ 2238845 w 2812825"/>
              <a:gd name="connsiteY23" fmla="*/ 2187771 h 2337965"/>
              <a:gd name="connsiteX24" fmla="*/ 2304852 w 2812825"/>
              <a:gd name="connsiteY24" fmla="*/ 2194405 h 2337965"/>
              <a:gd name="connsiteX25" fmla="*/ 2795258 w 2812825"/>
              <a:gd name="connsiteY25" fmla="*/ 2212132 h 2337965"/>
              <a:gd name="connsiteX26" fmla="*/ 2812826 w 2812825"/>
              <a:gd name="connsiteY26" fmla="*/ 1838601 h 2337965"/>
              <a:gd name="connsiteX27" fmla="*/ 2749776 w 2812825"/>
              <a:gd name="connsiteY27" fmla="*/ 1443593 h 2337965"/>
              <a:gd name="connsiteX28" fmla="*/ 2512388 w 2812825"/>
              <a:gd name="connsiteY28" fmla="*/ 1426984 h 2337965"/>
              <a:gd name="connsiteX29" fmla="*/ 1718986 w 2812825"/>
              <a:gd name="connsiteY29" fmla="*/ 1384946 h 2337965"/>
              <a:gd name="connsiteX30" fmla="*/ 1706941 w 2812825"/>
              <a:gd name="connsiteY30" fmla="*/ 1477919 h 2337965"/>
              <a:gd name="connsiteX31" fmla="*/ 1630868 w 2812825"/>
              <a:gd name="connsiteY31" fmla="*/ 1533165 h 2337965"/>
              <a:gd name="connsiteX32" fmla="*/ 1648855 w 2812825"/>
              <a:gd name="connsiteY32" fmla="*/ 1351866 h 2337965"/>
              <a:gd name="connsiteX33" fmla="*/ 1678737 w 2812825"/>
              <a:gd name="connsiteY33" fmla="*/ 1320333 h 2337965"/>
              <a:gd name="connsiteX34" fmla="*/ 1693858 w 2812825"/>
              <a:gd name="connsiteY34" fmla="*/ 1288800 h 2337965"/>
              <a:gd name="connsiteX35" fmla="*/ 2095497 w 2812825"/>
              <a:gd name="connsiteY35" fmla="*/ 1283064 h 2337965"/>
              <a:gd name="connsiteX36" fmla="*/ 2497137 w 2812825"/>
              <a:gd name="connsiteY36" fmla="*/ 1277338 h 2337965"/>
              <a:gd name="connsiteX37" fmla="*/ 2500103 w 2812825"/>
              <a:gd name="connsiteY37" fmla="*/ 647422 h 2337965"/>
              <a:gd name="connsiteX38" fmla="*/ 2488628 w 2812825"/>
              <a:gd name="connsiteY38" fmla="*/ 8348 h 2337965"/>
              <a:gd name="connsiteX39" fmla="*/ 324608 w 2812825"/>
              <a:gd name="connsiteY39" fmla="*/ 6432 h 2337965"/>
              <a:gd name="connsiteX40" fmla="*/ 2422522 w 2812825"/>
              <a:gd name="connsiteY40" fmla="*/ 646683 h 2337965"/>
              <a:gd name="connsiteX41" fmla="*/ 2422522 w 2812825"/>
              <a:gd name="connsiteY41" fmla="*/ 1202799 h 2337965"/>
              <a:gd name="connsiteX42" fmla="*/ 2061800 w 2812825"/>
              <a:gd name="connsiteY42" fmla="*/ 1202799 h 2337965"/>
              <a:gd name="connsiteX43" fmla="*/ 1701079 w 2812825"/>
              <a:gd name="connsiteY43" fmla="*/ 1202799 h 2337965"/>
              <a:gd name="connsiteX44" fmla="*/ 1701478 w 2812825"/>
              <a:gd name="connsiteY44" fmla="*/ 1091002 h 2337965"/>
              <a:gd name="connsiteX45" fmla="*/ 1544697 w 2812825"/>
              <a:gd name="connsiteY45" fmla="*/ 794813 h 2337965"/>
              <a:gd name="connsiteX46" fmla="*/ 1509103 w 2812825"/>
              <a:gd name="connsiteY46" fmla="*/ 777275 h 2337965"/>
              <a:gd name="connsiteX47" fmla="*/ 1304043 w 2812825"/>
              <a:gd name="connsiteY47" fmla="*/ 777275 h 2337965"/>
              <a:gd name="connsiteX48" fmla="*/ 1266051 w 2812825"/>
              <a:gd name="connsiteY48" fmla="*/ 795301 h 2337965"/>
              <a:gd name="connsiteX49" fmla="*/ 1102359 w 2812825"/>
              <a:gd name="connsiteY49" fmla="*/ 1117258 h 2337965"/>
              <a:gd name="connsiteX50" fmla="*/ 1102359 w 2812825"/>
              <a:gd name="connsiteY50" fmla="*/ 1202799 h 2337965"/>
              <a:gd name="connsiteX51" fmla="*/ 746492 w 2812825"/>
              <a:gd name="connsiteY51" fmla="*/ 1202799 h 2337965"/>
              <a:gd name="connsiteX52" fmla="*/ 390624 w 2812825"/>
              <a:gd name="connsiteY52" fmla="*/ 1202799 h 2337965"/>
              <a:gd name="connsiteX53" fmla="*/ 390624 w 2812825"/>
              <a:gd name="connsiteY53" fmla="*/ 654325 h 2337965"/>
              <a:gd name="connsiteX54" fmla="*/ 398274 w 2812825"/>
              <a:gd name="connsiteY54" fmla="*/ 98209 h 2337965"/>
              <a:gd name="connsiteX55" fmla="*/ 1414223 w 2812825"/>
              <a:gd name="connsiteY55" fmla="*/ 90567 h 2337965"/>
              <a:gd name="connsiteX56" fmla="*/ 2422522 w 2812825"/>
              <a:gd name="connsiteY56" fmla="*/ 90567 h 2337965"/>
              <a:gd name="connsiteX57" fmla="*/ 2422522 w 2812825"/>
              <a:gd name="connsiteY57" fmla="*/ 646683 h 2337965"/>
              <a:gd name="connsiteX58" fmla="*/ 2095348 w 2812825"/>
              <a:gd name="connsiteY58" fmla="*/ 1484753 h 2337965"/>
              <a:gd name="connsiteX59" fmla="*/ 2677947 w 2812825"/>
              <a:gd name="connsiteY59" fmla="*/ 1522770 h 2337965"/>
              <a:gd name="connsiteX60" fmla="*/ 2720993 w 2812825"/>
              <a:gd name="connsiteY60" fmla="*/ 1523858 h 2337965"/>
              <a:gd name="connsiteX61" fmla="*/ 2720993 w 2812825"/>
              <a:gd name="connsiteY61" fmla="*/ 1834701 h 2337965"/>
              <a:gd name="connsiteX62" fmla="*/ 2720993 w 2812825"/>
              <a:gd name="connsiteY62" fmla="*/ 2145554 h 2337965"/>
              <a:gd name="connsiteX63" fmla="*/ 2677947 w 2812825"/>
              <a:gd name="connsiteY63" fmla="*/ 2138511 h 2337965"/>
              <a:gd name="connsiteX64" fmla="*/ 2277227 w 2812825"/>
              <a:gd name="connsiteY64" fmla="*/ 2109312 h 2337965"/>
              <a:gd name="connsiteX65" fmla="*/ 2229507 w 2812825"/>
              <a:gd name="connsiteY65" fmla="*/ 2108644 h 2337965"/>
              <a:gd name="connsiteX66" fmla="*/ 2221318 w 2812825"/>
              <a:gd name="connsiteY66" fmla="*/ 1999539 h 2337965"/>
              <a:gd name="connsiteX67" fmla="*/ 2203031 w 2812825"/>
              <a:gd name="connsiteY67" fmla="*/ 1884200 h 2337965"/>
              <a:gd name="connsiteX68" fmla="*/ 2192924 w 2812825"/>
              <a:gd name="connsiteY68" fmla="*/ 1849774 h 2337965"/>
              <a:gd name="connsiteX69" fmla="*/ 2097066 w 2812825"/>
              <a:gd name="connsiteY69" fmla="*/ 1741717 h 2337965"/>
              <a:gd name="connsiteX70" fmla="*/ 2043524 w 2812825"/>
              <a:gd name="connsiteY70" fmla="*/ 1720319 h 2337965"/>
              <a:gd name="connsiteX71" fmla="*/ 1966202 w 2812825"/>
              <a:gd name="connsiteY71" fmla="*/ 1690741 h 2337965"/>
              <a:gd name="connsiteX72" fmla="*/ 1928899 w 2812825"/>
              <a:gd name="connsiteY72" fmla="*/ 1672007 h 2337965"/>
              <a:gd name="connsiteX73" fmla="*/ 1914547 w 2812825"/>
              <a:gd name="connsiteY73" fmla="*/ 1661333 h 2337965"/>
              <a:gd name="connsiteX74" fmla="*/ 1793361 w 2812825"/>
              <a:gd name="connsiteY74" fmla="*/ 1548069 h 2337965"/>
              <a:gd name="connsiteX75" fmla="*/ 1816532 w 2812825"/>
              <a:gd name="connsiteY75" fmla="*/ 1460951 h 2337965"/>
              <a:gd name="connsiteX76" fmla="*/ 2095348 w 2812825"/>
              <a:gd name="connsiteY76" fmla="*/ 1484753 h 2337965"/>
              <a:gd name="connsiteX77" fmla="*/ 1022001 w 2812825"/>
              <a:gd name="connsiteY77" fmla="*/ 1540148 h 2337965"/>
              <a:gd name="connsiteX78" fmla="*/ 987565 w 2812825"/>
              <a:gd name="connsiteY78" fmla="*/ 1621320 h 2337965"/>
              <a:gd name="connsiteX79" fmla="*/ 953119 w 2812825"/>
              <a:gd name="connsiteY79" fmla="*/ 1639436 h 2337965"/>
              <a:gd name="connsiteX80" fmla="*/ 938777 w 2812825"/>
              <a:gd name="connsiteY80" fmla="*/ 1650380 h 2337965"/>
              <a:gd name="connsiteX81" fmla="*/ 878504 w 2812825"/>
              <a:gd name="connsiteY81" fmla="*/ 1672925 h 2337965"/>
              <a:gd name="connsiteX82" fmla="*/ 822016 w 2812825"/>
              <a:gd name="connsiteY82" fmla="*/ 1695470 h 2337965"/>
              <a:gd name="connsiteX83" fmla="*/ 643772 w 2812825"/>
              <a:gd name="connsiteY83" fmla="*/ 1792673 h 2337965"/>
              <a:gd name="connsiteX84" fmla="*/ 597751 w 2812825"/>
              <a:gd name="connsiteY84" fmla="*/ 1973912 h 2337965"/>
              <a:gd name="connsiteX85" fmla="*/ 585776 w 2812825"/>
              <a:gd name="connsiteY85" fmla="*/ 2028379 h 2337965"/>
              <a:gd name="connsiteX86" fmla="*/ 574290 w 2812825"/>
              <a:gd name="connsiteY86" fmla="*/ 2068511 h 2337965"/>
              <a:gd name="connsiteX87" fmla="*/ 525502 w 2812825"/>
              <a:gd name="connsiteY87" fmla="*/ 2109312 h 2337965"/>
              <a:gd name="connsiteX88" fmla="*/ 123713 w 2812825"/>
              <a:gd name="connsiteY88" fmla="*/ 2138511 h 2337965"/>
              <a:gd name="connsiteX89" fmla="*/ 80668 w 2812825"/>
              <a:gd name="connsiteY89" fmla="*/ 2145554 h 2337965"/>
              <a:gd name="connsiteX90" fmla="*/ 80668 w 2812825"/>
              <a:gd name="connsiteY90" fmla="*/ 1835858 h 2337965"/>
              <a:gd name="connsiteX91" fmla="*/ 80668 w 2812825"/>
              <a:gd name="connsiteY91" fmla="*/ 1526172 h 2337965"/>
              <a:gd name="connsiteX92" fmla="*/ 227032 w 2812825"/>
              <a:gd name="connsiteY92" fmla="*/ 1519029 h 2337965"/>
              <a:gd name="connsiteX93" fmla="*/ 476714 w 2812825"/>
              <a:gd name="connsiteY93" fmla="*/ 1499856 h 2337965"/>
              <a:gd name="connsiteX94" fmla="*/ 955995 w 2812825"/>
              <a:gd name="connsiteY94" fmla="*/ 1468183 h 2337965"/>
              <a:gd name="connsiteX95" fmla="*/ 1022001 w 2812825"/>
              <a:gd name="connsiteY95" fmla="*/ 1466527 h 2337965"/>
              <a:gd name="connsiteX96" fmla="*/ 1022001 w 2812825"/>
              <a:gd name="connsiteY96" fmla="*/ 1540148 h 233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812825" h="2337965">
                <a:moveTo>
                  <a:pt x="324608" y="6432"/>
                </a:moveTo>
                <a:cubicBezTo>
                  <a:pt x="313372" y="10961"/>
                  <a:pt x="310266" y="150033"/>
                  <a:pt x="310266" y="647641"/>
                </a:cubicBezTo>
                <a:lnTo>
                  <a:pt x="310266" y="1283064"/>
                </a:lnTo>
                <a:lnTo>
                  <a:pt x="711646" y="1283064"/>
                </a:lnTo>
                <a:lnTo>
                  <a:pt x="1113026" y="1283064"/>
                </a:lnTo>
                <a:lnTo>
                  <a:pt x="1126738" y="1308861"/>
                </a:lnTo>
                <a:cubicBezTo>
                  <a:pt x="1134279" y="1323057"/>
                  <a:pt x="1149559" y="1341133"/>
                  <a:pt x="1160705" y="1349033"/>
                </a:cubicBezTo>
                <a:cubicBezTo>
                  <a:pt x="1228020" y="1396777"/>
                  <a:pt x="1204520" y="1558254"/>
                  <a:pt x="1130254" y="1558254"/>
                </a:cubicBezTo>
                <a:cubicBezTo>
                  <a:pt x="1122284" y="1558254"/>
                  <a:pt x="1113146" y="1564708"/>
                  <a:pt x="1109960" y="1572589"/>
                </a:cubicBezTo>
                <a:cubicBezTo>
                  <a:pt x="1106774" y="1580470"/>
                  <a:pt x="1103768" y="1544986"/>
                  <a:pt x="1103268" y="1493731"/>
                </a:cubicBezTo>
                <a:cubicBezTo>
                  <a:pt x="1101930" y="1356545"/>
                  <a:pt x="1154223" y="1362620"/>
                  <a:pt x="430803" y="1415521"/>
                </a:cubicBezTo>
                <a:cubicBezTo>
                  <a:pt x="129875" y="1437528"/>
                  <a:pt x="56638" y="1443793"/>
                  <a:pt x="25987" y="1450167"/>
                </a:cubicBezTo>
                <a:lnTo>
                  <a:pt x="0" y="1455574"/>
                </a:lnTo>
                <a:lnTo>
                  <a:pt x="3026" y="1836576"/>
                </a:lnTo>
                <a:lnTo>
                  <a:pt x="6052" y="2217569"/>
                </a:lnTo>
                <a:lnTo>
                  <a:pt x="109371" y="2217569"/>
                </a:lnTo>
                <a:cubicBezTo>
                  <a:pt x="216435" y="2217569"/>
                  <a:pt x="423921" y="2205039"/>
                  <a:pt x="520928" y="2192719"/>
                </a:cubicBezTo>
                <a:lnTo>
                  <a:pt x="576627" y="2185646"/>
                </a:lnTo>
                <a:lnTo>
                  <a:pt x="574041" y="2247476"/>
                </a:lnTo>
                <a:cubicBezTo>
                  <a:pt x="572612" y="2281483"/>
                  <a:pt x="572083" y="2315750"/>
                  <a:pt x="572872" y="2323640"/>
                </a:cubicBezTo>
                <a:cubicBezTo>
                  <a:pt x="573991" y="2334953"/>
                  <a:pt x="749158" y="2337965"/>
                  <a:pt x="1406573" y="2337965"/>
                </a:cubicBezTo>
                <a:lnTo>
                  <a:pt x="2238845" y="2337965"/>
                </a:lnTo>
                <a:lnTo>
                  <a:pt x="2238845" y="2262868"/>
                </a:lnTo>
                <a:lnTo>
                  <a:pt x="2238845" y="2187771"/>
                </a:lnTo>
                <a:lnTo>
                  <a:pt x="2304852" y="2194405"/>
                </a:lnTo>
                <a:cubicBezTo>
                  <a:pt x="2575258" y="2221569"/>
                  <a:pt x="2775154" y="2228801"/>
                  <a:pt x="2795258" y="2212132"/>
                </a:cubicBezTo>
                <a:cubicBezTo>
                  <a:pt x="2810349" y="2199622"/>
                  <a:pt x="2812826" y="2146891"/>
                  <a:pt x="2812826" y="1838601"/>
                </a:cubicBezTo>
                <a:cubicBezTo>
                  <a:pt x="2812826" y="1449359"/>
                  <a:pt x="2811907" y="1443593"/>
                  <a:pt x="2749776" y="1443593"/>
                </a:cubicBezTo>
                <a:cubicBezTo>
                  <a:pt x="2734935" y="1443593"/>
                  <a:pt x="2628111" y="1436121"/>
                  <a:pt x="2512388" y="1426984"/>
                </a:cubicBezTo>
                <a:cubicBezTo>
                  <a:pt x="1997861" y="1386352"/>
                  <a:pt x="1731690" y="1372257"/>
                  <a:pt x="1718986" y="1384946"/>
                </a:cubicBezTo>
                <a:cubicBezTo>
                  <a:pt x="1712025" y="1391899"/>
                  <a:pt x="1706612" y="1433737"/>
                  <a:pt x="1706941" y="1477919"/>
                </a:cubicBezTo>
                <a:cubicBezTo>
                  <a:pt x="1707630" y="1568000"/>
                  <a:pt x="1681244" y="1587163"/>
                  <a:pt x="1630868" y="1533165"/>
                </a:cubicBezTo>
                <a:cubicBezTo>
                  <a:pt x="1592227" y="1491726"/>
                  <a:pt x="1606099" y="1351866"/>
                  <a:pt x="1648855" y="1351866"/>
                </a:cubicBezTo>
                <a:cubicBezTo>
                  <a:pt x="1656975" y="1351866"/>
                  <a:pt x="1670418" y="1337671"/>
                  <a:pt x="1678737" y="1320333"/>
                </a:cubicBezTo>
                <a:lnTo>
                  <a:pt x="1693858" y="1288800"/>
                </a:lnTo>
                <a:lnTo>
                  <a:pt x="2095497" y="1283064"/>
                </a:lnTo>
                <a:lnTo>
                  <a:pt x="2497137" y="1277338"/>
                </a:lnTo>
                <a:lnTo>
                  <a:pt x="2500103" y="647422"/>
                </a:lnTo>
                <a:cubicBezTo>
                  <a:pt x="2502451" y="151090"/>
                  <a:pt x="2500014" y="15570"/>
                  <a:pt x="2488628" y="8348"/>
                </a:cubicBezTo>
                <a:cubicBezTo>
                  <a:pt x="2473198" y="-1429"/>
                  <a:pt x="348797" y="-3314"/>
                  <a:pt x="324608" y="6432"/>
                </a:cubicBezTo>
                <a:moveTo>
                  <a:pt x="2422522" y="646683"/>
                </a:moveTo>
                <a:lnTo>
                  <a:pt x="2422522" y="1202799"/>
                </a:lnTo>
                <a:lnTo>
                  <a:pt x="2061800" y="1202799"/>
                </a:lnTo>
                <a:lnTo>
                  <a:pt x="1701079" y="1202799"/>
                </a:lnTo>
                <a:lnTo>
                  <a:pt x="1701478" y="1091002"/>
                </a:lnTo>
                <a:cubicBezTo>
                  <a:pt x="1702047" y="935311"/>
                  <a:pt x="1640376" y="818804"/>
                  <a:pt x="1544697" y="794813"/>
                </a:cubicBezTo>
                <a:cubicBezTo>
                  <a:pt x="1528588" y="790772"/>
                  <a:pt x="1512568" y="782882"/>
                  <a:pt x="1509103" y="777275"/>
                </a:cubicBezTo>
                <a:cubicBezTo>
                  <a:pt x="1500873" y="763978"/>
                  <a:pt x="1312273" y="763978"/>
                  <a:pt x="1304043" y="777275"/>
                </a:cubicBezTo>
                <a:cubicBezTo>
                  <a:pt x="1300568" y="782882"/>
                  <a:pt x="1283479" y="790992"/>
                  <a:pt x="1266051" y="795301"/>
                </a:cubicBezTo>
                <a:cubicBezTo>
                  <a:pt x="1174917" y="817807"/>
                  <a:pt x="1102359" y="960529"/>
                  <a:pt x="1102359" y="1117258"/>
                </a:cubicBezTo>
                <a:lnTo>
                  <a:pt x="1102359" y="1202799"/>
                </a:lnTo>
                <a:lnTo>
                  <a:pt x="746492" y="1202799"/>
                </a:lnTo>
                <a:lnTo>
                  <a:pt x="390624" y="1202799"/>
                </a:lnTo>
                <a:lnTo>
                  <a:pt x="390624" y="654325"/>
                </a:lnTo>
                <a:cubicBezTo>
                  <a:pt x="390624" y="352669"/>
                  <a:pt x="394059" y="102418"/>
                  <a:pt x="398274" y="98209"/>
                </a:cubicBezTo>
                <a:cubicBezTo>
                  <a:pt x="402479" y="94009"/>
                  <a:pt x="859658" y="90567"/>
                  <a:pt x="1414223" y="90567"/>
                </a:cubicBezTo>
                <a:lnTo>
                  <a:pt x="2422522" y="90567"/>
                </a:lnTo>
                <a:lnTo>
                  <a:pt x="2422522" y="646683"/>
                </a:lnTo>
                <a:moveTo>
                  <a:pt x="2095348" y="1484753"/>
                </a:moveTo>
                <a:cubicBezTo>
                  <a:pt x="2538764" y="1515478"/>
                  <a:pt x="2633174" y="1521643"/>
                  <a:pt x="2677947" y="1522770"/>
                </a:cubicBezTo>
                <a:lnTo>
                  <a:pt x="2720993" y="1523858"/>
                </a:lnTo>
                <a:lnTo>
                  <a:pt x="2720993" y="1834701"/>
                </a:lnTo>
                <a:lnTo>
                  <a:pt x="2720993" y="2145554"/>
                </a:lnTo>
                <a:lnTo>
                  <a:pt x="2677947" y="2138511"/>
                </a:lnTo>
                <a:cubicBezTo>
                  <a:pt x="2629919" y="2130660"/>
                  <a:pt x="2351303" y="2110360"/>
                  <a:pt x="2277227" y="2109312"/>
                </a:cubicBezTo>
                <a:lnTo>
                  <a:pt x="2229507" y="2108644"/>
                </a:lnTo>
                <a:lnTo>
                  <a:pt x="2221318" y="1999539"/>
                </a:lnTo>
                <a:cubicBezTo>
                  <a:pt x="2216813" y="1939535"/>
                  <a:pt x="2208584" y="1887632"/>
                  <a:pt x="2203031" y="1884200"/>
                </a:cubicBezTo>
                <a:cubicBezTo>
                  <a:pt x="2197468" y="1880769"/>
                  <a:pt x="2192924" y="1865276"/>
                  <a:pt x="2192924" y="1849774"/>
                </a:cubicBezTo>
                <a:cubicBezTo>
                  <a:pt x="2192924" y="1820765"/>
                  <a:pt x="2122803" y="1741717"/>
                  <a:pt x="2097066" y="1741717"/>
                </a:cubicBezTo>
                <a:cubicBezTo>
                  <a:pt x="2089625" y="1741717"/>
                  <a:pt x="2065525" y="1732091"/>
                  <a:pt x="2043524" y="1720319"/>
                </a:cubicBezTo>
                <a:cubicBezTo>
                  <a:pt x="2021522" y="1708548"/>
                  <a:pt x="1986726" y="1695230"/>
                  <a:pt x="1966202" y="1690741"/>
                </a:cubicBezTo>
                <a:cubicBezTo>
                  <a:pt x="1945688" y="1686242"/>
                  <a:pt x="1928899" y="1677813"/>
                  <a:pt x="1928899" y="1672007"/>
                </a:cubicBezTo>
                <a:cubicBezTo>
                  <a:pt x="1928899" y="1666201"/>
                  <a:pt x="1922437" y="1661403"/>
                  <a:pt x="1914547" y="1661333"/>
                </a:cubicBezTo>
                <a:cubicBezTo>
                  <a:pt x="1851847" y="1660814"/>
                  <a:pt x="1796867" y="1609429"/>
                  <a:pt x="1793361" y="1548069"/>
                </a:cubicBezTo>
                <a:cubicBezTo>
                  <a:pt x="1789297" y="1477042"/>
                  <a:pt x="1795648" y="1453180"/>
                  <a:pt x="1816532" y="1460951"/>
                </a:cubicBezTo>
                <a:cubicBezTo>
                  <a:pt x="1824662" y="1463983"/>
                  <a:pt x="1950132" y="1474687"/>
                  <a:pt x="2095348" y="1484753"/>
                </a:cubicBezTo>
                <a:moveTo>
                  <a:pt x="1022001" y="1540148"/>
                </a:moveTo>
                <a:cubicBezTo>
                  <a:pt x="1022001" y="1612621"/>
                  <a:pt x="1021462" y="1613888"/>
                  <a:pt x="987565" y="1621320"/>
                </a:cubicBezTo>
                <a:cubicBezTo>
                  <a:pt x="968619" y="1625480"/>
                  <a:pt x="953119" y="1633630"/>
                  <a:pt x="953119" y="1639436"/>
                </a:cubicBezTo>
                <a:cubicBezTo>
                  <a:pt x="953119" y="1645242"/>
                  <a:pt x="946667" y="1650160"/>
                  <a:pt x="938777" y="1650380"/>
                </a:cubicBezTo>
                <a:cubicBezTo>
                  <a:pt x="930877" y="1650589"/>
                  <a:pt x="903762" y="1660734"/>
                  <a:pt x="878504" y="1672925"/>
                </a:cubicBezTo>
                <a:cubicBezTo>
                  <a:pt x="853246" y="1685105"/>
                  <a:pt x="827828" y="1695250"/>
                  <a:pt x="822016" y="1695470"/>
                </a:cubicBezTo>
                <a:cubicBezTo>
                  <a:pt x="797317" y="1696377"/>
                  <a:pt x="668031" y="1766886"/>
                  <a:pt x="643772" y="1792673"/>
                </a:cubicBezTo>
                <a:cubicBezTo>
                  <a:pt x="615069" y="1823199"/>
                  <a:pt x="598540" y="1888290"/>
                  <a:pt x="597751" y="1973912"/>
                </a:cubicBezTo>
                <a:cubicBezTo>
                  <a:pt x="597481" y="2003869"/>
                  <a:pt x="592088" y="2028379"/>
                  <a:pt x="585776" y="2028379"/>
                </a:cubicBezTo>
                <a:cubicBezTo>
                  <a:pt x="579464" y="2028379"/>
                  <a:pt x="574290" y="2046435"/>
                  <a:pt x="574290" y="2068511"/>
                </a:cubicBezTo>
                <a:cubicBezTo>
                  <a:pt x="574290" y="2107975"/>
                  <a:pt x="573481" y="2108654"/>
                  <a:pt x="525502" y="2109312"/>
                </a:cubicBezTo>
                <a:cubicBezTo>
                  <a:pt x="450757" y="2110350"/>
                  <a:pt x="172171" y="2130590"/>
                  <a:pt x="123713" y="2138511"/>
                </a:cubicBezTo>
                <a:lnTo>
                  <a:pt x="80668" y="2145554"/>
                </a:lnTo>
                <a:lnTo>
                  <a:pt x="80668" y="1835858"/>
                </a:lnTo>
                <a:lnTo>
                  <a:pt x="80668" y="1526172"/>
                </a:lnTo>
                <a:lnTo>
                  <a:pt x="227032" y="1519029"/>
                </a:lnTo>
                <a:cubicBezTo>
                  <a:pt x="307539" y="1515099"/>
                  <a:pt x="419896" y="1506470"/>
                  <a:pt x="476714" y="1499856"/>
                </a:cubicBezTo>
                <a:cubicBezTo>
                  <a:pt x="579424" y="1487905"/>
                  <a:pt x="829826" y="1471355"/>
                  <a:pt x="955995" y="1468183"/>
                </a:cubicBezTo>
                <a:lnTo>
                  <a:pt x="1022001" y="1466527"/>
                </a:lnTo>
                <a:lnTo>
                  <a:pt x="1022001" y="1540148"/>
                </a:lnTo>
              </a:path>
            </a:pathLst>
          </a:custGeom>
          <a:solidFill>
            <a:srgbClr val="746601"/>
          </a:solidFill>
          <a:ln w="9977" cap="flat">
            <a:noFill/>
            <a:prstDash val="solid"/>
            <a:miter/>
          </a:ln>
        </p:spPr>
        <p:txBody>
          <a:bodyPr rtlCol="0" anchor="b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MACCS</a:t>
            </a:r>
            <a:endParaRPr 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24" name="Graphic 6">
            <a:extLst>
              <a:ext uri="{FF2B5EF4-FFF2-40B4-BE49-F238E27FC236}">
                <a16:creationId xmlns:a16="http://schemas.microsoft.com/office/drawing/2014/main" id="{241F3F42-15DE-4D48-8461-42E9045D6C8B}"/>
              </a:ext>
            </a:extLst>
          </p:cNvPr>
          <p:cNvSpPr>
            <a:spLocks noChangeAspect="1"/>
          </p:cNvSpPr>
          <p:nvPr/>
        </p:nvSpPr>
        <p:spPr>
          <a:xfrm>
            <a:off x="10139199" y="8077210"/>
            <a:ext cx="1687695" cy="1371600"/>
          </a:xfrm>
          <a:custGeom>
            <a:avLst/>
            <a:gdLst>
              <a:gd name="connsiteX0" fmla="*/ 324608 w 2812825"/>
              <a:gd name="connsiteY0" fmla="*/ 6432 h 2337965"/>
              <a:gd name="connsiteX1" fmla="*/ 310266 w 2812825"/>
              <a:gd name="connsiteY1" fmla="*/ 647641 h 2337965"/>
              <a:gd name="connsiteX2" fmla="*/ 310266 w 2812825"/>
              <a:gd name="connsiteY2" fmla="*/ 1283064 h 2337965"/>
              <a:gd name="connsiteX3" fmla="*/ 711646 w 2812825"/>
              <a:gd name="connsiteY3" fmla="*/ 1283064 h 2337965"/>
              <a:gd name="connsiteX4" fmla="*/ 1113026 w 2812825"/>
              <a:gd name="connsiteY4" fmla="*/ 1283064 h 2337965"/>
              <a:gd name="connsiteX5" fmla="*/ 1126738 w 2812825"/>
              <a:gd name="connsiteY5" fmla="*/ 1308861 h 2337965"/>
              <a:gd name="connsiteX6" fmla="*/ 1160705 w 2812825"/>
              <a:gd name="connsiteY6" fmla="*/ 1349033 h 2337965"/>
              <a:gd name="connsiteX7" fmla="*/ 1130254 w 2812825"/>
              <a:gd name="connsiteY7" fmla="*/ 1558254 h 2337965"/>
              <a:gd name="connsiteX8" fmla="*/ 1109960 w 2812825"/>
              <a:gd name="connsiteY8" fmla="*/ 1572589 h 2337965"/>
              <a:gd name="connsiteX9" fmla="*/ 1103268 w 2812825"/>
              <a:gd name="connsiteY9" fmla="*/ 1493731 h 2337965"/>
              <a:gd name="connsiteX10" fmla="*/ 430803 w 2812825"/>
              <a:gd name="connsiteY10" fmla="*/ 1415521 h 2337965"/>
              <a:gd name="connsiteX11" fmla="*/ 25987 w 2812825"/>
              <a:gd name="connsiteY11" fmla="*/ 1450167 h 2337965"/>
              <a:gd name="connsiteX12" fmla="*/ 0 w 2812825"/>
              <a:gd name="connsiteY12" fmla="*/ 1455574 h 2337965"/>
              <a:gd name="connsiteX13" fmla="*/ 3026 w 2812825"/>
              <a:gd name="connsiteY13" fmla="*/ 1836576 h 2337965"/>
              <a:gd name="connsiteX14" fmla="*/ 6052 w 2812825"/>
              <a:gd name="connsiteY14" fmla="*/ 2217569 h 2337965"/>
              <a:gd name="connsiteX15" fmla="*/ 109371 w 2812825"/>
              <a:gd name="connsiteY15" fmla="*/ 2217569 h 2337965"/>
              <a:gd name="connsiteX16" fmla="*/ 520928 w 2812825"/>
              <a:gd name="connsiteY16" fmla="*/ 2192719 h 2337965"/>
              <a:gd name="connsiteX17" fmla="*/ 576627 w 2812825"/>
              <a:gd name="connsiteY17" fmla="*/ 2185646 h 2337965"/>
              <a:gd name="connsiteX18" fmla="*/ 574041 w 2812825"/>
              <a:gd name="connsiteY18" fmla="*/ 2247476 h 2337965"/>
              <a:gd name="connsiteX19" fmla="*/ 572872 w 2812825"/>
              <a:gd name="connsiteY19" fmla="*/ 2323640 h 2337965"/>
              <a:gd name="connsiteX20" fmla="*/ 1406573 w 2812825"/>
              <a:gd name="connsiteY20" fmla="*/ 2337965 h 2337965"/>
              <a:gd name="connsiteX21" fmla="*/ 2238845 w 2812825"/>
              <a:gd name="connsiteY21" fmla="*/ 2337965 h 2337965"/>
              <a:gd name="connsiteX22" fmla="*/ 2238845 w 2812825"/>
              <a:gd name="connsiteY22" fmla="*/ 2262868 h 2337965"/>
              <a:gd name="connsiteX23" fmla="*/ 2238845 w 2812825"/>
              <a:gd name="connsiteY23" fmla="*/ 2187771 h 2337965"/>
              <a:gd name="connsiteX24" fmla="*/ 2304852 w 2812825"/>
              <a:gd name="connsiteY24" fmla="*/ 2194405 h 2337965"/>
              <a:gd name="connsiteX25" fmla="*/ 2795258 w 2812825"/>
              <a:gd name="connsiteY25" fmla="*/ 2212132 h 2337965"/>
              <a:gd name="connsiteX26" fmla="*/ 2812826 w 2812825"/>
              <a:gd name="connsiteY26" fmla="*/ 1838601 h 2337965"/>
              <a:gd name="connsiteX27" fmla="*/ 2749776 w 2812825"/>
              <a:gd name="connsiteY27" fmla="*/ 1443593 h 2337965"/>
              <a:gd name="connsiteX28" fmla="*/ 2512388 w 2812825"/>
              <a:gd name="connsiteY28" fmla="*/ 1426984 h 2337965"/>
              <a:gd name="connsiteX29" fmla="*/ 1718986 w 2812825"/>
              <a:gd name="connsiteY29" fmla="*/ 1384946 h 2337965"/>
              <a:gd name="connsiteX30" fmla="*/ 1706941 w 2812825"/>
              <a:gd name="connsiteY30" fmla="*/ 1477919 h 2337965"/>
              <a:gd name="connsiteX31" fmla="*/ 1630868 w 2812825"/>
              <a:gd name="connsiteY31" fmla="*/ 1533165 h 2337965"/>
              <a:gd name="connsiteX32" fmla="*/ 1648855 w 2812825"/>
              <a:gd name="connsiteY32" fmla="*/ 1351866 h 2337965"/>
              <a:gd name="connsiteX33" fmla="*/ 1678737 w 2812825"/>
              <a:gd name="connsiteY33" fmla="*/ 1320333 h 2337965"/>
              <a:gd name="connsiteX34" fmla="*/ 1693858 w 2812825"/>
              <a:gd name="connsiteY34" fmla="*/ 1288800 h 2337965"/>
              <a:gd name="connsiteX35" fmla="*/ 2095497 w 2812825"/>
              <a:gd name="connsiteY35" fmla="*/ 1283064 h 2337965"/>
              <a:gd name="connsiteX36" fmla="*/ 2497137 w 2812825"/>
              <a:gd name="connsiteY36" fmla="*/ 1277338 h 2337965"/>
              <a:gd name="connsiteX37" fmla="*/ 2500103 w 2812825"/>
              <a:gd name="connsiteY37" fmla="*/ 647422 h 2337965"/>
              <a:gd name="connsiteX38" fmla="*/ 2488628 w 2812825"/>
              <a:gd name="connsiteY38" fmla="*/ 8348 h 2337965"/>
              <a:gd name="connsiteX39" fmla="*/ 324608 w 2812825"/>
              <a:gd name="connsiteY39" fmla="*/ 6432 h 2337965"/>
              <a:gd name="connsiteX40" fmla="*/ 2422522 w 2812825"/>
              <a:gd name="connsiteY40" fmla="*/ 646683 h 2337965"/>
              <a:gd name="connsiteX41" fmla="*/ 2422522 w 2812825"/>
              <a:gd name="connsiteY41" fmla="*/ 1202799 h 2337965"/>
              <a:gd name="connsiteX42" fmla="*/ 2061800 w 2812825"/>
              <a:gd name="connsiteY42" fmla="*/ 1202799 h 2337965"/>
              <a:gd name="connsiteX43" fmla="*/ 1701079 w 2812825"/>
              <a:gd name="connsiteY43" fmla="*/ 1202799 h 2337965"/>
              <a:gd name="connsiteX44" fmla="*/ 1701478 w 2812825"/>
              <a:gd name="connsiteY44" fmla="*/ 1091002 h 2337965"/>
              <a:gd name="connsiteX45" fmla="*/ 1544697 w 2812825"/>
              <a:gd name="connsiteY45" fmla="*/ 794813 h 2337965"/>
              <a:gd name="connsiteX46" fmla="*/ 1509103 w 2812825"/>
              <a:gd name="connsiteY46" fmla="*/ 777275 h 2337965"/>
              <a:gd name="connsiteX47" fmla="*/ 1304043 w 2812825"/>
              <a:gd name="connsiteY47" fmla="*/ 777275 h 2337965"/>
              <a:gd name="connsiteX48" fmla="*/ 1266051 w 2812825"/>
              <a:gd name="connsiteY48" fmla="*/ 795301 h 2337965"/>
              <a:gd name="connsiteX49" fmla="*/ 1102359 w 2812825"/>
              <a:gd name="connsiteY49" fmla="*/ 1117258 h 2337965"/>
              <a:gd name="connsiteX50" fmla="*/ 1102359 w 2812825"/>
              <a:gd name="connsiteY50" fmla="*/ 1202799 h 2337965"/>
              <a:gd name="connsiteX51" fmla="*/ 746492 w 2812825"/>
              <a:gd name="connsiteY51" fmla="*/ 1202799 h 2337965"/>
              <a:gd name="connsiteX52" fmla="*/ 390624 w 2812825"/>
              <a:gd name="connsiteY52" fmla="*/ 1202799 h 2337965"/>
              <a:gd name="connsiteX53" fmla="*/ 390624 w 2812825"/>
              <a:gd name="connsiteY53" fmla="*/ 654325 h 2337965"/>
              <a:gd name="connsiteX54" fmla="*/ 398274 w 2812825"/>
              <a:gd name="connsiteY54" fmla="*/ 98209 h 2337965"/>
              <a:gd name="connsiteX55" fmla="*/ 1414223 w 2812825"/>
              <a:gd name="connsiteY55" fmla="*/ 90567 h 2337965"/>
              <a:gd name="connsiteX56" fmla="*/ 2422522 w 2812825"/>
              <a:gd name="connsiteY56" fmla="*/ 90567 h 2337965"/>
              <a:gd name="connsiteX57" fmla="*/ 2422522 w 2812825"/>
              <a:gd name="connsiteY57" fmla="*/ 646683 h 2337965"/>
              <a:gd name="connsiteX58" fmla="*/ 2095348 w 2812825"/>
              <a:gd name="connsiteY58" fmla="*/ 1484753 h 2337965"/>
              <a:gd name="connsiteX59" fmla="*/ 2677947 w 2812825"/>
              <a:gd name="connsiteY59" fmla="*/ 1522770 h 2337965"/>
              <a:gd name="connsiteX60" fmla="*/ 2720993 w 2812825"/>
              <a:gd name="connsiteY60" fmla="*/ 1523858 h 2337965"/>
              <a:gd name="connsiteX61" fmla="*/ 2720993 w 2812825"/>
              <a:gd name="connsiteY61" fmla="*/ 1834701 h 2337965"/>
              <a:gd name="connsiteX62" fmla="*/ 2720993 w 2812825"/>
              <a:gd name="connsiteY62" fmla="*/ 2145554 h 2337965"/>
              <a:gd name="connsiteX63" fmla="*/ 2677947 w 2812825"/>
              <a:gd name="connsiteY63" fmla="*/ 2138511 h 2337965"/>
              <a:gd name="connsiteX64" fmla="*/ 2277227 w 2812825"/>
              <a:gd name="connsiteY64" fmla="*/ 2109312 h 2337965"/>
              <a:gd name="connsiteX65" fmla="*/ 2229507 w 2812825"/>
              <a:gd name="connsiteY65" fmla="*/ 2108644 h 2337965"/>
              <a:gd name="connsiteX66" fmla="*/ 2221318 w 2812825"/>
              <a:gd name="connsiteY66" fmla="*/ 1999539 h 2337965"/>
              <a:gd name="connsiteX67" fmla="*/ 2203031 w 2812825"/>
              <a:gd name="connsiteY67" fmla="*/ 1884200 h 2337965"/>
              <a:gd name="connsiteX68" fmla="*/ 2192924 w 2812825"/>
              <a:gd name="connsiteY68" fmla="*/ 1849774 h 2337965"/>
              <a:gd name="connsiteX69" fmla="*/ 2097066 w 2812825"/>
              <a:gd name="connsiteY69" fmla="*/ 1741717 h 2337965"/>
              <a:gd name="connsiteX70" fmla="*/ 2043524 w 2812825"/>
              <a:gd name="connsiteY70" fmla="*/ 1720319 h 2337965"/>
              <a:gd name="connsiteX71" fmla="*/ 1966202 w 2812825"/>
              <a:gd name="connsiteY71" fmla="*/ 1690741 h 2337965"/>
              <a:gd name="connsiteX72" fmla="*/ 1928899 w 2812825"/>
              <a:gd name="connsiteY72" fmla="*/ 1672007 h 2337965"/>
              <a:gd name="connsiteX73" fmla="*/ 1914547 w 2812825"/>
              <a:gd name="connsiteY73" fmla="*/ 1661333 h 2337965"/>
              <a:gd name="connsiteX74" fmla="*/ 1793361 w 2812825"/>
              <a:gd name="connsiteY74" fmla="*/ 1548069 h 2337965"/>
              <a:gd name="connsiteX75" fmla="*/ 1816532 w 2812825"/>
              <a:gd name="connsiteY75" fmla="*/ 1460951 h 2337965"/>
              <a:gd name="connsiteX76" fmla="*/ 2095348 w 2812825"/>
              <a:gd name="connsiteY76" fmla="*/ 1484753 h 2337965"/>
              <a:gd name="connsiteX77" fmla="*/ 1022001 w 2812825"/>
              <a:gd name="connsiteY77" fmla="*/ 1540148 h 2337965"/>
              <a:gd name="connsiteX78" fmla="*/ 987565 w 2812825"/>
              <a:gd name="connsiteY78" fmla="*/ 1621320 h 2337965"/>
              <a:gd name="connsiteX79" fmla="*/ 953119 w 2812825"/>
              <a:gd name="connsiteY79" fmla="*/ 1639436 h 2337965"/>
              <a:gd name="connsiteX80" fmla="*/ 938777 w 2812825"/>
              <a:gd name="connsiteY80" fmla="*/ 1650380 h 2337965"/>
              <a:gd name="connsiteX81" fmla="*/ 878504 w 2812825"/>
              <a:gd name="connsiteY81" fmla="*/ 1672925 h 2337965"/>
              <a:gd name="connsiteX82" fmla="*/ 822016 w 2812825"/>
              <a:gd name="connsiteY82" fmla="*/ 1695470 h 2337965"/>
              <a:gd name="connsiteX83" fmla="*/ 643772 w 2812825"/>
              <a:gd name="connsiteY83" fmla="*/ 1792673 h 2337965"/>
              <a:gd name="connsiteX84" fmla="*/ 597751 w 2812825"/>
              <a:gd name="connsiteY84" fmla="*/ 1973912 h 2337965"/>
              <a:gd name="connsiteX85" fmla="*/ 585776 w 2812825"/>
              <a:gd name="connsiteY85" fmla="*/ 2028379 h 2337965"/>
              <a:gd name="connsiteX86" fmla="*/ 574290 w 2812825"/>
              <a:gd name="connsiteY86" fmla="*/ 2068511 h 2337965"/>
              <a:gd name="connsiteX87" fmla="*/ 525502 w 2812825"/>
              <a:gd name="connsiteY87" fmla="*/ 2109312 h 2337965"/>
              <a:gd name="connsiteX88" fmla="*/ 123713 w 2812825"/>
              <a:gd name="connsiteY88" fmla="*/ 2138511 h 2337965"/>
              <a:gd name="connsiteX89" fmla="*/ 80668 w 2812825"/>
              <a:gd name="connsiteY89" fmla="*/ 2145554 h 2337965"/>
              <a:gd name="connsiteX90" fmla="*/ 80668 w 2812825"/>
              <a:gd name="connsiteY90" fmla="*/ 1835858 h 2337965"/>
              <a:gd name="connsiteX91" fmla="*/ 80668 w 2812825"/>
              <a:gd name="connsiteY91" fmla="*/ 1526172 h 2337965"/>
              <a:gd name="connsiteX92" fmla="*/ 227032 w 2812825"/>
              <a:gd name="connsiteY92" fmla="*/ 1519029 h 2337965"/>
              <a:gd name="connsiteX93" fmla="*/ 476714 w 2812825"/>
              <a:gd name="connsiteY93" fmla="*/ 1499856 h 2337965"/>
              <a:gd name="connsiteX94" fmla="*/ 955995 w 2812825"/>
              <a:gd name="connsiteY94" fmla="*/ 1468183 h 2337965"/>
              <a:gd name="connsiteX95" fmla="*/ 1022001 w 2812825"/>
              <a:gd name="connsiteY95" fmla="*/ 1466527 h 2337965"/>
              <a:gd name="connsiteX96" fmla="*/ 1022001 w 2812825"/>
              <a:gd name="connsiteY96" fmla="*/ 1540148 h 233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812825" h="2337965">
                <a:moveTo>
                  <a:pt x="324608" y="6432"/>
                </a:moveTo>
                <a:cubicBezTo>
                  <a:pt x="313372" y="10961"/>
                  <a:pt x="310266" y="150033"/>
                  <a:pt x="310266" y="647641"/>
                </a:cubicBezTo>
                <a:lnTo>
                  <a:pt x="310266" y="1283064"/>
                </a:lnTo>
                <a:lnTo>
                  <a:pt x="711646" y="1283064"/>
                </a:lnTo>
                <a:lnTo>
                  <a:pt x="1113026" y="1283064"/>
                </a:lnTo>
                <a:lnTo>
                  <a:pt x="1126738" y="1308861"/>
                </a:lnTo>
                <a:cubicBezTo>
                  <a:pt x="1134279" y="1323057"/>
                  <a:pt x="1149559" y="1341133"/>
                  <a:pt x="1160705" y="1349033"/>
                </a:cubicBezTo>
                <a:cubicBezTo>
                  <a:pt x="1228020" y="1396777"/>
                  <a:pt x="1204520" y="1558254"/>
                  <a:pt x="1130254" y="1558254"/>
                </a:cubicBezTo>
                <a:cubicBezTo>
                  <a:pt x="1122284" y="1558254"/>
                  <a:pt x="1113146" y="1564708"/>
                  <a:pt x="1109960" y="1572589"/>
                </a:cubicBezTo>
                <a:cubicBezTo>
                  <a:pt x="1106774" y="1580470"/>
                  <a:pt x="1103768" y="1544986"/>
                  <a:pt x="1103268" y="1493731"/>
                </a:cubicBezTo>
                <a:cubicBezTo>
                  <a:pt x="1101930" y="1356545"/>
                  <a:pt x="1154223" y="1362620"/>
                  <a:pt x="430803" y="1415521"/>
                </a:cubicBezTo>
                <a:cubicBezTo>
                  <a:pt x="129875" y="1437528"/>
                  <a:pt x="56638" y="1443793"/>
                  <a:pt x="25987" y="1450167"/>
                </a:cubicBezTo>
                <a:lnTo>
                  <a:pt x="0" y="1455574"/>
                </a:lnTo>
                <a:lnTo>
                  <a:pt x="3026" y="1836576"/>
                </a:lnTo>
                <a:lnTo>
                  <a:pt x="6052" y="2217569"/>
                </a:lnTo>
                <a:lnTo>
                  <a:pt x="109371" y="2217569"/>
                </a:lnTo>
                <a:cubicBezTo>
                  <a:pt x="216435" y="2217569"/>
                  <a:pt x="423921" y="2205039"/>
                  <a:pt x="520928" y="2192719"/>
                </a:cubicBezTo>
                <a:lnTo>
                  <a:pt x="576627" y="2185646"/>
                </a:lnTo>
                <a:lnTo>
                  <a:pt x="574041" y="2247476"/>
                </a:lnTo>
                <a:cubicBezTo>
                  <a:pt x="572612" y="2281483"/>
                  <a:pt x="572083" y="2315750"/>
                  <a:pt x="572872" y="2323640"/>
                </a:cubicBezTo>
                <a:cubicBezTo>
                  <a:pt x="573991" y="2334953"/>
                  <a:pt x="749158" y="2337965"/>
                  <a:pt x="1406573" y="2337965"/>
                </a:cubicBezTo>
                <a:lnTo>
                  <a:pt x="2238845" y="2337965"/>
                </a:lnTo>
                <a:lnTo>
                  <a:pt x="2238845" y="2262868"/>
                </a:lnTo>
                <a:lnTo>
                  <a:pt x="2238845" y="2187771"/>
                </a:lnTo>
                <a:lnTo>
                  <a:pt x="2304852" y="2194405"/>
                </a:lnTo>
                <a:cubicBezTo>
                  <a:pt x="2575258" y="2221569"/>
                  <a:pt x="2775154" y="2228801"/>
                  <a:pt x="2795258" y="2212132"/>
                </a:cubicBezTo>
                <a:cubicBezTo>
                  <a:pt x="2810349" y="2199622"/>
                  <a:pt x="2812826" y="2146891"/>
                  <a:pt x="2812826" y="1838601"/>
                </a:cubicBezTo>
                <a:cubicBezTo>
                  <a:pt x="2812826" y="1449359"/>
                  <a:pt x="2811907" y="1443593"/>
                  <a:pt x="2749776" y="1443593"/>
                </a:cubicBezTo>
                <a:cubicBezTo>
                  <a:pt x="2734935" y="1443593"/>
                  <a:pt x="2628111" y="1436121"/>
                  <a:pt x="2512388" y="1426984"/>
                </a:cubicBezTo>
                <a:cubicBezTo>
                  <a:pt x="1997861" y="1386352"/>
                  <a:pt x="1731690" y="1372257"/>
                  <a:pt x="1718986" y="1384946"/>
                </a:cubicBezTo>
                <a:cubicBezTo>
                  <a:pt x="1712025" y="1391899"/>
                  <a:pt x="1706612" y="1433737"/>
                  <a:pt x="1706941" y="1477919"/>
                </a:cubicBezTo>
                <a:cubicBezTo>
                  <a:pt x="1707630" y="1568000"/>
                  <a:pt x="1681244" y="1587163"/>
                  <a:pt x="1630868" y="1533165"/>
                </a:cubicBezTo>
                <a:cubicBezTo>
                  <a:pt x="1592227" y="1491726"/>
                  <a:pt x="1606099" y="1351866"/>
                  <a:pt x="1648855" y="1351866"/>
                </a:cubicBezTo>
                <a:cubicBezTo>
                  <a:pt x="1656975" y="1351866"/>
                  <a:pt x="1670418" y="1337671"/>
                  <a:pt x="1678737" y="1320333"/>
                </a:cubicBezTo>
                <a:lnTo>
                  <a:pt x="1693858" y="1288800"/>
                </a:lnTo>
                <a:lnTo>
                  <a:pt x="2095497" y="1283064"/>
                </a:lnTo>
                <a:lnTo>
                  <a:pt x="2497137" y="1277338"/>
                </a:lnTo>
                <a:lnTo>
                  <a:pt x="2500103" y="647422"/>
                </a:lnTo>
                <a:cubicBezTo>
                  <a:pt x="2502451" y="151090"/>
                  <a:pt x="2500014" y="15570"/>
                  <a:pt x="2488628" y="8348"/>
                </a:cubicBezTo>
                <a:cubicBezTo>
                  <a:pt x="2473198" y="-1429"/>
                  <a:pt x="348797" y="-3314"/>
                  <a:pt x="324608" y="6432"/>
                </a:cubicBezTo>
                <a:moveTo>
                  <a:pt x="2422522" y="646683"/>
                </a:moveTo>
                <a:lnTo>
                  <a:pt x="2422522" y="1202799"/>
                </a:lnTo>
                <a:lnTo>
                  <a:pt x="2061800" y="1202799"/>
                </a:lnTo>
                <a:lnTo>
                  <a:pt x="1701079" y="1202799"/>
                </a:lnTo>
                <a:lnTo>
                  <a:pt x="1701478" y="1091002"/>
                </a:lnTo>
                <a:cubicBezTo>
                  <a:pt x="1702047" y="935311"/>
                  <a:pt x="1640376" y="818804"/>
                  <a:pt x="1544697" y="794813"/>
                </a:cubicBezTo>
                <a:cubicBezTo>
                  <a:pt x="1528588" y="790772"/>
                  <a:pt x="1512568" y="782882"/>
                  <a:pt x="1509103" y="777275"/>
                </a:cubicBezTo>
                <a:cubicBezTo>
                  <a:pt x="1500873" y="763978"/>
                  <a:pt x="1312273" y="763978"/>
                  <a:pt x="1304043" y="777275"/>
                </a:cubicBezTo>
                <a:cubicBezTo>
                  <a:pt x="1300568" y="782882"/>
                  <a:pt x="1283479" y="790992"/>
                  <a:pt x="1266051" y="795301"/>
                </a:cubicBezTo>
                <a:cubicBezTo>
                  <a:pt x="1174917" y="817807"/>
                  <a:pt x="1102359" y="960529"/>
                  <a:pt x="1102359" y="1117258"/>
                </a:cubicBezTo>
                <a:lnTo>
                  <a:pt x="1102359" y="1202799"/>
                </a:lnTo>
                <a:lnTo>
                  <a:pt x="746492" y="1202799"/>
                </a:lnTo>
                <a:lnTo>
                  <a:pt x="390624" y="1202799"/>
                </a:lnTo>
                <a:lnTo>
                  <a:pt x="390624" y="654325"/>
                </a:lnTo>
                <a:cubicBezTo>
                  <a:pt x="390624" y="352669"/>
                  <a:pt x="394059" y="102418"/>
                  <a:pt x="398274" y="98209"/>
                </a:cubicBezTo>
                <a:cubicBezTo>
                  <a:pt x="402479" y="94009"/>
                  <a:pt x="859658" y="90567"/>
                  <a:pt x="1414223" y="90567"/>
                </a:cubicBezTo>
                <a:lnTo>
                  <a:pt x="2422522" y="90567"/>
                </a:lnTo>
                <a:lnTo>
                  <a:pt x="2422522" y="646683"/>
                </a:lnTo>
                <a:moveTo>
                  <a:pt x="2095348" y="1484753"/>
                </a:moveTo>
                <a:cubicBezTo>
                  <a:pt x="2538764" y="1515478"/>
                  <a:pt x="2633174" y="1521643"/>
                  <a:pt x="2677947" y="1522770"/>
                </a:cubicBezTo>
                <a:lnTo>
                  <a:pt x="2720993" y="1523858"/>
                </a:lnTo>
                <a:lnTo>
                  <a:pt x="2720993" y="1834701"/>
                </a:lnTo>
                <a:lnTo>
                  <a:pt x="2720993" y="2145554"/>
                </a:lnTo>
                <a:lnTo>
                  <a:pt x="2677947" y="2138511"/>
                </a:lnTo>
                <a:cubicBezTo>
                  <a:pt x="2629919" y="2130660"/>
                  <a:pt x="2351303" y="2110360"/>
                  <a:pt x="2277227" y="2109312"/>
                </a:cubicBezTo>
                <a:lnTo>
                  <a:pt x="2229507" y="2108644"/>
                </a:lnTo>
                <a:lnTo>
                  <a:pt x="2221318" y="1999539"/>
                </a:lnTo>
                <a:cubicBezTo>
                  <a:pt x="2216813" y="1939535"/>
                  <a:pt x="2208584" y="1887632"/>
                  <a:pt x="2203031" y="1884200"/>
                </a:cubicBezTo>
                <a:cubicBezTo>
                  <a:pt x="2197468" y="1880769"/>
                  <a:pt x="2192924" y="1865276"/>
                  <a:pt x="2192924" y="1849774"/>
                </a:cubicBezTo>
                <a:cubicBezTo>
                  <a:pt x="2192924" y="1820765"/>
                  <a:pt x="2122803" y="1741717"/>
                  <a:pt x="2097066" y="1741717"/>
                </a:cubicBezTo>
                <a:cubicBezTo>
                  <a:pt x="2089625" y="1741717"/>
                  <a:pt x="2065525" y="1732091"/>
                  <a:pt x="2043524" y="1720319"/>
                </a:cubicBezTo>
                <a:cubicBezTo>
                  <a:pt x="2021522" y="1708548"/>
                  <a:pt x="1986726" y="1695230"/>
                  <a:pt x="1966202" y="1690741"/>
                </a:cubicBezTo>
                <a:cubicBezTo>
                  <a:pt x="1945688" y="1686242"/>
                  <a:pt x="1928899" y="1677813"/>
                  <a:pt x="1928899" y="1672007"/>
                </a:cubicBezTo>
                <a:cubicBezTo>
                  <a:pt x="1928899" y="1666201"/>
                  <a:pt x="1922437" y="1661403"/>
                  <a:pt x="1914547" y="1661333"/>
                </a:cubicBezTo>
                <a:cubicBezTo>
                  <a:pt x="1851847" y="1660814"/>
                  <a:pt x="1796867" y="1609429"/>
                  <a:pt x="1793361" y="1548069"/>
                </a:cubicBezTo>
                <a:cubicBezTo>
                  <a:pt x="1789297" y="1477042"/>
                  <a:pt x="1795648" y="1453180"/>
                  <a:pt x="1816532" y="1460951"/>
                </a:cubicBezTo>
                <a:cubicBezTo>
                  <a:pt x="1824662" y="1463983"/>
                  <a:pt x="1950132" y="1474687"/>
                  <a:pt x="2095348" y="1484753"/>
                </a:cubicBezTo>
                <a:moveTo>
                  <a:pt x="1022001" y="1540148"/>
                </a:moveTo>
                <a:cubicBezTo>
                  <a:pt x="1022001" y="1612621"/>
                  <a:pt x="1021462" y="1613888"/>
                  <a:pt x="987565" y="1621320"/>
                </a:cubicBezTo>
                <a:cubicBezTo>
                  <a:pt x="968619" y="1625480"/>
                  <a:pt x="953119" y="1633630"/>
                  <a:pt x="953119" y="1639436"/>
                </a:cubicBezTo>
                <a:cubicBezTo>
                  <a:pt x="953119" y="1645242"/>
                  <a:pt x="946667" y="1650160"/>
                  <a:pt x="938777" y="1650380"/>
                </a:cubicBezTo>
                <a:cubicBezTo>
                  <a:pt x="930877" y="1650589"/>
                  <a:pt x="903762" y="1660734"/>
                  <a:pt x="878504" y="1672925"/>
                </a:cubicBezTo>
                <a:cubicBezTo>
                  <a:pt x="853246" y="1685105"/>
                  <a:pt x="827828" y="1695250"/>
                  <a:pt x="822016" y="1695470"/>
                </a:cubicBezTo>
                <a:cubicBezTo>
                  <a:pt x="797317" y="1696377"/>
                  <a:pt x="668031" y="1766886"/>
                  <a:pt x="643772" y="1792673"/>
                </a:cubicBezTo>
                <a:cubicBezTo>
                  <a:pt x="615069" y="1823199"/>
                  <a:pt x="598540" y="1888290"/>
                  <a:pt x="597751" y="1973912"/>
                </a:cubicBezTo>
                <a:cubicBezTo>
                  <a:pt x="597481" y="2003869"/>
                  <a:pt x="592088" y="2028379"/>
                  <a:pt x="585776" y="2028379"/>
                </a:cubicBezTo>
                <a:cubicBezTo>
                  <a:pt x="579464" y="2028379"/>
                  <a:pt x="574290" y="2046435"/>
                  <a:pt x="574290" y="2068511"/>
                </a:cubicBezTo>
                <a:cubicBezTo>
                  <a:pt x="574290" y="2107975"/>
                  <a:pt x="573481" y="2108654"/>
                  <a:pt x="525502" y="2109312"/>
                </a:cubicBezTo>
                <a:cubicBezTo>
                  <a:pt x="450757" y="2110350"/>
                  <a:pt x="172171" y="2130590"/>
                  <a:pt x="123713" y="2138511"/>
                </a:cubicBezTo>
                <a:lnTo>
                  <a:pt x="80668" y="2145554"/>
                </a:lnTo>
                <a:lnTo>
                  <a:pt x="80668" y="1835858"/>
                </a:lnTo>
                <a:lnTo>
                  <a:pt x="80668" y="1526172"/>
                </a:lnTo>
                <a:lnTo>
                  <a:pt x="227032" y="1519029"/>
                </a:lnTo>
                <a:cubicBezTo>
                  <a:pt x="307539" y="1515099"/>
                  <a:pt x="419896" y="1506470"/>
                  <a:pt x="476714" y="1499856"/>
                </a:cubicBezTo>
                <a:cubicBezTo>
                  <a:pt x="579424" y="1487905"/>
                  <a:pt x="829826" y="1471355"/>
                  <a:pt x="955995" y="1468183"/>
                </a:cubicBezTo>
                <a:lnTo>
                  <a:pt x="1022001" y="1466527"/>
                </a:lnTo>
                <a:lnTo>
                  <a:pt x="1022001" y="1540148"/>
                </a:lnTo>
              </a:path>
            </a:pathLst>
          </a:custGeom>
          <a:solidFill>
            <a:schemeClr val="accent3">
              <a:lumMod val="75000"/>
            </a:schemeClr>
          </a:solidFill>
          <a:ln w="9977" cap="flat">
            <a:noFill/>
            <a:prstDash val="solid"/>
            <a:miter/>
          </a:ln>
        </p:spPr>
        <p:txBody>
          <a:bodyPr rtlCol="0" anchor="b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ADOC</a:t>
            </a:r>
            <a:endParaRPr 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25" name="Graphic 3">
            <a:extLst>
              <a:ext uri="{FF2B5EF4-FFF2-40B4-BE49-F238E27FC236}">
                <a16:creationId xmlns:a16="http://schemas.microsoft.com/office/drawing/2014/main" id="{22FD559B-FBD5-5947-AF74-82DA6E359C01}"/>
              </a:ext>
            </a:extLst>
          </p:cNvPr>
          <p:cNvSpPr>
            <a:spLocks noChangeAspect="1"/>
          </p:cNvSpPr>
          <p:nvPr/>
        </p:nvSpPr>
        <p:spPr>
          <a:xfrm>
            <a:off x="10580107" y="6642595"/>
            <a:ext cx="1580083" cy="822960"/>
          </a:xfrm>
          <a:custGeom>
            <a:avLst/>
            <a:gdLst>
              <a:gd name="connsiteX0" fmla="*/ 1044969 w 2590800"/>
              <a:gd name="connsiteY0" fmla="*/ -406 h 1360732"/>
              <a:gd name="connsiteX1" fmla="*/ 528815 w 2590800"/>
              <a:gd name="connsiteY1" fmla="*/ 213405 h 1360732"/>
              <a:gd name="connsiteX2" fmla="*/ 346262 w 2590800"/>
              <a:gd name="connsiteY2" fmla="*/ 520641 h 1360732"/>
              <a:gd name="connsiteX3" fmla="*/ 123685 w 2590800"/>
              <a:gd name="connsiteY3" fmla="*/ 637333 h 1360732"/>
              <a:gd name="connsiteX4" fmla="*/ -363 w 2590800"/>
              <a:gd name="connsiteY4" fmla="*/ 936787 h 1360732"/>
              <a:gd name="connsiteX5" fmla="*/ 123685 w 2590800"/>
              <a:gd name="connsiteY5" fmla="*/ 1236279 h 1360732"/>
              <a:gd name="connsiteX6" fmla="*/ 423177 w 2590800"/>
              <a:gd name="connsiteY6" fmla="*/ 1360327 h 1360732"/>
              <a:gd name="connsiteX7" fmla="*/ 2320092 w 2590800"/>
              <a:gd name="connsiteY7" fmla="*/ 1360327 h 1360732"/>
              <a:gd name="connsiteX8" fmla="*/ 2511269 w 2590800"/>
              <a:gd name="connsiteY8" fmla="*/ 1281161 h 1360732"/>
              <a:gd name="connsiteX9" fmla="*/ 2590438 w 2590800"/>
              <a:gd name="connsiteY9" fmla="*/ 1089982 h 1360732"/>
              <a:gd name="connsiteX10" fmla="*/ 2511269 w 2590800"/>
              <a:gd name="connsiteY10" fmla="*/ 898842 h 1360732"/>
              <a:gd name="connsiteX11" fmla="*/ 2321395 w 2590800"/>
              <a:gd name="connsiteY11" fmla="*/ 819708 h 1360732"/>
              <a:gd name="connsiteX12" fmla="*/ 2158308 w 2590800"/>
              <a:gd name="connsiteY12" fmla="*/ 476781 h 1360732"/>
              <a:gd name="connsiteX13" fmla="*/ 1756876 w 2590800"/>
              <a:gd name="connsiteY13" fmla="*/ 310490 h 1360732"/>
              <a:gd name="connsiteX14" fmla="*/ 1649406 w 2590800"/>
              <a:gd name="connsiteY14" fmla="*/ 321156 h 1360732"/>
              <a:gd name="connsiteX15" fmla="*/ 1561122 w 2590800"/>
              <a:gd name="connsiteY15" fmla="*/ 213405 h 1360732"/>
              <a:gd name="connsiteX16" fmla="*/ 1044969 w 2590800"/>
              <a:gd name="connsiteY16" fmla="*/ -406 h 136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90800" h="1360732">
                <a:moveTo>
                  <a:pt x="1044969" y="-406"/>
                </a:moveTo>
                <a:cubicBezTo>
                  <a:pt x="853874" y="-406"/>
                  <a:pt x="663940" y="78280"/>
                  <a:pt x="528815" y="213405"/>
                </a:cubicBezTo>
                <a:cubicBezTo>
                  <a:pt x="443681" y="298539"/>
                  <a:pt x="381015" y="405422"/>
                  <a:pt x="346262" y="520641"/>
                </a:cubicBezTo>
                <a:cubicBezTo>
                  <a:pt x="262730" y="536409"/>
                  <a:pt x="183839" y="577179"/>
                  <a:pt x="123685" y="637333"/>
                </a:cubicBezTo>
                <a:cubicBezTo>
                  <a:pt x="45280" y="715737"/>
                  <a:pt x="-363" y="825905"/>
                  <a:pt x="-363" y="936787"/>
                </a:cubicBezTo>
                <a:cubicBezTo>
                  <a:pt x="-363" y="1047670"/>
                  <a:pt x="45280" y="1157874"/>
                  <a:pt x="123685" y="1236279"/>
                </a:cubicBezTo>
                <a:cubicBezTo>
                  <a:pt x="202091" y="1314684"/>
                  <a:pt x="312294" y="1360327"/>
                  <a:pt x="423177" y="1360327"/>
                </a:cubicBezTo>
                <a:lnTo>
                  <a:pt x="2320092" y="1360327"/>
                </a:lnTo>
                <a:cubicBezTo>
                  <a:pt x="2390869" y="1360327"/>
                  <a:pt x="2461223" y="1331205"/>
                  <a:pt x="2511269" y="1281161"/>
                </a:cubicBezTo>
                <a:cubicBezTo>
                  <a:pt x="2561316" y="1231115"/>
                  <a:pt x="2590438" y="1160759"/>
                  <a:pt x="2590438" y="1089982"/>
                </a:cubicBezTo>
                <a:cubicBezTo>
                  <a:pt x="2590438" y="1019206"/>
                  <a:pt x="2561316" y="948888"/>
                  <a:pt x="2511269" y="898842"/>
                </a:cubicBezTo>
                <a:cubicBezTo>
                  <a:pt x="2461531" y="849102"/>
                  <a:pt x="2391729" y="820066"/>
                  <a:pt x="2321395" y="819708"/>
                </a:cubicBezTo>
                <a:cubicBezTo>
                  <a:pt x="2307670" y="691475"/>
                  <a:pt x="2249574" y="568046"/>
                  <a:pt x="2158308" y="476781"/>
                </a:cubicBezTo>
                <a:cubicBezTo>
                  <a:pt x="2053212" y="371684"/>
                  <a:pt x="1905505" y="310490"/>
                  <a:pt x="1756876" y="310490"/>
                </a:cubicBezTo>
                <a:cubicBezTo>
                  <a:pt x="1720791" y="310490"/>
                  <a:pt x="1684786" y="314190"/>
                  <a:pt x="1649406" y="321156"/>
                </a:cubicBezTo>
                <a:cubicBezTo>
                  <a:pt x="1623517" y="282521"/>
                  <a:pt x="1594033" y="246315"/>
                  <a:pt x="1561122" y="213405"/>
                </a:cubicBezTo>
                <a:cubicBezTo>
                  <a:pt x="1425997" y="78280"/>
                  <a:pt x="1236064" y="-406"/>
                  <a:pt x="1044969" y="-40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012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AFATDS</a:t>
            </a:r>
          </a:p>
        </p:txBody>
      </p:sp>
      <p:sp>
        <p:nvSpPr>
          <p:cNvPr id="127" name="Graphic 6">
            <a:extLst>
              <a:ext uri="{FF2B5EF4-FFF2-40B4-BE49-F238E27FC236}">
                <a16:creationId xmlns:a16="http://schemas.microsoft.com/office/drawing/2014/main" id="{0288871D-B7CC-F242-ABD1-BEE37F09DC19}"/>
              </a:ext>
            </a:extLst>
          </p:cNvPr>
          <p:cNvSpPr>
            <a:spLocks noChangeAspect="1"/>
          </p:cNvSpPr>
          <p:nvPr/>
        </p:nvSpPr>
        <p:spPr>
          <a:xfrm>
            <a:off x="6402701" y="7002016"/>
            <a:ext cx="1687695" cy="1371600"/>
          </a:xfrm>
          <a:custGeom>
            <a:avLst/>
            <a:gdLst>
              <a:gd name="connsiteX0" fmla="*/ 324608 w 2812825"/>
              <a:gd name="connsiteY0" fmla="*/ 6432 h 2337965"/>
              <a:gd name="connsiteX1" fmla="*/ 310266 w 2812825"/>
              <a:gd name="connsiteY1" fmla="*/ 647641 h 2337965"/>
              <a:gd name="connsiteX2" fmla="*/ 310266 w 2812825"/>
              <a:gd name="connsiteY2" fmla="*/ 1283064 h 2337965"/>
              <a:gd name="connsiteX3" fmla="*/ 711646 w 2812825"/>
              <a:gd name="connsiteY3" fmla="*/ 1283064 h 2337965"/>
              <a:gd name="connsiteX4" fmla="*/ 1113026 w 2812825"/>
              <a:gd name="connsiteY4" fmla="*/ 1283064 h 2337965"/>
              <a:gd name="connsiteX5" fmla="*/ 1126738 w 2812825"/>
              <a:gd name="connsiteY5" fmla="*/ 1308861 h 2337965"/>
              <a:gd name="connsiteX6" fmla="*/ 1160705 w 2812825"/>
              <a:gd name="connsiteY6" fmla="*/ 1349033 h 2337965"/>
              <a:gd name="connsiteX7" fmla="*/ 1130254 w 2812825"/>
              <a:gd name="connsiteY7" fmla="*/ 1558254 h 2337965"/>
              <a:gd name="connsiteX8" fmla="*/ 1109960 w 2812825"/>
              <a:gd name="connsiteY8" fmla="*/ 1572589 h 2337965"/>
              <a:gd name="connsiteX9" fmla="*/ 1103268 w 2812825"/>
              <a:gd name="connsiteY9" fmla="*/ 1493731 h 2337965"/>
              <a:gd name="connsiteX10" fmla="*/ 430803 w 2812825"/>
              <a:gd name="connsiteY10" fmla="*/ 1415521 h 2337965"/>
              <a:gd name="connsiteX11" fmla="*/ 25987 w 2812825"/>
              <a:gd name="connsiteY11" fmla="*/ 1450167 h 2337965"/>
              <a:gd name="connsiteX12" fmla="*/ 0 w 2812825"/>
              <a:gd name="connsiteY12" fmla="*/ 1455574 h 2337965"/>
              <a:gd name="connsiteX13" fmla="*/ 3026 w 2812825"/>
              <a:gd name="connsiteY13" fmla="*/ 1836576 h 2337965"/>
              <a:gd name="connsiteX14" fmla="*/ 6052 w 2812825"/>
              <a:gd name="connsiteY14" fmla="*/ 2217569 h 2337965"/>
              <a:gd name="connsiteX15" fmla="*/ 109371 w 2812825"/>
              <a:gd name="connsiteY15" fmla="*/ 2217569 h 2337965"/>
              <a:gd name="connsiteX16" fmla="*/ 520928 w 2812825"/>
              <a:gd name="connsiteY16" fmla="*/ 2192719 h 2337965"/>
              <a:gd name="connsiteX17" fmla="*/ 576627 w 2812825"/>
              <a:gd name="connsiteY17" fmla="*/ 2185646 h 2337965"/>
              <a:gd name="connsiteX18" fmla="*/ 574041 w 2812825"/>
              <a:gd name="connsiteY18" fmla="*/ 2247476 h 2337965"/>
              <a:gd name="connsiteX19" fmla="*/ 572872 w 2812825"/>
              <a:gd name="connsiteY19" fmla="*/ 2323640 h 2337965"/>
              <a:gd name="connsiteX20" fmla="*/ 1406573 w 2812825"/>
              <a:gd name="connsiteY20" fmla="*/ 2337965 h 2337965"/>
              <a:gd name="connsiteX21" fmla="*/ 2238845 w 2812825"/>
              <a:gd name="connsiteY21" fmla="*/ 2337965 h 2337965"/>
              <a:gd name="connsiteX22" fmla="*/ 2238845 w 2812825"/>
              <a:gd name="connsiteY22" fmla="*/ 2262868 h 2337965"/>
              <a:gd name="connsiteX23" fmla="*/ 2238845 w 2812825"/>
              <a:gd name="connsiteY23" fmla="*/ 2187771 h 2337965"/>
              <a:gd name="connsiteX24" fmla="*/ 2304852 w 2812825"/>
              <a:gd name="connsiteY24" fmla="*/ 2194405 h 2337965"/>
              <a:gd name="connsiteX25" fmla="*/ 2795258 w 2812825"/>
              <a:gd name="connsiteY25" fmla="*/ 2212132 h 2337965"/>
              <a:gd name="connsiteX26" fmla="*/ 2812826 w 2812825"/>
              <a:gd name="connsiteY26" fmla="*/ 1838601 h 2337965"/>
              <a:gd name="connsiteX27" fmla="*/ 2749776 w 2812825"/>
              <a:gd name="connsiteY27" fmla="*/ 1443593 h 2337965"/>
              <a:gd name="connsiteX28" fmla="*/ 2512388 w 2812825"/>
              <a:gd name="connsiteY28" fmla="*/ 1426984 h 2337965"/>
              <a:gd name="connsiteX29" fmla="*/ 1718986 w 2812825"/>
              <a:gd name="connsiteY29" fmla="*/ 1384946 h 2337965"/>
              <a:gd name="connsiteX30" fmla="*/ 1706941 w 2812825"/>
              <a:gd name="connsiteY30" fmla="*/ 1477919 h 2337965"/>
              <a:gd name="connsiteX31" fmla="*/ 1630868 w 2812825"/>
              <a:gd name="connsiteY31" fmla="*/ 1533165 h 2337965"/>
              <a:gd name="connsiteX32" fmla="*/ 1648855 w 2812825"/>
              <a:gd name="connsiteY32" fmla="*/ 1351866 h 2337965"/>
              <a:gd name="connsiteX33" fmla="*/ 1678737 w 2812825"/>
              <a:gd name="connsiteY33" fmla="*/ 1320333 h 2337965"/>
              <a:gd name="connsiteX34" fmla="*/ 1693858 w 2812825"/>
              <a:gd name="connsiteY34" fmla="*/ 1288800 h 2337965"/>
              <a:gd name="connsiteX35" fmla="*/ 2095497 w 2812825"/>
              <a:gd name="connsiteY35" fmla="*/ 1283064 h 2337965"/>
              <a:gd name="connsiteX36" fmla="*/ 2497137 w 2812825"/>
              <a:gd name="connsiteY36" fmla="*/ 1277338 h 2337965"/>
              <a:gd name="connsiteX37" fmla="*/ 2500103 w 2812825"/>
              <a:gd name="connsiteY37" fmla="*/ 647422 h 2337965"/>
              <a:gd name="connsiteX38" fmla="*/ 2488628 w 2812825"/>
              <a:gd name="connsiteY38" fmla="*/ 8348 h 2337965"/>
              <a:gd name="connsiteX39" fmla="*/ 324608 w 2812825"/>
              <a:gd name="connsiteY39" fmla="*/ 6432 h 2337965"/>
              <a:gd name="connsiteX40" fmla="*/ 2422522 w 2812825"/>
              <a:gd name="connsiteY40" fmla="*/ 646683 h 2337965"/>
              <a:gd name="connsiteX41" fmla="*/ 2422522 w 2812825"/>
              <a:gd name="connsiteY41" fmla="*/ 1202799 h 2337965"/>
              <a:gd name="connsiteX42" fmla="*/ 2061800 w 2812825"/>
              <a:gd name="connsiteY42" fmla="*/ 1202799 h 2337965"/>
              <a:gd name="connsiteX43" fmla="*/ 1701079 w 2812825"/>
              <a:gd name="connsiteY43" fmla="*/ 1202799 h 2337965"/>
              <a:gd name="connsiteX44" fmla="*/ 1701478 w 2812825"/>
              <a:gd name="connsiteY44" fmla="*/ 1091002 h 2337965"/>
              <a:gd name="connsiteX45" fmla="*/ 1544697 w 2812825"/>
              <a:gd name="connsiteY45" fmla="*/ 794813 h 2337965"/>
              <a:gd name="connsiteX46" fmla="*/ 1509103 w 2812825"/>
              <a:gd name="connsiteY46" fmla="*/ 777275 h 2337965"/>
              <a:gd name="connsiteX47" fmla="*/ 1304043 w 2812825"/>
              <a:gd name="connsiteY47" fmla="*/ 777275 h 2337965"/>
              <a:gd name="connsiteX48" fmla="*/ 1266051 w 2812825"/>
              <a:gd name="connsiteY48" fmla="*/ 795301 h 2337965"/>
              <a:gd name="connsiteX49" fmla="*/ 1102359 w 2812825"/>
              <a:gd name="connsiteY49" fmla="*/ 1117258 h 2337965"/>
              <a:gd name="connsiteX50" fmla="*/ 1102359 w 2812825"/>
              <a:gd name="connsiteY50" fmla="*/ 1202799 h 2337965"/>
              <a:gd name="connsiteX51" fmla="*/ 746492 w 2812825"/>
              <a:gd name="connsiteY51" fmla="*/ 1202799 h 2337965"/>
              <a:gd name="connsiteX52" fmla="*/ 390624 w 2812825"/>
              <a:gd name="connsiteY52" fmla="*/ 1202799 h 2337965"/>
              <a:gd name="connsiteX53" fmla="*/ 390624 w 2812825"/>
              <a:gd name="connsiteY53" fmla="*/ 654325 h 2337965"/>
              <a:gd name="connsiteX54" fmla="*/ 398274 w 2812825"/>
              <a:gd name="connsiteY54" fmla="*/ 98209 h 2337965"/>
              <a:gd name="connsiteX55" fmla="*/ 1414223 w 2812825"/>
              <a:gd name="connsiteY55" fmla="*/ 90567 h 2337965"/>
              <a:gd name="connsiteX56" fmla="*/ 2422522 w 2812825"/>
              <a:gd name="connsiteY56" fmla="*/ 90567 h 2337965"/>
              <a:gd name="connsiteX57" fmla="*/ 2422522 w 2812825"/>
              <a:gd name="connsiteY57" fmla="*/ 646683 h 2337965"/>
              <a:gd name="connsiteX58" fmla="*/ 2095348 w 2812825"/>
              <a:gd name="connsiteY58" fmla="*/ 1484753 h 2337965"/>
              <a:gd name="connsiteX59" fmla="*/ 2677947 w 2812825"/>
              <a:gd name="connsiteY59" fmla="*/ 1522770 h 2337965"/>
              <a:gd name="connsiteX60" fmla="*/ 2720993 w 2812825"/>
              <a:gd name="connsiteY60" fmla="*/ 1523858 h 2337965"/>
              <a:gd name="connsiteX61" fmla="*/ 2720993 w 2812825"/>
              <a:gd name="connsiteY61" fmla="*/ 1834701 h 2337965"/>
              <a:gd name="connsiteX62" fmla="*/ 2720993 w 2812825"/>
              <a:gd name="connsiteY62" fmla="*/ 2145554 h 2337965"/>
              <a:gd name="connsiteX63" fmla="*/ 2677947 w 2812825"/>
              <a:gd name="connsiteY63" fmla="*/ 2138511 h 2337965"/>
              <a:gd name="connsiteX64" fmla="*/ 2277227 w 2812825"/>
              <a:gd name="connsiteY64" fmla="*/ 2109312 h 2337965"/>
              <a:gd name="connsiteX65" fmla="*/ 2229507 w 2812825"/>
              <a:gd name="connsiteY65" fmla="*/ 2108644 h 2337965"/>
              <a:gd name="connsiteX66" fmla="*/ 2221318 w 2812825"/>
              <a:gd name="connsiteY66" fmla="*/ 1999539 h 2337965"/>
              <a:gd name="connsiteX67" fmla="*/ 2203031 w 2812825"/>
              <a:gd name="connsiteY67" fmla="*/ 1884200 h 2337965"/>
              <a:gd name="connsiteX68" fmla="*/ 2192924 w 2812825"/>
              <a:gd name="connsiteY68" fmla="*/ 1849774 h 2337965"/>
              <a:gd name="connsiteX69" fmla="*/ 2097066 w 2812825"/>
              <a:gd name="connsiteY69" fmla="*/ 1741717 h 2337965"/>
              <a:gd name="connsiteX70" fmla="*/ 2043524 w 2812825"/>
              <a:gd name="connsiteY70" fmla="*/ 1720319 h 2337965"/>
              <a:gd name="connsiteX71" fmla="*/ 1966202 w 2812825"/>
              <a:gd name="connsiteY71" fmla="*/ 1690741 h 2337965"/>
              <a:gd name="connsiteX72" fmla="*/ 1928899 w 2812825"/>
              <a:gd name="connsiteY72" fmla="*/ 1672007 h 2337965"/>
              <a:gd name="connsiteX73" fmla="*/ 1914547 w 2812825"/>
              <a:gd name="connsiteY73" fmla="*/ 1661333 h 2337965"/>
              <a:gd name="connsiteX74" fmla="*/ 1793361 w 2812825"/>
              <a:gd name="connsiteY74" fmla="*/ 1548069 h 2337965"/>
              <a:gd name="connsiteX75" fmla="*/ 1816532 w 2812825"/>
              <a:gd name="connsiteY75" fmla="*/ 1460951 h 2337965"/>
              <a:gd name="connsiteX76" fmla="*/ 2095348 w 2812825"/>
              <a:gd name="connsiteY76" fmla="*/ 1484753 h 2337965"/>
              <a:gd name="connsiteX77" fmla="*/ 1022001 w 2812825"/>
              <a:gd name="connsiteY77" fmla="*/ 1540148 h 2337965"/>
              <a:gd name="connsiteX78" fmla="*/ 987565 w 2812825"/>
              <a:gd name="connsiteY78" fmla="*/ 1621320 h 2337965"/>
              <a:gd name="connsiteX79" fmla="*/ 953119 w 2812825"/>
              <a:gd name="connsiteY79" fmla="*/ 1639436 h 2337965"/>
              <a:gd name="connsiteX80" fmla="*/ 938777 w 2812825"/>
              <a:gd name="connsiteY80" fmla="*/ 1650380 h 2337965"/>
              <a:gd name="connsiteX81" fmla="*/ 878504 w 2812825"/>
              <a:gd name="connsiteY81" fmla="*/ 1672925 h 2337965"/>
              <a:gd name="connsiteX82" fmla="*/ 822016 w 2812825"/>
              <a:gd name="connsiteY82" fmla="*/ 1695470 h 2337965"/>
              <a:gd name="connsiteX83" fmla="*/ 643772 w 2812825"/>
              <a:gd name="connsiteY83" fmla="*/ 1792673 h 2337965"/>
              <a:gd name="connsiteX84" fmla="*/ 597751 w 2812825"/>
              <a:gd name="connsiteY84" fmla="*/ 1973912 h 2337965"/>
              <a:gd name="connsiteX85" fmla="*/ 585776 w 2812825"/>
              <a:gd name="connsiteY85" fmla="*/ 2028379 h 2337965"/>
              <a:gd name="connsiteX86" fmla="*/ 574290 w 2812825"/>
              <a:gd name="connsiteY86" fmla="*/ 2068511 h 2337965"/>
              <a:gd name="connsiteX87" fmla="*/ 525502 w 2812825"/>
              <a:gd name="connsiteY87" fmla="*/ 2109312 h 2337965"/>
              <a:gd name="connsiteX88" fmla="*/ 123713 w 2812825"/>
              <a:gd name="connsiteY88" fmla="*/ 2138511 h 2337965"/>
              <a:gd name="connsiteX89" fmla="*/ 80668 w 2812825"/>
              <a:gd name="connsiteY89" fmla="*/ 2145554 h 2337965"/>
              <a:gd name="connsiteX90" fmla="*/ 80668 w 2812825"/>
              <a:gd name="connsiteY90" fmla="*/ 1835858 h 2337965"/>
              <a:gd name="connsiteX91" fmla="*/ 80668 w 2812825"/>
              <a:gd name="connsiteY91" fmla="*/ 1526172 h 2337965"/>
              <a:gd name="connsiteX92" fmla="*/ 227032 w 2812825"/>
              <a:gd name="connsiteY92" fmla="*/ 1519029 h 2337965"/>
              <a:gd name="connsiteX93" fmla="*/ 476714 w 2812825"/>
              <a:gd name="connsiteY93" fmla="*/ 1499856 h 2337965"/>
              <a:gd name="connsiteX94" fmla="*/ 955995 w 2812825"/>
              <a:gd name="connsiteY94" fmla="*/ 1468183 h 2337965"/>
              <a:gd name="connsiteX95" fmla="*/ 1022001 w 2812825"/>
              <a:gd name="connsiteY95" fmla="*/ 1466527 h 2337965"/>
              <a:gd name="connsiteX96" fmla="*/ 1022001 w 2812825"/>
              <a:gd name="connsiteY96" fmla="*/ 1540148 h 233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812825" h="2337965">
                <a:moveTo>
                  <a:pt x="324608" y="6432"/>
                </a:moveTo>
                <a:cubicBezTo>
                  <a:pt x="313372" y="10961"/>
                  <a:pt x="310266" y="150033"/>
                  <a:pt x="310266" y="647641"/>
                </a:cubicBezTo>
                <a:lnTo>
                  <a:pt x="310266" y="1283064"/>
                </a:lnTo>
                <a:lnTo>
                  <a:pt x="711646" y="1283064"/>
                </a:lnTo>
                <a:lnTo>
                  <a:pt x="1113026" y="1283064"/>
                </a:lnTo>
                <a:lnTo>
                  <a:pt x="1126738" y="1308861"/>
                </a:lnTo>
                <a:cubicBezTo>
                  <a:pt x="1134279" y="1323057"/>
                  <a:pt x="1149559" y="1341133"/>
                  <a:pt x="1160705" y="1349033"/>
                </a:cubicBezTo>
                <a:cubicBezTo>
                  <a:pt x="1228020" y="1396777"/>
                  <a:pt x="1204520" y="1558254"/>
                  <a:pt x="1130254" y="1558254"/>
                </a:cubicBezTo>
                <a:cubicBezTo>
                  <a:pt x="1122284" y="1558254"/>
                  <a:pt x="1113146" y="1564708"/>
                  <a:pt x="1109960" y="1572589"/>
                </a:cubicBezTo>
                <a:cubicBezTo>
                  <a:pt x="1106774" y="1580470"/>
                  <a:pt x="1103768" y="1544986"/>
                  <a:pt x="1103268" y="1493731"/>
                </a:cubicBezTo>
                <a:cubicBezTo>
                  <a:pt x="1101930" y="1356545"/>
                  <a:pt x="1154223" y="1362620"/>
                  <a:pt x="430803" y="1415521"/>
                </a:cubicBezTo>
                <a:cubicBezTo>
                  <a:pt x="129875" y="1437528"/>
                  <a:pt x="56638" y="1443793"/>
                  <a:pt x="25987" y="1450167"/>
                </a:cubicBezTo>
                <a:lnTo>
                  <a:pt x="0" y="1455574"/>
                </a:lnTo>
                <a:lnTo>
                  <a:pt x="3026" y="1836576"/>
                </a:lnTo>
                <a:lnTo>
                  <a:pt x="6052" y="2217569"/>
                </a:lnTo>
                <a:lnTo>
                  <a:pt x="109371" y="2217569"/>
                </a:lnTo>
                <a:cubicBezTo>
                  <a:pt x="216435" y="2217569"/>
                  <a:pt x="423921" y="2205039"/>
                  <a:pt x="520928" y="2192719"/>
                </a:cubicBezTo>
                <a:lnTo>
                  <a:pt x="576627" y="2185646"/>
                </a:lnTo>
                <a:lnTo>
                  <a:pt x="574041" y="2247476"/>
                </a:lnTo>
                <a:cubicBezTo>
                  <a:pt x="572612" y="2281483"/>
                  <a:pt x="572083" y="2315750"/>
                  <a:pt x="572872" y="2323640"/>
                </a:cubicBezTo>
                <a:cubicBezTo>
                  <a:pt x="573991" y="2334953"/>
                  <a:pt x="749158" y="2337965"/>
                  <a:pt x="1406573" y="2337965"/>
                </a:cubicBezTo>
                <a:lnTo>
                  <a:pt x="2238845" y="2337965"/>
                </a:lnTo>
                <a:lnTo>
                  <a:pt x="2238845" y="2262868"/>
                </a:lnTo>
                <a:lnTo>
                  <a:pt x="2238845" y="2187771"/>
                </a:lnTo>
                <a:lnTo>
                  <a:pt x="2304852" y="2194405"/>
                </a:lnTo>
                <a:cubicBezTo>
                  <a:pt x="2575258" y="2221569"/>
                  <a:pt x="2775154" y="2228801"/>
                  <a:pt x="2795258" y="2212132"/>
                </a:cubicBezTo>
                <a:cubicBezTo>
                  <a:pt x="2810349" y="2199622"/>
                  <a:pt x="2812826" y="2146891"/>
                  <a:pt x="2812826" y="1838601"/>
                </a:cubicBezTo>
                <a:cubicBezTo>
                  <a:pt x="2812826" y="1449359"/>
                  <a:pt x="2811907" y="1443593"/>
                  <a:pt x="2749776" y="1443593"/>
                </a:cubicBezTo>
                <a:cubicBezTo>
                  <a:pt x="2734935" y="1443593"/>
                  <a:pt x="2628111" y="1436121"/>
                  <a:pt x="2512388" y="1426984"/>
                </a:cubicBezTo>
                <a:cubicBezTo>
                  <a:pt x="1997861" y="1386352"/>
                  <a:pt x="1731690" y="1372257"/>
                  <a:pt x="1718986" y="1384946"/>
                </a:cubicBezTo>
                <a:cubicBezTo>
                  <a:pt x="1712025" y="1391899"/>
                  <a:pt x="1706612" y="1433737"/>
                  <a:pt x="1706941" y="1477919"/>
                </a:cubicBezTo>
                <a:cubicBezTo>
                  <a:pt x="1707630" y="1568000"/>
                  <a:pt x="1681244" y="1587163"/>
                  <a:pt x="1630868" y="1533165"/>
                </a:cubicBezTo>
                <a:cubicBezTo>
                  <a:pt x="1592227" y="1491726"/>
                  <a:pt x="1606099" y="1351866"/>
                  <a:pt x="1648855" y="1351866"/>
                </a:cubicBezTo>
                <a:cubicBezTo>
                  <a:pt x="1656975" y="1351866"/>
                  <a:pt x="1670418" y="1337671"/>
                  <a:pt x="1678737" y="1320333"/>
                </a:cubicBezTo>
                <a:lnTo>
                  <a:pt x="1693858" y="1288800"/>
                </a:lnTo>
                <a:lnTo>
                  <a:pt x="2095497" y="1283064"/>
                </a:lnTo>
                <a:lnTo>
                  <a:pt x="2497137" y="1277338"/>
                </a:lnTo>
                <a:lnTo>
                  <a:pt x="2500103" y="647422"/>
                </a:lnTo>
                <a:cubicBezTo>
                  <a:pt x="2502451" y="151090"/>
                  <a:pt x="2500014" y="15570"/>
                  <a:pt x="2488628" y="8348"/>
                </a:cubicBezTo>
                <a:cubicBezTo>
                  <a:pt x="2473198" y="-1429"/>
                  <a:pt x="348797" y="-3314"/>
                  <a:pt x="324608" y="6432"/>
                </a:cubicBezTo>
                <a:moveTo>
                  <a:pt x="2422522" y="646683"/>
                </a:moveTo>
                <a:lnTo>
                  <a:pt x="2422522" y="1202799"/>
                </a:lnTo>
                <a:lnTo>
                  <a:pt x="2061800" y="1202799"/>
                </a:lnTo>
                <a:lnTo>
                  <a:pt x="1701079" y="1202799"/>
                </a:lnTo>
                <a:lnTo>
                  <a:pt x="1701478" y="1091002"/>
                </a:lnTo>
                <a:cubicBezTo>
                  <a:pt x="1702047" y="935311"/>
                  <a:pt x="1640376" y="818804"/>
                  <a:pt x="1544697" y="794813"/>
                </a:cubicBezTo>
                <a:cubicBezTo>
                  <a:pt x="1528588" y="790772"/>
                  <a:pt x="1512568" y="782882"/>
                  <a:pt x="1509103" y="777275"/>
                </a:cubicBezTo>
                <a:cubicBezTo>
                  <a:pt x="1500873" y="763978"/>
                  <a:pt x="1312273" y="763978"/>
                  <a:pt x="1304043" y="777275"/>
                </a:cubicBezTo>
                <a:cubicBezTo>
                  <a:pt x="1300568" y="782882"/>
                  <a:pt x="1283479" y="790992"/>
                  <a:pt x="1266051" y="795301"/>
                </a:cubicBezTo>
                <a:cubicBezTo>
                  <a:pt x="1174917" y="817807"/>
                  <a:pt x="1102359" y="960529"/>
                  <a:pt x="1102359" y="1117258"/>
                </a:cubicBezTo>
                <a:lnTo>
                  <a:pt x="1102359" y="1202799"/>
                </a:lnTo>
                <a:lnTo>
                  <a:pt x="746492" y="1202799"/>
                </a:lnTo>
                <a:lnTo>
                  <a:pt x="390624" y="1202799"/>
                </a:lnTo>
                <a:lnTo>
                  <a:pt x="390624" y="654325"/>
                </a:lnTo>
                <a:cubicBezTo>
                  <a:pt x="390624" y="352669"/>
                  <a:pt x="394059" y="102418"/>
                  <a:pt x="398274" y="98209"/>
                </a:cubicBezTo>
                <a:cubicBezTo>
                  <a:pt x="402479" y="94009"/>
                  <a:pt x="859658" y="90567"/>
                  <a:pt x="1414223" y="90567"/>
                </a:cubicBezTo>
                <a:lnTo>
                  <a:pt x="2422522" y="90567"/>
                </a:lnTo>
                <a:lnTo>
                  <a:pt x="2422522" y="646683"/>
                </a:lnTo>
                <a:moveTo>
                  <a:pt x="2095348" y="1484753"/>
                </a:moveTo>
                <a:cubicBezTo>
                  <a:pt x="2538764" y="1515478"/>
                  <a:pt x="2633174" y="1521643"/>
                  <a:pt x="2677947" y="1522770"/>
                </a:cubicBezTo>
                <a:lnTo>
                  <a:pt x="2720993" y="1523858"/>
                </a:lnTo>
                <a:lnTo>
                  <a:pt x="2720993" y="1834701"/>
                </a:lnTo>
                <a:lnTo>
                  <a:pt x="2720993" y="2145554"/>
                </a:lnTo>
                <a:lnTo>
                  <a:pt x="2677947" y="2138511"/>
                </a:lnTo>
                <a:cubicBezTo>
                  <a:pt x="2629919" y="2130660"/>
                  <a:pt x="2351303" y="2110360"/>
                  <a:pt x="2277227" y="2109312"/>
                </a:cubicBezTo>
                <a:lnTo>
                  <a:pt x="2229507" y="2108644"/>
                </a:lnTo>
                <a:lnTo>
                  <a:pt x="2221318" y="1999539"/>
                </a:lnTo>
                <a:cubicBezTo>
                  <a:pt x="2216813" y="1939535"/>
                  <a:pt x="2208584" y="1887632"/>
                  <a:pt x="2203031" y="1884200"/>
                </a:cubicBezTo>
                <a:cubicBezTo>
                  <a:pt x="2197468" y="1880769"/>
                  <a:pt x="2192924" y="1865276"/>
                  <a:pt x="2192924" y="1849774"/>
                </a:cubicBezTo>
                <a:cubicBezTo>
                  <a:pt x="2192924" y="1820765"/>
                  <a:pt x="2122803" y="1741717"/>
                  <a:pt x="2097066" y="1741717"/>
                </a:cubicBezTo>
                <a:cubicBezTo>
                  <a:pt x="2089625" y="1741717"/>
                  <a:pt x="2065525" y="1732091"/>
                  <a:pt x="2043524" y="1720319"/>
                </a:cubicBezTo>
                <a:cubicBezTo>
                  <a:pt x="2021522" y="1708548"/>
                  <a:pt x="1986726" y="1695230"/>
                  <a:pt x="1966202" y="1690741"/>
                </a:cubicBezTo>
                <a:cubicBezTo>
                  <a:pt x="1945688" y="1686242"/>
                  <a:pt x="1928899" y="1677813"/>
                  <a:pt x="1928899" y="1672007"/>
                </a:cubicBezTo>
                <a:cubicBezTo>
                  <a:pt x="1928899" y="1666201"/>
                  <a:pt x="1922437" y="1661403"/>
                  <a:pt x="1914547" y="1661333"/>
                </a:cubicBezTo>
                <a:cubicBezTo>
                  <a:pt x="1851847" y="1660814"/>
                  <a:pt x="1796867" y="1609429"/>
                  <a:pt x="1793361" y="1548069"/>
                </a:cubicBezTo>
                <a:cubicBezTo>
                  <a:pt x="1789297" y="1477042"/>
                  <a:pt x="1795648" y="1453180"/>
                  <a:pt x="1816532" y="1460951"/>
                </a:cubicBezTo>
                <a:cubicBezTo>
                  <a:pt x="1824662" y="1463983"/>
                  <a:pt x="1950132" y="1474687"/>
                  <a:pt x="2095348" y="1484753"/>
                </a:cubicBezTo>
                <a:moveTo>
                  <a:pt x="1022001" y="1540148"/>
                </a:moveTo>
                <a:cubicBezTo>
                  <a:pt x="1022001" y="1612621"/>
                  <a:pt x="1021462" y="1613888"/>
                  <a:pt x="987565" y="1621320"/>
                </a:cubicBezTo>
                <a:cubicBezTo>
                  <a:pt x="968619" y="1625480"/>
                  <a:pt x="953119" y="1633630"/>
                  <a:pt x="953119" y="1639436"/>
                </a:cubicBezTo>
                <a:cubicBezTo>
                  <a:pt x="953119" y="1645242"/>
                  <a:pt x="946667" y="1650160"/>
                  <a:pt x="938777" y="1650380"/>
                </a:cubicBezTo>
                <a:cubicBezTo>
                  <a:pt x="930877" y="1650589"/>
                  <a:pt x="903762" y="1660734"/>
                  <a:pt x="878504" y="1672925"/>
                </a:cubicBezTo>
                <a:cubicBezTo>
                  <a:pt x="853246" y="1685105"/>
                  <a:pt x="827828" y="1695250"/>
                  <a:pt x="822016" y="1695470"/>
                </a:cubicBezTo>
                <a:cubicBezTo>
                  <a:pt x="797317" y="1696377"/>
                  <a:pt x="668031" y="1766886"/>
                  <a:pt x="643772" y="1792673"/>
                </a:cubicBezTo>
                <a:cubicBezTo>
                  <a:pt x="615069" y="1823199"/>
                  <a:pt x="598540" y="1888290"/>
                  <a:pt x="597751" y="1973912"/>
                </a:cubicBezTo>
                <a:cubicBezTo>
                  <a:pt x="597481" y="2003869"/>
                  <a:pt x="592088" y="2028379"/>
                  <a:pt x="585776" y="2028379"/>
                </a:cubicBezTo>
                <a:cubicBezTo>
                  <a:pt x="579464" y="2028379"/>
                  <a:pt x="574290" y="2046435"/>
                  <a:pt x="574290" y="2068511"/>
                </a:cubicBezTo>
                <a:cubicBezTo>
                  <a:pt x="574290" y="2107975"/>
                  <a:pt x="573481" y="2108654"/>
                  <a:pt x="525502" y="2109312"/>
                </a:cubicBezTo>
                <a:cubicBezTo>
                  <a:pt x="450757" y="2110350"/>
                  <a:pt x="172171" y="2130590"/>
                  <a:pt x="123713" y="2138511"/>
                </a:cubicBezTo>
                <a:lnTo>
                  <a:pt x="80668" y="2145554"/>
                </a:lnTo>
                <a:lnTo>
                  <a:pt x="80668" y="1835858"/>
                </a:lnTo>
                <a:lnTo>
                  <a:pt x="80668" y="1526172"/>
                </a:lnTo>
                <a:lnTo>
                  <a:pt x="227032" y="1519029"/>
                </a:lnTo>
                <a:cubicBezTo>
                  <a:pt x="307539" y="1515099"/>
                  <a:pt x="419896" y="1506470"/>
                  <a:pt x="476714" y="1499856"/>
                </a:cubicBezTo>
                <a:cubicBezTo>
                  <a:pt x="579424" y="1487905"/>
                  <a:pt x="829826" y="1471355"/>
                  <a:pt x="955995" y="1468183"/>
                </a:cubicBezTo>
                <a:lnTo>
                  <a:pt x="1022001" y="1466527"/>
                </a:lnTo>
                <a:lnTo>
                  <a:pt x="1022001" y="1540148"/>
                </a:lnTo>
              </a:path>
            </a:pathLst>
          </a:custGeom>
          <a:solidFill>
            <a:schemeClr val="bg1">
              <a:lumMod val="60000"/>
              <a:lumOff val="40000"/>
            </a:schemeClr>
          </a:solidFill>
          <a:ln w="9977" cap="flat">
            <a:noFill/>
            <a:prstDash val="solid"/>
            <a:miter/>
          </a:ln>
        </p:spPr>
        <p:txBody>
          <a:bodyPr rtlCol="0" anchor="b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SHOC-N</a:t>
            </a:r>
            <a:endParaRPr 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5" name="Graphic 3">
            <a:extLst>
              <a:ext uri="{FF2B5EF4-FFF2-40B4-BE49-F238E27FC236}">
                <a16:creationId xmlns:a16="http://schemas.microsoft.com/office/drawing/2014/main" id="{5945AD85-1EF3-6B46-823F-F3D77C49AA9B}"/>
              </a:ext>
            </a:extLst>
          </p:cNvPr>
          <p:cNvSpPr>
            <a:spLocks noChangeAspect="1"/>
          </p:cNvSpPr>
          <p:nvPr/>
        </p:nvSpPr>
        <p:spPr>
          <a:xfrm>
            <a:off x="6760809" y="8735175"/>
            <a:ext cx="1580083" cy="822960"/>
          </a:xfrm>
          <a:custGeom>
            <a:avLst/>
            <a:gdLst>
              <a:gd name="connsiteX0" fmla="*/ 1044969 w 2590800"/>
              <a:gd name="connsiteY0" fmla="*/ -406 h 1360732"/>
              <a:gd name="connsiteX1" fmla="*/ 528815 w 2590800"/>
              <a:gd name="connsiteY1" fmla="*/ 213405 h 1360732"/>
              <a:gd name="connsiteX2" fmla="*/ 346262 w 2590800"/>
              <a:gd name="connsiteY2" fmla="*/ 520641 h 1360732"/>
              <a:gd name="connsiteX3" fmla="*/ 123685 w 2590800"/>
              <a:gd name="connsiteY3" fmla="*/ 637333 h 1360732"/>
              <a:gd name="connsiteX4" fmla="*/ -363 w 2590800"/>
              <a:gd name="connsiteY4" fmla="*/ 936787 h 1360732"/>
              <a:gd name="connsiteX5" fmla="*/ 123685 w 2590800"/>
              <a:gd name="connsiteY5" fmla="*/ 1236279 h 1360732"/>
              <a:gd name="connsiteX6" fmla="*/ 423177 w 2590800"/>
              <a:gd name="connsiteY6" fmla="*/ 1360327 h 1360732"/>
              <a:gd name="connsiteX7" fmla="*/ 2320092 w 2590800"/>
              <a:gd name="connsiteY7" fmla="*/ 1360327 h 1360732"/>
              <a:gd name="connsiteX8" fmla="*/ 2511269 w 2590800"/>
              <a:gd name="connsiteY8" fmla="*/ 1281161 h 1360732"/>
              <a:gd name="connsiteX9" fmla="*/ 2590438 w 2590800"/>
              <a:gd name="connsiteY9" fmla="*/ 1089982 h 1360732"/>
              <a:gd name="connsiteX10" fmla="*/ 2511269 w 2590800"/>
              <a:gd name="connsiteY10" fmla="*/ 898842 h 1360732"/>
              <a:gd name="connsiteX11" fmla="*/ 2321395 w 2590800"/>
              <a:gd name="connsiteY11" fmla="*/ 819708 h 1360732"/>
              <a:gd name="connsiteX12" fmla="*/ 2158308 w 2590800"/>
              <a:gd name="connsiteY12" fmla="*/ 476781 h 1360732"/>
              <a:gd name="connsiteX13" fmla="*/ 1756876 w 2590800"/>
              <a:gd name="connsiteY13" fmla="*/ 310490 h 1360732"/>
              <a:gd name="connsiteX14" fmla="*/ 1649406 w 2590800"/>
              <a:gd name="connsiteY14" fmla="*/ 321156 h 1360732"/>
              <a:gd name="connsiteX15" fmla="*/ 1561122 w 2590800"/>
              <a:gd name="connsiteY15" fmla="*/ 213405 h 1360732"/>
              <a:gd name="connsiteX16" fmla="*/ 1044969 w 2590800"/>
              <a:gd name="connsiteY16" fmla="*/ -406 h 136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90800" h="1360732">
                <a:moveTo>
                  <a:pt x="1044969" y="-406"/>
                </a:moveTo>
                <a:cubicBezTo>
                  <a:pt x="853874" y="-406"/>
                  <a:pt x="663940" y="78280"/>
                  <a:pt x="528815" y="213405"/>
                </a:cubicBezTo>
                <a:cubicBezTo>
                  <a:pt x="443681" y="298539"/>
                  <a:pt x="381015" y="405422"/>
                  <a:pt x="346262" y="520641"/>
                </a:cubicBezTo>
                <a:cubicBezTo>
                  <a:pt x="262730" y="536409"/>
                  <a:pt x="183839" y="577179"/>
                  <a:pt x="123685" y="637333"/>
                </a:cubicBezTo>
                <a:cubicBezTo>
                  <a:pt x="45280" y="715737"/>
                  <a:pt x="-363" y="825905"/>
                  <a:pt x="-363" y="936787"/>
                </a:cubicBezTo>
                <a:cubicBezTo>
                  <a:pt x="-363" y="1047670"/>
                  <a:pt x="45280" y="1157874"/>
                  <a:pt x="123685" y="1236279"/>
                </a:cubicBezTo>
                <a:cubicBezTo>
                  <a:pt x="202091" y="1314684"/>
                  <a:pt x="312294" y="1360327"/>
                  <a:pt x="423177" y="1360327"/>
                </a:cubicBezTo>
                <a:lnTo>
                  <a:pt x="2320092" y="1360327"/>
                </a:lnTo>
                <a:cubicBezTo>
                  <a:pt x="2390869" y="1360327"/>
                  <a:pt x="2461223" y="1331205"/>
                  <a:pt x="2511269" y="1281161"/>
                </a:cubicBezTo>
                <a:cubicBezTo>
                  <a:pt x="2561316" y="1231115"/>
                  <a:pt x="2590438" y="1160759"/>
                  <a:pt x="2590438" y="1089982"/>
                </a:cubicBezTo>
                <a:cubicBezTo>
                  <a:pt x="2590438" y="1019206"/>
                  <a:pt x="2561316" y="948888"/>
                  <a:pt x="2511269" y="898842"/>
                </a:cubicBezTo>
                <a:cubicBezTo>
                  <a:pt x="2461531" y="849102"/>
                  <a:pt x="2391729" y="820066"/>
                  <a:pt x="2321395" y="819708"/>
                </a:cubicBezTo>
                <a:cubicBezTo>
                  <a:pt x="2307670" y="691475"/>
                  <a:pt x="2249574" y="568046"/>
                  <a:pt x="2158308" y="476781"/>
                </a:cubicBezTo>
                <a:cubicBezTo>
                  <a:pt x="2053212" y="371684"/>
                  <a:pt x="1905505" y="310490"/>
                  <a:pt x="1756876" y="310490"/>
                </a:cubicBezTo>
                <a:cubicBezTo>
                  <a:pt x="1720791" y="310490"/>
                  <a:pt x="1684786" y="314190"/>
                  <a:pt x="1649406" y="321156"/>
                </a:cubicBezTo>
                <a:cubicBezTo>
                  <a:pt x="1623517" y="282521"/>
                  <a:pt x="1594033" y="246315"/>
                  <a:pt x="1561122" y="213405"/>
                </a:cubicBezTo>
                <a:cubicBezTo>
                  <a:pt x="1425997" y="78280"/>
                  <a:pt x="1236064" y="-406"/>
                  <a:pt x="1044969" y="-40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012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IP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( JTMC )</a:t>
            </a:r>
          </a:p>
        </p:txBody>
      </p:sp>
      <p:pic>
        <p:nvPicPr>
          <p:cNvPr id="141" name="Graphic 140">
            <a:extLst>
              <a:ext uri="{FF2B5EF4-FFF2-40B4-BE49-F238E27FC236}">
                <a16:creationId xmlns:a16="http://schemas.microsoft.com/office/drawing/2014/main" id="{8C3D86D7-D885-6547-990C-039811BA59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20227034" y="10484700"/>
            <a:ext cx="1124366" cy="148586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4EDE1EC-F97C-6349-BF43-A949EEC2C54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8988530" y="4181046"/>
            <a:ext cx="2437482" cy="602789"/>
          </a:xfrm>
          <a:prstGeom prst="rect">
            <a:avLst/>
          </a:prstGeom>
        </p:spPr>
      </p:pic>
      <p:pic>
        <p:nvPicPr>
          <p:cNvPr id="142" name="Graphic 141">
            <a:extLst>
              <a:ext uri="{FF2B5EF4-FFF2-40B4-BE49-F238E27FC236}">
                <a16:creationId xmlns:a16="http://schemas.microsoft.com/office/drawing/2014/main" id="{55256555-FF13-214E-8087-4364C975CA4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9321589" y="4659371"/>
            <a:ext cx="2437482" cy="602789"/>
          </a:xfrm>
          <a:prstGeom prst="rect">
            <a:avLst/>
          </a:prstGeom>
        </p:spPr>
      </p:pic>
      <p:sp>
        <p:nvSpPr>
          <p:cNvPr id="144" name="Graphic 3">
            <a:extLst>
              <a:ext uri="{FF2B5EF4-FFF2-40B4-BE49-F238E27FC236}">
                <a16:creationId xmlns:a16="http://schemas.microsoft.com/office/drawing/2014/main" id="{251C34C0-310D-8243-AF4A-DEA9D1FB6190}"/>
              </a:ext>
            </a:extLst>
          </p:cNvPr>
          <p:cNvSpPr>
            <a:spLocks noChangeAspect="1"/>
          </p:cNvSpPr>
          <p:nvPr/>
        </p:nvSpPr>
        <p:spPr>
          <a:xfrm>
            <a:off x="12299679" y="9056340"/>
            <a:ext cx="1580083" cy="822960"/>
          </a:xfrm>
          <a:custGeom>
            <a:avLst/>
            <a:gdLst>
              <a:gd name="connsiteX0" fmla="*/ 1044969 w 2590800"/>
              <a:gd name="connsiteY0" fmla="*/ -406 h 1360732"/>
              <a:gd name="connsiteX1" fmla="*/ 528815 w 2590800"/>
              <a:gd name="connsiteY1" fmla="*/ 213405 h 1360732"/>
              <a:gd name="connsiteX2" fmla="*/ 346262 w 2590800"/>
              <a:gd name="connsiteY2" fmla="*/ 520641 h 1360732"/>
              <a:gd name="connsiteX3" fmla="*/ 123685 w 2590800"/>
              <a:gd name="connsiteY3" fmla="*/ 637333 h 1360732"/>
              <a:gd name="connsiteX4" fmla="*/ -363 w 2590800"/>
              <a:gd name="connsiteY4" fmla="*/ 936787 h 1360732"/>
              <a:gd name="connsiteX5" fmla="*/ 123685 w 2590800"/>
              <a:gd name="connsiteY5" fmla="*/ 1236279 h 1360732"/>
              <a:gd name="connsiteX6" fmla="*/ 423177 w 2590800"/>
              <a:gd name="connsiteY6" fmla="*/ 1360327 h 1360732"/>
              <a:gd name="connsiteX7" fmla="*/ 2320092 w 2590800"/>
              <a:gd name="connsiteY7" fmla="*/ 1360327 h 1360732"/>
              <a:gd name="connsiteX8" fmla="*/ 2511269 w 2590800"/>
              <a:gd name="connsiteY8" fmla="*/ 1281161 h 1360732"/>
              <a:gd name="connsiteX9" fmla="*/ 2590438 w 2590800"/>
              <a:gd name="connsiteY9" fmla="*/ 1089982 h 1360732"/>
              <a:gd name="connsiteX10" fmla="*/ 2511269 w 2590800"/>
              <a:gd name="connsiteY10" fmla="*/ 898842 h 1360732"/>
              <a:gd name="connsiteX11" fmla="*/ 2321395 w 2590800"/>
              <a:gd name="connsiteY11" fmla="*/ 819708 h 1360732"/>
              <a:gd name="connsiteX12" fmla="*/ 2158308 w 2590800"/>
              <a:gd name="connsiteY12" fmla="*/ 476781 h 1360732"/>
              <a:gd name="connsiteX13" fmla="*/ 1756876 w 2590800"/>
              <a:gd name="connsiteY13" fmla="*/ 310490 h 1360732"/>
              <a:gd name="connsiteX14" fmla="*/ 1649406 w 2590800"/>
              <a:gd name="connsiteY14" fmla="*/ 321156 h 1360732"/>
              <a:gd name="connsiteX15" fmla="*/ 1561122 w 2590800"/>
              <a:gd name="connsiteY15" fmla="*/ 213405 h 1360732"/>
              <a:gd name="connsiteX16" fmla="*/ 1044969 w 2590800"/>
              <a:gd name="connsiteY16" fmla="*/ -406 h 136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90800" h="1360732">
                <a:moveTo>
                  <a:pt x="1044969" y="-406"/>
                </a:moveTo>
                <a:cubicBezTo>
                  <a:pt x="853874" y="-406"/>
                  <a:pt x="663940" y="78280"/>
                  <a:pt x="528815" y="213405"/>
                </a:cubicBezTo>
                <a:cubicBezTo>
                  <a:pt x="443681" y="298539"/>
                  <a:pt x="381015" y="405422"/>
                  <a:pt x="346262" y="520641"/>
                </a:cubicBezTo>
                <a:cubicBezTo>
                  <a:pt x="262730" y="536409"/>
                  <a:pt x="183839" y="577179"/>
                  <a:pt x="123685" y="637333"/>
                </a:cubicBezTo>
                <a:cubicBezTo>
                  <a:pt x="45280" y="715737"/>
                  <a:pt x="-363" y="825905"/>
                  <a:pt x="-363" y="936787"/>
                </a:cubicBezTo>
                <a:cubicBezTo>
                  <a:pt x="-363" y="1047670"/>
                  <a:pt x="45280" y="1157874"/>
                  <a:pt x="123685" y="1236279"/>
                </a:cubicBezTo>
                <a:cubicBezTo>
                  <a:pt x="202091" y="1314684"/>
                  <a:pt x="312294" y="1360327"/>
                  <a:pt x="423177" y="1360327"/>
                </a:cubicBezTo>
                <a:lnTo>
                  <a:pt x="2320092" y="1360327"/>
                </a:lnTo>
                <a:cubicBezTo>
                  <a:pt x="2390869" y="1360327"/>
                  <a:pt x="2461223" y="1331205"/>
                  <a:pt x="2511269" y="1281161"/>
                </a:cubicBezTo>
                <a:cubicBezTo>
                  <a:pt x="2561316" y="1231115"/>
                  <a:pt x="2590438" y="1160759"/>
                  <a:pt x="2590438" y="1089982"/>
                </a:cubicBezTo>
                <a:cubicBezTo>
                  <a:pt x="2590438" y="1019206"/>
                  <a:pt x="2561316" y="948888"/>
                  <a:pt x="2511269" y="898842"/>
                </a:cubicBezTo>
                <a:cubicBezTo>
                  <a:pt x="2461531" y="849102"/>
                  <a:pt x="2391729" y="820066"/>
                  <a:pt x="2321395" y="819708"/>
                </a:cubicBezTo>
                <a:cubicBezTo>
                  <a:pt x="2307670" y="691475"/>
                  <a:pt x="2249574" y="568046"/>
                  <a:pt x="2158308" y="476781"/>
                </a:cubicBezTo>
                <a:cubicBezTo>
                  <a:pt x="2053212" y="371684"/>
                  <a:pt x="1905505" y="310490"/>
                  <a:pt x="1756876" y="310490"/>
                </a:cubicBezTo>
                <a:cubicBezTo>
                  <a:pt x="1720791" y="310490"/>
                  <a:pt x="1684786" y="314190"/>
                  <a:pt x="1649406" y="321156"/>
                </a:cubicBezTo>
                <a:cubicBezTo>
                  <a:pt x="1623517" y="282521"/>
                  <a:pt x="1594033" y="246315"/>
                  <a:pt x="1561122" y="213405"/>
                </a:cubicBezTo>
                <a:cubicBezTo>
                  <a:pt x="1425997" y="78280"/>
                  <a:pt x="1236064" y="-406"/>
                  <a:pt x="1044969" y="-40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012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JREAP</a:t>
            </a:r>
          </a:p>
        </p:txBody>
      </p:sp>
      <p:grpSp>
        <p:nvGrpSpPr>
          <p:cNvPr id="64" name="Graphic 72">
            <a:extLst>
              <a:ext uri="{FF2B5EF4-FFF2-40B4-BE49-F238E27FC236}">
                <a16:creationId xmlns:a16="http://schemas.microsoft.com/office/drawing/2014/main" id="{915CD431-37E2-434C-8F5E-93579B020CD1}"/>
              </a:ext>
            </a:extLst>
          </p:cNvPr>
          <p:cNvGrpSpPr/>
          <p:nvPr/>
        </p:nvGrpSpPr>
        <p:grpSpPr>
          <a:xfrm>
            <a:off x="11704530" y="2456282"/>
            <a:ext cx="3414266" cy="1379790"/>
            <a:chOff x="10990027" y="1644967"/>
            <a:chExt cx="3414266" cy="1379790"/>
          </a:xfrm>
          <a:solidFill>
            <a:srgbClr val="73849C"/>
          </a:solidFill>
        </p:grpSpPr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3FF8E269-C903-524B-846F-CC2196408E32}"/>
                </a:ext>
              </a:extLst>
            </p:cNvPr>
            <p:cNvSpPr/>
            <p:nvPr/>
          </p:nvSpPr>
          <p:spPr>
            <a:xfrm flipV="1">
              <a:off x="12877802" y="1644967"/>
              <a:ext cx="91156" cy="407578"/>
            </a:xfrm>
            <a:custGeom>
              <a:avLst/>
              <a:gdLst>
                <a:gd name="connsiteX0" fmla="*/ 64514 w 91156"/>
                <a:gd name="connsiteY0" fmla="*/ 387491 h 407578"/>
                <a:gd name="connsiteX1" fmla="*/ 31899 w 91156"/>
                <a:gd name="connsiteY1" fmla="*/ 246851 h 407578"/>
                <a:gd name="connsiteX2" fmla="*/ -3760 w 91156"/>
                <a:gd name="connsiteY2" fmla="*/ -2643 h 407578"/>
                <a:gd name="connsiteX3" fmla="*/ 42336 w 91156"/>
                <a:gd name="connsiteY3" fmla="*/ 41334 h 407578"/>
                <a:gd name="connsiteX4" fmla="*/ 87127 w 91156"/>
                <a:gd name="connsiteY4" fmla="*/ 86617 h 407578"/>
                <a:gd name="connsiteX5" fmla="*/ 83648 w 91156"/>
                <a:gd name="connsiteY5" fmla="*/ 194601 h 407578"/>
                <a:gd name="connsiteX6" fmla="*/ 79734 w 91156"/>
                <a:gd name="connsiteY6" fmla="*/ 353964 h 407578"/>
                <a:gd name="connsiteX7" fmla="*/ 78865 w 91156"/>
                <a:gd name="connsiteY7" fmla="*/ 404907 h 407578"/>
                <a:gd name="connsiteX8" fmla="*/ 64514 w 91156"/>
                <a:gd name="connsiteY8" fmla="*/ 387491 h 40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156" h="407578">
                  <a:moveTo>
                    <a:pt x="64514" y="387491"/>
                  </a:moveTo>
                  <a:cubicBezTo>
                    <a:pt x="51033" y="370509"/>
                    <a:pt x="50164" y="365720"/>
                    <a:pt x="31899" y="246851"/>
                  </a:cubicBezTo>
                  <a:cubicBezTo>
                    <a:pt x="589" y="42205"/>
                    <a:pt x="-5499" y="-902"/>
                    <a:pt x="-3760" y="-2643"/>
                  </a:cubicBezTo>
                  <a:cubicBezTo>
                    <a:pt x="-2890" y="-3514"/>
                    <a:pt x="17983" y="16080"/>
                    <a:pt x="42336" y="41334"/>
                  </a:cubicBezTo>
                  <a:lnTo>
                    <a:pt x="87127" y="86617"/>
                  </a:lnTo>
                  <a:lnTo>
                    <a:pt x="83648" y="194601"/>
                  </a:lnTo>
                  <a:cubicBezTo>
                    <a:pt x="81474" y="253818"/>
                    <a:pt x="79734" y="325661"/>
                    <a:pt x="79734" y="353964"/>
                  </a:cubicBezTo>
                  <a:cubicBezTo>
                    <a:pt x="79734" y="381830"/>
                    <a:pt x="79300" y="404907"/>
                    <a:pt x="78865" y="404907"/>
                  </a:cubicBezTo>
                  <a:cubicBezTo>
                    <a:pt x="78430" y="404907"/>
                    <a:pt x="71907" y="397070"/>
                    <a:pt x="64514" y="387491"/>
                  </a:cubicBezTo>
                  <a:close/>
                </a:path>
              </a:pathLst>
            </a:custGeom>
            <a:solidFill>
              <a:srgbClr val="73849C"/>
            </a:solidFill>
            <a:ln w="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3937637C-3BA6-844A-94DB-B9BF1ED0A288}"/>
                </a:ext>
              </a:extLst>
            </p:cNvPr>
            <p:cNvSpPr/>
            <p:nvPr/>
          </p:nvSpPr>
          <p:spPr>
            <a:xfrm flipV="1">
              <a:off x="12502347" y="1952720"/>
              <a:ext cx="494665" cy="262153"/>
            </a:xfrm>
            <a:custGeom>
              <a:avLst/>
              <a:gdLst>
                <a:gd name="connsiteX0" fmla="*/ 14594 w 494665"/>
                <a:gd name="connsiteY0" fmla="*/ 245185 h 262153"/>
                <a:gd name="connsiteX1" fmla="*/ -3670 w 494665"/>
                <a:gd name="connsiteY1" fmla="*/ 228639 h 262153"/>
                <a:gd name="connsiteX2" fmla="*/ 23727 w 494665"/>
                <a:gd name="connsiteY2" fmla="*/ 220366 h 262153"/>
                <a:gd name="connsiteX3" fmla="*/ 185497 w 494665"/>
                <a:gd name="connsiteY3" fmla="*/ 169422 h 262153"/>
                <a:gd name="connsiteX4" fmla="*/ 319870 w 494665"/>
                <a:gd name="connsiteY4" fmla="*/ 127187 h 262153"/>
                <a:gd name="connsiteX5" fmla="*/ 340744 w 494665"/>
                <a:gd name="connsiteY5" fmla="*/ 150264 h 262153"/>
                <a:gd name="connsiteX6" fmla="*/ 362053 w 494665"/>
                <a:gd name="connsiteY6" fmla="*/ 170293 h 262153"/>
                <a:gd name="connsiteX7" fmla="*/ 327698 w 494665"/>
                <a:gd name="connsiteY7" fmla="*/ 130234 h 262153"/>
                <a:gd name="connsiteX8" fmla="*/ 281167 w 494665"/>
                <a:gd name="connsiteY8" fmla="*/ 72759 h 262153"/>
                <a:gd name="connsiteX9" fmla="*/ 259424 w 494665"/>
                <a:gd name="connsiteY9" fmla="*/ 38797 h 262153"/>
                <a:gd name="connsiteX10" fmla="*/ 247248 w 494665"/>
                <a:gd name="connsiteY10" fmla="*/ -1262 h 262153"/>
                <a:gd name="connsiteX11" fmla="*/ 438154 w 494665"/>
                <a:gd name="connsiteY11" fmla="*/ 164632 h 262153"/>
                <a:gd name="connsiteX12" fmla="*/ 489903 w 494665"/>
                <a:gd name="connsiteY12" fmla="*/ 243443 h 262153"/>
                <a:gd name="connsiteX13" fmla="*/ 416411 w 494665"/>
                <a:gd name="connsiteY13" fmla="*/ 197724 h 262153"/>
                <a:gd name="connsiteX14" fmla="*/ 361183 w 494665"/>
                <a:gd name="connsiteY14" fmla="*/ 145474 h 262153"/>
                <a:gd name="connsiteX15" fmla="*/ 362053 w 494665"/>
                <a:gd name="connsiteY15" fmla="*/ 156795 h 262153"/>
                <a:gd name="connsiteX16" fmla="*/ 363792 w 494665"/>
                <a:gd name="connsiteY16" fmla="*/ 172035 h 262153"/>
                <a:gd name="connsiteX17" fmla="*/ 365531 w 494665"/>
                <a:gd name="connsiteY17" fmla="*/ 181614 h 262153"/>
                <a:gd name="connsiteX18" fmla="*/ 372054 w 494665"/>
                <a:gd name="connsiteY18" fmla="*/ 205126 h 262153"/>
                <a:gd name="connsiteX19" fmla="*/ 196803 w 494665"/>
                <a:gd name="connsiteY19" fmla="*/ 243443 h 262153"/>
                <a:gd name="connsiteX20" fmla="*/ 41991 w 494665"/>
                <a:gd name="connsiteY20" fmla="*/ 259989 h 262153"/>
                <a:gd name="connsiteX21" fmla="*/ 14594 w 494665"/>
                <a:gd name="connsiteY21" fmla="*/ 245185 h 26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4665" h="262153">
                  <a:moveTo>
                    <a:pt x="14594" y="245185"/>
                  </a:moveTo>
                  <a:lnTo>
                    <a:pt x="-3670" y="228639"/>
                  </a:lnTo>
                  <a:lnTo>
                    <a:pt x="23727" y="220366"/>
                  </a:lnTo>
                  <a:cubicBezTo>
                    <a:pt x="38947" y="215576"/>
                    <a:pt x="111570" y="192499"/>
                    <a:pt x="185497" y="169422"/>
                  </a:cubicBezTo>
                  <a:lnTo>
                    <a:pt x="319870" y="127187"/>
                  </a:lnTo>
                  <a:lnTo>
                    <a:pt x="340744" y="150264"/>
                  </a:lnTo>
                  <a:cubicBezTo>
                    <a:pt x="352485" y="163326"/>
                    <a:pt x="361618" y="172035"/>
                    <a:pt x="362053" y="170293"/>
                  </a:cubicBezTo>
                  <a:cubicBezTo>
                    <a:pt x="362053" y="168551"/>
                    <a:pt x="346397" y="150264"/>
                    <a:pt x="327698" y="130234"/>
                  </a:cubicBezTo>
                  <a:cubicBezTo>
                    <a:pt x="308564" y="110205"/>
                    <a:pt x="287690" y="84080"/>
                    <a:pt x="281167" y="72759"/>
                  </a:cubicBezTo>
                  <a:cubicBezTo>
                    <a:pt x="274644" y="61438"/>
                    <a:pt x="264642" y="45763"/>
                    <a:pt x="259424" y="38797"/>
                  </a:cubicBezTo>
                  <a:cubicBezTo>
                    <a:pt x="243769" y="17897"/>
                    <a:pt x="238985" y="2222"/>
                    <a:pt x="247248" y="-1262"/>
                  </a:cubicBezTo>
                  <a:cubicBezTo>
                    <a:pt x="270731" y="-9970"/>
                    <a:pt x="341614" y="51424"/>
                    <a:pt x="438154" y="164632"/>
                  </a:cubicBezTo>
                  <a:cubicBezTo>
                    <a:pt x="487294" y="222107"/>
                    <a:pt x="494252" y="232122"/>
                    <a:pt x="489903" y="243443"/>
                  </a:cubicBezTo>
                  <a:cubicBezTo>
                    <a:pt x="483815" y="259118"/>
                    <a:pt x="467725" y="249103"/>
                    <a:pt x="416411" y="197724"/>
                  </a:cubicBezTo>
                  <a:cubicBezTo>
                    <a:pt x="387710" y="168987"/>
                    <a:pt x="362922" y="145474"/>
                    <a:pt x="361183" y="145474"/>
                  </a:cubicBezTo>
                  <a:cubicBezTo>
                    <a:pt x="359443" y="145474"/>
                    <a:pt x="359878" y="150699"/>
                    <a:pt x="362053" y="156795"/>
                  </a:cubicBezTo>
                  <a:cubicBezTo>
                    <a:pt x="364662" y="162891"/>
                    <a:pt x="365097" y="169857"/>
                    <a:pt x="363792" y="172035"/>
                  </a:cubicBezTo>
                  <a:cubicBezTo>
                    <a:pt x="362487" y="174647"/>
                    <a:pt x="363357" y="178566"/>
                    <a:pt x="365531" y="181614"/>
                  </a:cubicBezTo>
                  <a:cubicBezTo>
                    <a:pt x="367706" y="184662"/>
                    <a:pt x="370750" y="195112"/>
                    <a:pt x="372054" y="205126"/>
                  </a:cubicBezTo>
                  <a:cubicBezTo>
                    <a:pt x="374664" y="226897"/>
                    <a:pt x="394667" y="222543"/>
                    <a:pt x="196803" y="243443"/>
                  </a:cubicBezTo>
                  <a:cubicBezTo>
                    <a:pt x="116788" y="251716"/>
                    <a:pt x="47209" y="259553"/>
                    <a:pt x="41991" y="259989"/>
                  </a:cubicBezTo>
                  <a:cubicBezTo>
                    <a:pt x="36338" y="260860"/>
                    <a:pt x="26336" y="255199"/>
                    <a:pt x="14594" y="245185"/>
                  </a:cubicBezTo>
                  <a:close/>
                </a:path>
              </a:pathLst>
            </a:custGeom>
            <a:solidFill>
              <a:srgbClr val="73849C"/>
            </a:solidFill>
            <a:ln w="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F197B5F5-D047-2543-9EB0-331E50F1E612}"/>
                </a:ext>
              </a:extLst>
            </p:cNvPr>
            <p:cNvSpPr/>
            <p:nvPr/>
          </p:nvSpPr>
          <p:spPr>
            <a:xfrm flipV="1">
              <a:off x="12911556" y="2006364"/>
              <a:ext cx="450174" cy="112337"/>
            </a:xfrm>
            <a:custGeom>
              <a:avLst/>
              <a:gdLst>
                <a:gd name="connsiteX0" fmla="*/ 33363 w 450174"/>
                <a:gd name="connsiteY0" fmla="*/ 66665 h 112337"/>
                <a:gd name="connsiteX1" fmla="*/ -4471 w 450174"/>
                <a:gd name="connsiteY1" fmla="*/ 18769 h 112337"/>
                <a:gd name="connsiteX2" fmla="*/ 22926 w 450174"/>
                <a:gd name="connsiteY2" fmla="*/ 13979 h 112337"/>
                <a:gd name="connsiteX3" fmla="*/ 234706 w 450174"/>
                <a:gd name="connsiteY3" fmla="*/ 6142 h 112337"/>
                <a:gd name="connsiteX4" fmla="*/ 419524 w 450174"/>
                <a:gd name="connsiteY4" fmla="*/ -2131 h 112337"/>
                <a:gd name="connsiteX5" fmla="*/ 433439 w 450174"/>
                <a:gd name="connsiteY5" fmla="*/ 13544 h 112337"/>
                <a:gd name="connsiteX6" fmla="*/ 445616 w 450174"/>
                <a:gd name="connsiteY6" fmla="*/ 30961 h 112337"/>
                <a:gd name="connsiteX7" fmla="*/ 75545 w 450174"/>
                <a:gd name="connsiteY7" fmla="*/ 110207 h 112337"/>
                <a:gd name="connsiteX8" fmla="*/ 33363 w 450174"/>
                <a:gd name="connsiteY8" fmla="*/ 66665 h 11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174" h="112337">
                  <a:moveTo>
                    <a:pt x="33363" y="66665"/>
                  </a:moveTo>
                  <a:cubicBezTo>
                    <a:pt x="12489" y="42717"/>
                    <a:pt x="-4471" y="21381"/>
                    <a:pt x="-4471" y="18769"/>
                  </a:cubicBezTo>
                  <a:cubicBezTo>
                    <a:pt x="-4471" y="16156"/>
                    <a:pt x="7271" y="14415"/>
                    <a:pt x="22926" y="13979"/>
                  </a:cubicBezTo>
                  <a:cubicBezTo>
                    <a:pt x="37711" y="13979"/>
                    <a:pt x="132947" y="10496"/>
                    <a:pt x="234706" y="6142"/>
                  </a:cubicBezTo>
                  <a:lnTo>
                    <a:pt x="419524" y="-2131"/>
                  </a:lnTo>
                  <a:lnTo>
                    <a:pt x="433439" y="13544"/>
                  </a:lnTo>
                  <a:cubicBezTo>
                    <a:pt x="440832" y="22252"/>
                    <a:pt x="446485" y="30090"/>
                    <a:pt x="445616" y="30961"/>
                  </a:cubicBezTo>
                  <a:cubicBezTo>
                    <a:pt x="443876" y="32702"/>
                    <a:pt x="82502" y="110207"/>
                    <a:pt x="75545" y="110207"/>
                  </a:cubicBezTo>
                  <a:cubicBezTo>
                    <a:pt x="72935" y="110207"/>
                    <a:pt x="53801" y="90613"/>
                    <a:pt x="33363" y="66665"/>
                  </a:cubicBezTo>
                  <a:close/>
                </a:path>
              </a:pathLst>
            </a:custGeom>
            <a:solidFill>
              <a:srgbClr val="73849C"/>
            </a:solidFill>
            <a:ln w="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F79B27B9-3496-9648-AD45-3215B9C9A8AF}"/>
                </a:ext>
              </a:extLst>
            </p:cNvPr>
            <p:cNvSpPr/>
            <p:nvPr/>
          </p:nvSpPr>
          <p:spPr>
            <a:xfrm flipV="1">
              <a:off x="10998145" y="2054259"/>
              <a:ext cx="1552472" cy="467202"/>
            </a:xfrm>
            <a:custGeom>
              <a:avLst/>
              <a:gdLst>
                <a:gd name="connsiteX0" fmla="*/ 23136 w 1552472"/>
                <a:gd name="connsiteY0" fmla="*/ 447353 h 467202"/>
                <a:gd name="connsiteX1" fmla="*/ -1652 w 1552472"/>
                <a:gd name="connsiteY1" fmla="*/ 429066 h 467202"/>
                <a:gd name="connsiteX2" fmla="*/ 8785 w 1552472"/>
                <a:gd name="connsiteY2" fmla="*/ 423405 h 467202"/>
                <a:gd name="connsiteX3" fmla="*/ 21831 w 1552472"/>
                <a:gd name="connsiteY3" fmla="*/ 410343 h 467202"/>
                <a:gd name="connsiteX4" fmla="*/ 1030286 w 1552472"/>
                <a:gd name="connsiteY4" fmla="*/ 91182 h 467202"/>
                <a:gd name="connsiteX5" fmla="*/ 1076817 w 1552472"/>
                <a:gd name="connsiteY5" fmla="*/ 73765 h 467202"/>
                <a:gd name="connsiteX6" fmla="*/ 1240326 w 1552472"/>
                <a:gd name="connsiteY6" fmla="*/ 23257 h 467202"/>
                <a:gd name="connsiteX7" fmla="*/ 1332518 w 1552472"/>
                <a:gd name="connsiteY7" fmla="*/ -1562 h 467202"/>
                <a:gd name="connsiteX8" fmla="*/ 1409924 w 1552472"/>
                <a:gd name="connsiteY8" fmla="*/ 56349 h 467202"/>
                <a:gd name="connsiteX9" fmla="*/ 1550821 w 1552472"/>
                <a:gd name="connsiteY9" fmla="*/ 168686 h 467202"/>
                <a:gd name="connsiteX10" fmla="*/ 1422535 w 1552472"/>
                <a:gd name="connsiteY10" fmla="*/ 193070 h 467202"/>
                <a:gd name="connsiteX11" fmla="*/ 1293815 w 1552472"/>
                <a:gd name="connsiteY11" fmla="*/ 214405 h 467202"/>
                <a:gd name="connsiteX12" fmla="*/ 1280334 w 1552472"/>
                <a:gd name="connsiteY12" fmla="*/ 201778 h 467202"/>
                <a:gd name="connsiteX13" fmla="*/ 1271637 w 1552472"/>
                <a:gd name="connsiteY13" fmla="*/ 197859 h 467202"/>
                <a:gd name="connsiteX14" fmla="*/ 1285553 w 1552472"/>
                <a:gd name="connsiteY14" fmla="*/ 215276 h 467202"/>
                <a:gd name="connsiteX15" fmla="*/ 1312949 w 1552472"/>
                <a:gd name="connsiteY15" fmla="*/ 275364 h 467202"/>
                <a:gd name="connsiteX16" fmla="*/ 1313819 w 1552472"/>
                <a:gd name="connsiteY16" fmla="*/ 293651 h 467202"/>
                <a:gd name="connsiteX17" fmla="*/ 1289466 w 1552472"/>
                <a:gd name="connsiteY17" fmla="*/ 293216 h 467202"/>
                <a:gd name="connsiteX18" fmla="*/ 1189882 w 1552472"/>
                <a:gd name="connsiteY18" fmla="*/ 239659 h 467202"/>
                <a:gd name="connsiteX19" fmla="*/ 1155093 w 1552472"/>
                <a:gd name="connsiteY19" fmla="*/ 211357 h 467202"/>
                <a:gd name="connsiteX20" fmla="*/ 1165964 w 1552472"/>
                <a:gd name="connsiteY20" fmla="*/ 223549 h 467202"/>
                <a:gd name="connsiteX21" fmla="*/ 1178141 w 1552472"/>
                <a:gd name="connsiteY21" fmla="*/ 233564 h 467202"/>
                <a:gd name="connsiteX22" fmla="*/ 1165529 w 1552472"/>
                <a:gd name="connsiteY22" fmla="*/ 235741 h 467202"/>
                <a:gd name="connsiteX23" fmla="*/ 948966 w 1552472"/>
                <a:gd name="connsiteY23" fmla="*/ 276670 h 467202"/>
                <a:gd name="connsiteX24" fmla="*/ 742839 w 1552472"/>
                <a:gd name="connsiteY24" fmla="*/ 322824 h 467202"/>
                <a:gd name="connsiteX25" fmla="*/ 720226 w 1552472"/>
                <a:gd name="connsiteY25" fmla="*/ 328485 h 467202"/>
                <a:gd name="connsiteX26" fmla="*/ 387119 w 1552472"/>
                <a:gd name="connsiteY26" fmla="*/ 387701 h 467202"/>
                <a:gd name="connsiteX27" fmla="*/ 56621 w 1552472"/>
                <a:gd name="connsiteY27" fmla="*/ 459545 h 467202"/>
                <a:gd name="connsiteX28" fmla="*/ 50098 w 1552472"/>
                <a:gd name="connsiteY28" fmla="*/ 465641 h 467202"/>
                <a:gd name="connsiteX29" fmla="*/ 23136 w 1552472"/>
                <a:gd name="connsiteY29" fmla="*/ 447353 h 46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52472" h="467202">
                  <a:moveTo>
                    <a:pt x="23136" y="447353"/>
                  </a:moveTo>
                  <a:lnTo>
                    <a:pt x="-1652" y="429066"/>
                  </a:lnTo>
                  <a:lnTo>
                    <a:pt x="8785" y="423405"/>
                  </a:lnTo>
                  <a:cubicBezTo>
                    <a:pt x="14873" y="420358"/>
                    <a:pt x="20527" y="414262"/>
                    <a:pt x="21831" y="410343"/>
                  </a:cubicBezTo>
                  <a:cubicBezTo>
                    <a:pt x="25310" y="399458"/>
                    <a:pt x="999845" y="90747"/>
                    <a:pt x="1030286" y="91182"/>
                  </a:cubicBezTo>
                  <a:cubicBezTo>
                    <a:pt x="1050725" y="91182"/>
                    <a:pt x="1076817" y="81603"/>
                    <a:pt x="1076817" y="73765"/>
                  </a:cubicBezTo>
                  <a:cubicBezTo>
                    <a:pt x="1076817" y="68976"/>
                    <a:pt x="1116824" y="56784"/>
                    <a:pt x="1240326" y="23257"/>
                  </a:cubicBezTo>
                  <a:lnTo>
                    <a:pt x="1332518" y="-1562"/>
                  </a:lnTo>
                  <a:lnTo>
                    <a:pt x="1409924" y="56349"/>
                  </a:lnTo>
                  <a:cubicBezTo>
                    <a:pt x="1497332" y="121661"/>
                    <a:pt x="1550821" y="164332"/>
                    <a:pt x="1550821" y="168686"/>
                  </a:cubicBezTo>
                  <a:cubicBezTo>
                    <a:pt x="1550821" y="170428"/>
                    <a:pt x="1492984" y="181313"/>
                    <a:pt x="1422535" y="193070"/>
                  </a:cubicBezTo>
                  <a:lnTo>
                    <a:pt x="1293815" y="214405"/>
                  </a:lnTo>
                  <a:lnTo>
                    <a:pt x="1280334" y="201778"/>
                  </a:lnTo>
                  <a:cubicBezTo>
                    <a:pt x="1270767" y="192634"/>
                    <a:pt x="1268158" y="191763"/>
                    <a:pt x="1271637" y="197859"/>
                  </a:cubicBezTo>
                  <a:cubicBezTo>
                    <a:pt x="1273811" y="202649"/>
                    <a:pt x="1280334" y="210486"/>
                    <a:pt x="1285553" y="215276"/>
                  </a:cubicBezTo>
                  <a:cubicBezTo>
                    <a:pt x="1299903" y="228339"/>
                    <a:pt x="1312079" y="255334"/>
                    <a:pt x="1312949" y="275364"/>
                  </a:cubicBezTo>
                  <a:lnTo>
                    <a:pt x="1313819" y="293651"/>
                  </a:lnTo>
                  <a:lnTo>
                    <a:pt x="1289466" y="293216"/>
                  </a:lnTo>
                  <a:cubicBezTo>
                    <a:pt x="1258156" y="292780"/>
                    <a:pt x="1232499" y="278847"/>
                    <a:pt x="1189882" y="239659"/>
                  </a:cubicBezTo>
                  <a:cubicBezTo>
                    <a:pt x="1172052" y="223114"/>
                    <a:pt x="1156397" y="210486"/>
                    <a:pt x="1155093" y="211357"/>
                  </a:cubicBezTo>
                  <a:cubicBezTo>
                    <a:pt x="1154223" y="212663"/>
                    <a:pt x="1159006" y="217888"/>
                    <a:pt x="1165964" y="223549"/>
                  </a:cubicBezTo>
                  <a:lnTo>
                    <a:pt x="1178141" y="233564"/>
                  </a:lnTo>
                  <a:lnTo>
                    <a:pt x="1165529" y="235741"/>
                  </a:lnTo>
                  <a:cubicBezTo>
                    <a:pt x="1158572" y="237047"/>
                    <a:pt x="1061162" y="255770"/>
                    <a:pt x="948966" y="276670"/>
                  </a:cubicBezTo>
                  <a:cubicBezTo>
                    <a:pt x="780673" y="308455"/>
                    <a:pt x="744579" y="316728"/>
                    <a:pt x="742839" y="322824"/>
                  </a:cubicBezTo>
                  <a:cubicBezTo>
                    <a:pt x="740230" y="333274"/>
                    <a:pt x="728924" y="336322"/>
                    <a:pt x="720226" y="328485"/>
                  </a:cubicBezTo>
                  <a:cubicBezTo>
                    <a:pt x="713703" y="322389"/>
                    <a:pt x="682393" y="328049"/>
                    <a:pt x="387119" y="387701"/>
                  </a:cubicBezTo>
                  <a:cubicBezTo>
                    <a:pt x="177513" y="429937"/>
                    <a:pt x="59665" y="455626"/>
                    <a:pt x="56621" y="459545"/>
                  </a:cubicBezTo>
                  <a:cubicBezTo>
                    <a:pt x="54011" y="463028"/>
                    <a:pt x="50967" y="465641"/>
                    <a:pt x="50098" y="465641"/>
                  </a:cubicBezTo>
                  <a:cubicBezTo>
                    <a:pt x="48793" y="465641"/>
                    <a:pt x="36617" y="457368"/>
                    <a:pt x="23136" y="447353"/>
                  </a:cubicBezTo>
                  <a:close/>
                </a:path>
              </a:pathLst>
            </a:custGeom>
            <a:solidFill>
              <a:srgbClr val="73849C"/>
            </a:solidFill>
            <a:ln w="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37F5D6DE-0B25-024A-B5D0-EC93DB35764B}"/>
                </a:ext>
              </a:extLst>
            </p:cNvPr>
            <p:cNvSpPr/>
            <p:nvPr/>
          </p:nvSpPr>
          <p:spPr>
            <a:xfrm flipV="1">
              <a:off x="10990027" y="2102155"/>
              <a:ext cx="24992" cy="20989"/>
            </a:xfrm>
            <a:custGeom>
              <a:avLst/>
              <a:gdLst>
                <a:gd name="connsiteX0" fmla="*/ 237 w 24992"/>
                <a:gd name="connsiteY0" fmla="*/ 12019 h 20989"/>
                <a:gd name="connsiteX1" fmla="*/ 21545 w 24992"/>
                <a:gd name="connsiteY1" fmla="*/ 262 h 20989"/>
                <a:gd name="connsiteX2" fmla="*/ 10239 w 24992"/>
                <a:gd name="connsiteY2" fmla="*/ 18985 h 20989"/>
                <a:gd name="connsiteX3" fmla="*/ 237 w 24992"/>
                <a:gd name="connsiteY3" fmla="*/ 12019 h 2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2" h="20989">
                  <a:moveTo>
                    <a:pt x="237" y="12019"/>
                  </a:moveTo>
                  <a:cubicBezTo>
                    <a:pt x="2411" y="1133"/>
                    <a:pt x="15457" y="-5834"/>
                    <a:pt x="21545" y="262"/>
                  </a:cubicBezTo>
                  <a:cubicBezTo>
                    <a:pt x="29373" y="8100"/>
                    <a:pt x="22850" y="18985"/>
                    <a:pt x="10239" y="18985"/>
                  </a:cubicBezTo>
                  <a:cubicBezTo>
                    <a:pt x="1976" y="18985"/>
                    <a:pt x="-1068" y="16808"/>
                    <a:pt x="237" y="12019"/>
                  </a:cubicBezTo>
                  <a:close/>
                </a:path>
              </a:pathLst>
            </a:custGeom>
            <a:solidFill>
              <a:srgbClr val="73849C"/>
            </a:solidFill>
            <a:ln w="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3947022E-46B6-604A-B08C-7868C5694221}"/>
                </a:ext>
              </a:extLst>
            </p:cNvPr>
            <p:cNvSpPr/>
            <p:nvPr/>
          </p:nvSpPr>
          <p:spPr>
            <a:xfrm flipV="1">
              <a:off x="12064618" y="2106510"/>
              <a:ext cx="914114" cy="918248"/>
            </a:xfrm>
            <a:custGeom>
              <a:avLst/>
              <a:gdLst>
                <a:gd name="connsiteX0" fmla="*/ 784163 w 914114"/>
                <a:gd name="connsiteY0" fmla="*/ 869057 h 918248"/>
                <a:gd name="connsiteX1" fmla="*/ 684579 w 914114"/>
                <a:gd name="connsiteY1" fmla="*/ 805921 h 918248"/>
                <a:gd name="connsiteX2" fmla="*/ 681100 w 914114"/>
                <a:gd name="connsiteY2" fmla="*/ 831611 h 918248"/>
                <a:gd name="connsiteX3" fmla="*/ 688492 w 914114"/>
                <a:gd name="connsiteY3" fmla="*/ 845544 h 918248"/>
                <a:gd name="connsiteX4" fmla="*/ 678056 w 914114"/>
                <a:gd name="connsiteY4" fmla="*/ 836401 h 918248"/>
                <a:gd name="connsiteX5" fmla="*/ 571948 w 914114"/>
                <a:gd name="connsiteY5" fmla="*/ 742786 h 918248"/>
                <a:gd name="connsiteX6" fmla="*/ 332772 w 914114"/>
                <a:gd name="connsiteY6" fmla="*/ 547284 h 918248"/>
                <a:gd name="connsiteX7" fmla="*/ 205356 w 914114"/>
                <a:gd name="connsiteY7" fmla="*/ 442783 h 918248"/>
                <a:gd name="connsiteX8" fmla="*/ 195789 w 914114"/>
                <a:gd name="connsiteY8" fmla="*/ 429721 h 918248"/>
                <a:gd name="connsiteX9" fmla="*/ 208400 w 914114"/>
                <a:gd name="connsiteY9" fmla="*/ 432333 h 918248"/>
                <a:gd name="connsiteX10" fmla="*/ 232318 w 914114"/>
                <a:gd name="connsiteY10" fmla="*/ 424060 h 918248"/>
                <a:gd name="connsiteX11" fmla="*/ 243189 w 914114"/>
                <a:gd name="connsiteY11" fmla="*/ 413175 h 918248"/>
                <a:gd name="connsiteX12" fmla="*/ 261889 w 914114"/>
                <a:gd name="connsiteY12" fmla="*/ 431898 h 918248"/>
                <a:gd name="connsiteX13" fmla="*/ 292764 w 914114"/>
                <a:gd name="connsiteY13" fmla="*/ 465861 h 918248"/>
                <a:gd name="connsiteX14" fmla="*/ 323640 w 914114"/>
                <a:gd name="connsiteY14" fmla="*/ 490679 h 918248"/>
                <a:gd name="connsiteX15" fmla="*/ 344948 w 914114"/>
                <a:gd name="connsiteY15" fmla="*/ 505483 h 918248"/>
                <a:gd name="connsiteX16" fmla="*/ 361908 w 914114"/>
                <a:gd name="connsiteY16" fmla="*/ 521159 h 918248"/>
                <a:gd name="connsiteX17" fmla="*/ 358864 w 914114"/>
                <a:gd name="connsiteY17" fmla="*/ 512886 h 918248"/>
                <a:gd name="connsiteX18" fmla="*/ 325814 w 914114"/>
                <a:gd name="connsiteY18" fmla="*/ 486325 h 918248"/>
                <a:gd name="connsiteX19" fmla="*/ 295373 w 914114"/>
                <a:gd name="connsiteY19" fmla="*/ 460636 h 918248"/>
                <a:gd name="connsiteX20" fmla="*/ 244059 w 914114"/>
                <a:gd name="connsiteY20" fmla="*/ 407079 h 918248"/>
                <a:gd name="connsiteX21" fmla="*/ 188831 w 914114"/>
                <a:gd name="connsiteY21" fmla="*/ 346992 h 918248"/>
                <a:gd name="connsiteX22" fmla="*/ 170132 w 914114"/>
                <a:gd name="connsiteY22" fmla="*/ 323479 h 918248"/>
                <a:gd name="connsiteX23" fmla="*/ 196659 w 914114"/>
                <a:gd name="connsiteY23" fmla="*/ 317819 h 918248"/>
                <a:gd name="connsiteX24" fmla="*/ 234057 w 914114"/>
                <a:gd name="connsiteY24" fmla="*/ 302144 h 918248"/>
                <a:gd name="connsiteX25" fmla="*/ 244494 w 914114"/>
                <a:gd name="connsiteY25" fmla="*/ 291694 h 918248"/>
                <a:gd name="connsiteX26" fmla="*/ 232753 w 914114"/>
                <a:gd name="connsiteY26" fmla="*/ 268181 h 918248"/>
                <a:gd name="connsiteX27" fmla="*/ 195354 w 914114"/>
                <a:gd name="connsiteY27" fmla="*/ 243362 h 918248"/>
                <a:gd name="connsiteX28" fmla="*/ 157086 w 914114"/>
                <a:gd name="connsiteY28" fmla="*/ 254248 h 918248"/>
                <a:gd name="connsiteX29" fmla="*/ 136212 w 914114"/>
                <a:gd name="connsiteY29" fmla="*/ 256425 h 918248"/>
                <a:gd name="connsiteX30" fmla="*/ 110120 w 914114"/>
                <a:gd name="connsiteY30" fmla="*/ 222462 h 918248"/>
                <a:gd name="connsiteX31" fmla="*/ 99 w 914114"/>
                <a:gd name="connsiteY31" fmla="*/ 5189 h 918248"/>
                <a:gd name="connsiteX32" fmla="*/ 118383 w 914114"/>
                <a:gd name="connsiteY32" fmla="*/ 49166 h 918248"/>
                <a:gd name="connsiteX33" fmla="*/ 269281 w 914114"/>
                <a:gd name="connsiteY33" fmla="*/ 193289 h 918248"/>
                <a:gd name="connsiteX34" fmla="*/ 392348 w 914114"/>
                <a:gd name="connsiteY34" fmla="*/ 316512 h 918248"/>
                <a:gd name="connsiteX35" fmla="*/ 390609 w 914114"/>
                <a:gd name="connsiteY35" fmla="*/ 346992 h 918248"/>
                <a:gd name="connsiteX36" fmla="*/ 379302 w 914114"/>
                <a:gd name="connsiteY36" fmla="*/ 387485 h 918248"/>
                <a:gd name="connsiteX37" fmla="*/ 369735 w 914114"/>
                <a:gd name="connsiteY37" fmla="*/ 397500 h 918248"/>
                <a:gd name="connsiteX38" fmla="*/ 381042 w 914114"/>
                <a:gd name="connsiteY38" fmla="*/ 408385 h 918248"/>
                <a:gd name="connsiteX39" fmla="*/ 404525 w 914114"/>
                <a:gd name="connsiteY39" fmla="*/ 448444 h 918248"/>
                <a:gd name="connsiteX40" fmla="*/ 422354 w 914114"/>
                <a:gd name="connsiteY40" fmla="*/ 473698 h 918248"/>
                <a:gd name="connsiteX41" fmla="*/ 435835 w 914114"/>
                <a:gd name="connsiteY41" fmla="*/ 484148 h 918248"/>
                <a:gd name="connsiteX42" fmla="*/ 420180 w 914114"/>
                <a:gd name="connsiteY42" fmla="*/ 464990 h 918248"/>
                <a:gd name="connsiteX43" fmla="*/ 408873 w 914114"/>
                <a:gd name="connsiteY43" fmla="*/ 447573 h 918248"/>
                <a:gd name="connsiteX44" fmla="*/ 398437 w 914114"/>
                <a:gd name="connsiteY44" fmla="*/ 422754 h 918248"/>
                <a:gd name="connsiteX45" fmla="*/ 388435 w 914114"/>
                <a:gd name="connsiteY45" fmla="*/ 404467 h 918248"/>
                <a:gd name="connsiteX46" fmla="*/ 404960 w 914114"/>
                <a:gd name="connsiteY46" fmla="*/ 399677 h 918248"/>
                <a:gd name="connsiteX47" fmla="*/ 441488 w 914114"/>
                <a:gd name="connsiteY47" fmla="*/ 346992 h 918248"/>
                <a:gd name="connsiteX48" fmla="*/ 437140 w 914114"/>
                <a:gd name="connsiteY48" fmla="*/ 319125 h 918248"/>
                <a:gd name="connsiteX49" fmla="*/ 446707 w 914114"/>
                <a:gd name="connsiteY49" fmla="*/ 319996 h 918248"/>
                <a:gd name="connsiteX50" fmla="*/ 542377 w 914114"/>
                <a:gd name="connsiteY50" fmla="*/ 445396 h 918248"/>
                <a:gd name="connsiteX51" fmla="*/ 694146 w 914114"/>
                <a:gd name="connsiteY51" fmla="*/ 634802 h 918248"/>
                <a:gd name="connsiteX52" fmla="*/ 910709 w 914114"/>
                <a:gd name="connsiteY52" fmla="*/ 913470 h 918248"/>
                <a:gd name="connsiteX53" fmla="*/ 870701 w 914114"/>
                <a:gd name="connsiteY53" fmla="*/ 917388 h 918248"/>
                <a:gd name="connsiteX54" fmla="*/ 832868 w 914114"/>
                <a:gd name="connsiteY54" fmla="*/ 917388 h 918248"/>
                <a:gd name="connsiteX55" fmla="*/ 784163 w 914114"/>
                <a:gd name="connsiteY55" fmla="*/ 869057 h 91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14114" h="918248">
                  <a:moveTo>
                    <a:pt x="784163" y="869057"/>
                  </a:moveTo>
                  <a:cubicBezTo>
                    <a:pt x="733284" y="818984"/>
                    <a:pt x="704582" y="801132"/>
                    <a:pt x="684579" y="805921"/>
                  </a:cubicBezTo>
                  <a:cubicBezTo>
                    <a:pt x="672402" y="808969"/>
                    <a:pt x="671967" y="812888"/>
                    <a:pt x="681100" y="831611"/>
                  </a:cubicBezTo>
                  <a:lnTo>
                    <a:pt x="688492" y="845544"/>
                  </a:lnTo>
                  <a:lnTo>
                    <a:pt x="678056" y="836401"/>
                  </a:lnTo>
                  <a:cubicBezTo>
                    <a:pt x="672402" y="831611"/>
                    <a:pt x="624567" y="789376"/>
                    <a:pt x="571948" y="742786"/>
                  </a:cubicBezTo>
                  <a:cubicBezTo>
                    <a:pt x="458448" y="642205"/>
                    <a:pt x="435400" y="623482"/>
                    <a:pt x="332772" y="547284"/>
                  </a:cubicBezTo>
                  <a:cubicBezTo>
                    <a:pt x="240580" y="478488"/>
                    <a:pt x="217967" y="460200"/>
                    <a:pt x="205356" y="442783"/>
                  </a:cubicBezTo>
                  <a:lnTo>
                    <a:pt x="195789" y="429721"/>
                  </a:lnTo>
                  <a:lnTo>
                    <a:pt x="208400" y="432333"/>
                  </a:lnTo>
                  <a:cubicBezTo>
                    <a:pt x="218402" y="434510"/>
                    <a:pt x="223620" y="432769"/>
                    <a:pt x="232318" y="424060"/>
                  </a:cubicBezTo>
                  <a:lnTo>
                    <a:pt x="243189" y="413175"/>
                  </a:lnTo>
                  <a:lnTo>
                    <a:pt x="261889" y="431898"/>
                  </a:lnTo>
                  <a:cubicBezTo>
                    <a:pt x="272325" y="441913"/>
                    <a:pt x="286241" y="457588"/>
                    <a:pt x="292764" y="465861"/>
                  </a:cubicBezTo>
                  <a:cubicBezTo>
                    <a:pt x="299287" y="474569"/>
                    <a:pt x="313203" y="485454"/>
                    <a:pt x="323640" y="490679"/>
                  </a:cubicBezTo>
                  <a:cubicBezTo>
                    <a:pt x="334511" y="495469"/>
                    <a:pt x="344078" y="502436"/>
                    <a:pt x="344948" y="505483"/>
                  </a:cubicBezTo>
                  <a:cubicBezTo>
                    <a:pt x="346253" y="508967"/>
                    <a:pt x="353645" y="515934"/>
                    <a:pt x="361908" y="521159"/>
                  </a:cubicBezTo>
                  <a:cubicBezTo>
                    <a:pt x="375824" y="531173"/>
                    <a:pt x="375824" y="530738"/>
                    <a:pt x="358864" y="512886"/>
                  </a:cubicBezTo>
                  <a:cubicBezTo>
                    <a:pt x="349297" y="502436"/>
                    <a:pt x="334511" y="490679"/>
                    <a:pt x="325814" y="486325"/>
                  </a:cubicBezTo>
                  <a:cubicBezTo>
                    <a:pt x="317551" y="481971"/>
                    <a:pt x="303636" y="470215"/>
                    <a:pt x="295373" y="460636"/>
                  </a:cubicBezTo>
                  <a:cubicBezTo>
                    <a:pt x="287111" y="451056"/>
                    <a:pt x="264063" y="426673"/>
                    <a:pt x="244059" y="407079"/>
                  </a:cubicBezTo>
                  <a:cubicBezTo>
                    <a:pt x="224055" y="387050"/>
                    <a:pt x="199268" y="360054"/>
                    <a:pt x="188831" y="346992"/>
                  </a:cubicBezTo>
                  <a:lnTo>
                    <a:pt x="170132" y="323479"/>
                  </a:lnTo>
                  <a:lnTo>
                    <a:pt x="196659" y="317819"/>
                  </a:lnTo>
                  <a:cubicBezTo>
                    <a:pt x="214053" y="314335"/>
                    <a:pt x="227534" y="308675"/>
                    <a:pt x="234057" y="302144"/>
                  </a:cubicBezTo>
                  <a:lnTo>
                    <a:pt x="244494" y="291694"/>
                  </a:lnTo>
                  <a:lnTo>
                    <a:pt x="232753" y="268181"/>
                  </a:lnTo>
                  <a:cubicBezTo>
                    <a:pt x="215358" y="233348"/>
                    <a:pt x="215358" y="233348"/>
                    <a:pt x="195354" y="243362"/>
                  </a:cubicBezTo>
                  <a:cubicBezTo>
                    <a:pt x="185787" y="247716"/>
                    <a:pt x="168392" y="252941"/>
                    <a:pt x="157086" y="254248"/>
                  </a:cubicBezTo>
                  <a:lnTo>
                    <a:pt x="136212" y="256425"/>
                  </a:lnTo>
                  <a:lnTo>
                    <a:pt x="110120" y="222462"/>
                  </a:lnTo>
                  <a:cubicBezTo>
                    <a:pt x="30540" y="117962"/>
                    <a:pt x="-16426" y="25218"/>
                    <a:pt x="99" y="5189"/>
                  </a:cubicBezTo>
                  <a:cubicBezTo>
                    <a:pt x="13580" y="-11357"/>
                    <a:pt x="62720" y="6931"/>
                    <a:pt x="118383" y="49166"/>
                  </a:cubicBezTo>
                  <a:cubicBezTo>
                    <a:pt x="133603" y="60487"/>
                    <a:pt x="201442" y="125364"/>
                    <a:pt x="269281" y="193289"/>
                  </a:cubicBezTo>
                  <a:lnTo>
                    <a:pt x="392348" y="316512"/>
                  </a:lnTo>
                  <a:lnTo>
                    <a:pt x="390609" y="346992"/>
                  </a:lnTo>
                  <a:cubicBezTo>
                    <a:pt x="389304" y="370504"/>
                    <a:pt x="387130" y="379212"/>
                    <a:pt x="379302" y="387485"/>
                  </a:cubicBezTo>
                  <a:lnTo>
                    <a:pt x="369735" y="397500"/>
                  </a:lnTo>
                  <a:lnTo>
                    <a:pt x="381042" y="408385"/>
                  </a:lnTo>
                  <a:cubicBezTo>
                    <a:pt x="393218" y="419706"/>
                    <a:pt x="404525" y="438865"/>
                    <a:pt x="404525" y="448444"/>
                  </a:cubicBezTo>
                  <a:cubicBezTo>
                    <a:pt x="404525" y="451927"/>
                    <a:pt x="412352" y="463248"/>
                    <a:pt x="422354" y="473698"/>
                  </a:cubicBezTo>
                  <a:cubicBezTo>
                    <a:pt x="432356" y="484148"/>
                    <a:pt x="438009" y="488938"/>
                    <a:pt x="435835" y="484148"/>
                  </a:cubicBezTo>
                  <a:cubicBezTo>
                    <a:pt x="433226" y="479358"/>
                    <a:pt x="426268" y="470650"/>
                    <a:pt x="420180" y="464990"/>
                  </a:cubicBezTo>
                  <a:cubicBezTo>
                    <a:pt x="414092" y="458894"/>
                    <a:pt x="408873" y="451056"/>
                    <a:pt x="408873" y="447573"/>
                  </a:cubicBezTo>
                  <a:cubicBezTo>
                    <a:pt x="408873" y="443654"/>
                    <a:pt x="404090" y="432333"/>
                    <a:pt x="398437" y="422754"/>
                  </a:cubicBezTo>
                  <a:lnTo>
                    <a:pt x="388435" y="404467"/>
                  </a:lnTo>
                  <a:lnTo>
                    <a:pt x="404960" y="399677"/>
                  </a:lnTo>
                  <a:cubicBezTo>
                    <a:pt x="427573" y="392710"/>
                    <a:pt x="441488" y="372681"/>
                    <a:pt x="441488" y="346992"/>
                  </a:cubicBezTo>
                  <a:cubicBezTo>
                    <a:pt x="441488" y="336106"/>
                    <a:pt x="439314" y="323479"/>
                    <a:pt x="437140" y="319125"/>
                  </a:cubicBezTo>
                  <a:cubicBezTo>
                    <a:pt x="433661" y="310852"/>
                    <a:pt x="434531" y="311287"/>
                    <a:pt x="446707" y="319996"/>
                  </a:cubicBezTo>
                  <a:cubicBezTo>
                    <a:pt x="466276" y="333929"/>
                    <a:pt x="497586" y="374858"/>
                    <a:pt x="542377" y="445396"/>
                  </a:cubicBezTo>
                  <a:cubicBezTo>
                    <a:pt x="604563" y="543365"/>
                    <a:pt x="661966" y="614773"/>
                    <a:pt x="694146" y="634802"/>
                  </a:cubicBezTo>
                  <a:cubicBezTo>
                    <a:pt x="725456" y="653961"/>
                    <a:pt x="918102" y="902149"/>
                    <a:pt x="910709" y="913470"/>
                  </a:cubicBezTo>
                  <a:cubicBezTo>
                    <a:pt x="909404" y="915647"/>
                    <a:pt x="891575" y="917388"/>
                    <a:pt x="870701" y="917388"/>
                  </a:cubicBezTo>
                  <a:lnTo>
                    <a:pt x="832868" y="917388"/>
                  </a:lnTo>
                  <a:lnTo>
                    <a:pt x="784163" y="869057"/>
                  </a:lnTo>
                  <a:close/>
                </a:path>
              </a:pathLst>
            </a:custGeom>
            <a:solidFill>
              <a:srgbClr val="73849C"/>
            </a:solidFill>
            <a:ln w="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312B70AB-24B2-B040-B604-4D3179398680}"/>
                </a:ext>
              </a:extLst>
            </p:cNvPr>
            <p:cNvSpPr/>
            <p:nvPr/>
          </p:nvSpPr>
          <p:spPr>
            <a:xfrm flipV="1">
              <a:off x="12620721" y="2381937"/>
              <a:ext cx="1783572" cy="308425"/>
            </a:xfrm>
            <a:custGeom>
              <a:avLst/>
              <a:gdLst>
                <a:gd name="connsiteX0" fmla="*/ 541722 w 1783572"/>
                <a:gd name="connsiteY0" fmla="*/ 302509 h 308425"/>
                <a:gd name="connsiteX1" fmla="*/ 463446 w 1783572"/>
                <a:gd name="connsiteY1" fmla="*/ 244163 h 308425"/>
                <a:gd name="connsiteX2" fmla="*/ 452140 w 1783572"/>
                <a:gd name="connsiteY2" fmla="*/ 237632 h 308425"/>
                <a:gd name="connsiteX3" fmla="*/ 305155 w 1783572"/>
                <a:gd name="connsiteY3" fmla="*/ 275949 h 308425"/>
                <a:gd name="connsiteX4" fmla="*/ 158605 w 1783572"/>
                <a:gd name="connsiteY4" fmla="*/ 302509 h 308425"/>
                <a:gd name="connsiteX5" fmla="*/ 115988 w 1783572"/>
                <a:gd name="connsiteY5" fmla="*/ 275513 h 308425"/>
                <a:gd name="connsiteX6" fmla="*/ -4904 w 1783572"/>
                <a:gd name="connsiteY6" fmla="*/ 114844 h 308425"/>
                <a:gd name="connsiteX7" fmla="*/ 315157 w 1783572"/>
                <a:gd name="connsiteY7" fmla="*/ 90461 h 308425"/>
                <a:gd name="connsiteX8" fmla="*/ 380822 w 1783572"/>
                <a:gd name="connsiteY8" fmla="*/ 86977 h 308425"/>
                <a:gd name="connsiteX9" fmla="*/ 431701 w 1783572"/>
                <a:gd name="connsiteY9" fmla="*/ 76092 h 308425"/>
                <a:gd name="connsiteX10" fmla="*/ 1726298 w 1783572"/>
                <a:gd name="connsiteY10" fmla="*/ -541 h 308425"/>
                <a:gd name="connsiteX11" fmla="*/ 1742388 w 1783572"/>
                <a:gd name="connsiteY11" fmla="*/ 1636 h 308425"/>
                <a:gd name="connsiteX12" fmla="*/ 1765871 w 1783572"/>
                <a:gd name="connsiteY12" fmla="*/ 21665 h 308425"/>
                <a:gd name="connsiteX13" fmla="*/ 1765001 w 1783572"/>
                <a:gd name="connsiteY13" fmla="*/ 53450 h 308425"/>
                <a:gd name="connsiteX14" fmla="*/ 1399279 w 1783572"/>
                <a:gd name="connsiteY14" fmla="*/ 101782 h 308425"/>
                <a:gd name="connsiteX15" fmla="*/ 1043993 w 1783572"/>
                <a:gd name="connsiteY15" fmla="*/ 151855 h 308425"/>
                <a:gd name="connsiteX16" fmla="*/ 1041384 w 1783572"/>
                <a:gd name="connsiteY16" fmla="*/ 161869 h 308425"/>
                <a:gd name="connsiteX17" fmla="*/ 1008769 w 1783572"/>
                <a:gd name="connsiteY17" fmla="*/ 165353 h 308425"/>
                <a:gd name="connsiteX18" fmla="*/ 790466 w 1783572"/>
                <a:gd name="connsiteY18" fmla="*/ 191042 h 308425"/>
                <a:gd name="connsiteX19" fmla="*/ 577381 w 1783572"/>
                <a:gd name="connsiteY19" fmla="*/ 225876 h 308425"/>
                <a:gd name="connsiteX20" fmla="*/ 561726 w 1783572"/>
                <a:gd name="connsiteY20" fmla="*/ 206282 h 308425"/>
                <a:gd name="connsiteX21" fmla="*/ 545636 w 1783572"/>
                <a:gd name="connsiteY21" fmla="*/ 186688 h 308425"/>
                <a:gd name="connsiteX22" fmla="*/ 561726 w 1783572"/>
                <a:gd name="connsiteY22" fmla="*/ 214990 h 308425"/>
                <a:gd name="connsiteX23" fmla="*/ 589123 w 1783572"/>
                <a:gd name="connsiteY23" fmla="*/ 291188 h 308425"/>
                <a:gd name="connsiteX24" fmla="*/ 572598 w 1783572"/>
                <a:gd name="connsiteY24" fmla="*/ 307299 h 308425"/>
                <a:gd name="connsiteX25" fmla="*/ 541722 w 1783572"/>
                <a:gd name="connsiteY25" fmla="*/ 302509 h 30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83572" h="308425">
                  <a:moveTo>
                    <a:pt x="541722" y="302509"/>
                  </a:moveTo>
                  <a:cubicBezTo>
                    <a:pt x="514326" y="292930"/>
                    <a:pt x="495627" y="278561"/>
                    <a:pt x="463446" y="244163"/>
                  </a:cubicBezTo>
                  <a:cubicBezTo>
                    <a:pt x="436485" y="214990"/>
                    <a:pt x="428657" y="210636"/>
                    <a:pt x="452140" y="237632"/>
                  </a:cubicBezTo>
                  <a:cubicBezTo>
                    <a:pt x="462577" y="249388"/>
                    <a:pt x="479537" y="245034"/>
                    <a:pt x="305155" y="275949"/>
                  </a:cubicBezTo>
                  <a:cubicBezTo>
                    <a:pt x="231228" y="289011"/>
                    <a:pt x="165128" y="300767"/>
                    <a:pt x="158605" y="302509"/>
                  </a:cubicBezTo>
                  <a:cubicBezTo>
                    <a:pt x="149038" y="304251"/>
                    <a:pt x="142515" y="300332"/>
                    <a:pt x="115988" y="275513"/>
                  </a:cubicBezTo>
                  <a:cubicBezTo>
                    <a:pt x="76416" y="238067"/>
                    <a:pt x="-11427" y="121375"/>
                    <a:pt x="-4904" y="114844"/>
                  </a:cubicBezTo>
                  <a:cubicBezTo>
                    <a:pt x="-121" y="110055"/>
                    <a:pt x="308199" y="86542"/>
                    <a:pt x="315157" y="90461"/>
                  </a:cubicBezTo>
                  <a:cubicBezTo>
                    <a:pt x="332552" y="99604"/>
                    <a:pt x="369950" y="97863"/>
                    <a:pt x="380822" y="86977"/>
                  </a:cubicBezTo>
                  <a:cubicBezTo>
                    <a:pt x="386910" y="80882"/>
                    <a:pt x="398217" y="78269"/>
                    <a:pt x="431701" y="76092"/>
                  </a:cubicBezTo>
                  <a:cubicBezTo>
                    <a:pt x="1177062" y="27325"/>
                    <a:pt x="1719775" y="-4896"/>
                    <a:pt x="1726298" y="-541"/>
                  </a:cubicBezTo>
                  <a:cubicBezTo>
                    <a:pt x="1730647" y="2071"/>
                    <a:pt x="1738039" y="2942"/>
                    <a:pt x="1742388" y="1636"/>
                  </a:cubicBezTo>
                  <a:cubicBezTo>
                    <a:pt x="1748911" y="-541"/>
                    <a:pt x="1754129" y="4248"/>
                    <a:pt x="1765871" y="21665"/>
                  </a:cubicBezTo>
                  <a:cubicBezTo>
                    <a:pt x="1782831" y="46919"/>
                    <a:pt x="1782396" y="56934"/>
                    <a:pt x="1765001" y="53450"/>
                  </a:cubicBezTo>
                  <a:cubicBezTo>
                    <a:pt x="1758478" y="52144"/>
                    <a:pt x="1594099" y="73915"/>
                    <a:pt x="1399279" y="101782"/>
                  </a:cubicBezTo>
                  <a:cubicBezTo>
                    <a:pt x="1204459" y="129213"/>
                    <a:pt x="1044428" y="151855"/>
                    <a:pt x="1043993" y="151855"/>
                  </a:cubicBezTo>
                  <a:cubicBezTo>
                    <a:pt x="1043558" y="151855"/>
                    <a:pt x="1042253" y="156209"/>
                    <a:pt x="1041384" y="161869"/>
                  </a:cubicBezTo>
                  <a:cubicBezTo>
                    <a:pt x="1039644" y="174932"/>
                    <a:pt x="1020075" y="177109"/>
                    <a:pt x="1008769" y="165353"/>
                  </a:cubicBezTo>
                  <a:cubicBezTo>
                    <a:pt x="1000506" y="156644"/>
                    <a:pt x="1000506" y="156644"/>
                    <a:pt x="790466" y="191042"/>
                  </a:cubicBezTo>
                  <a:cubicBezTo>
                    <a:pt x="674791" y="210200"/>
                    <a:pt x="579121" y="225876"/>
                    <a:pt x="577381" y="225876"/>
                  </a:cubicBezTo>
                  <a:cubicBezTo>
                    <a:pt x="576077" y="225876"/>
                    <a:pt x="569119" y="216732"/>
                    <a:pt x="561726" y="206282"/>
                  </a:cubicBezTo>
                  <a:cubicBezTo>
                    <a:pt x="554768" y="195396"/>
                    <a:pt x="547376" y="186688"/>
                    <a:pt x="545636" y="186688"/>
                  </a:cubicBezTo>
                  <a:cubicBezTo>
                    <a:pt x="543462" y="186688"/>
                    <a:pt x="550855" y="199315"/>
                    <a:pt x="561726" y="214990"/>
                  </a:cubicBezTo>
                  <a:cubicBezTo>
                    <a:pt x="583470" y="246776"/>
                    <a:pt x="591297" y="268982"/>
                    <a:pt x="589123" y="291188"/>
                  </a:cubicBezTo>
                  <a:cubicBezTo>
                    <a:pt x="587818" y="305121"/>
                    <a:pt x="586514" y="306428"/>
                    <a:pt x="572598" y="307299"/>
                  </a:cubicBezTo>
                  <a:cubicBezTo>
                    <a:pt x="564335" y="308169"/>
                    <a:pt x="550420" y="305992"/>
                    <a:pt x="541722" y="302509"/>
                  </a:cubicBezTo>
                  <a:close/>
                </a:path>
              </a:pathLst>
            </a:custGeom>
            <a:solidFill>
              <a:srgbClr val="73849C"/>
            </a:solidFill>
            <a:ln w="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C3D35582-5F31-6A4E-BD3C-2FEA22F7BC43}"/>
                </a:ext>
              </a:extLst>
            </p:cNvPr>
            <p:cNvSpPr/>
            <p:nvPr/>
          </p:nvSpPr>
          <p:spPr>
            <a:xfrm flipV="1">
              <a:off x="11894728" y="2433073"/>
              <a:ext cx="228864" cy="190268"/>
            </a:xfrm>
            <a:custGeom>
              <a:avLst/>
              <a:gdLst>
                <a:gd name="connsiteX0" fmla="*/ 70162 w 228864"/>
                <a:gd name="connsiteY0" fmla="*/ 140112 h 190268"/>
                <a:gd name="connsiteX1" fmla="*/ 8411 w 228864"/>
                <a:gd name="connsiteY1" fmla="*/ 67397 h 190268"/>
                <a:gd name="connsiteX2" fmla="*/ 7541 w 228864"/>
                <a:gd name="connsiteY2" fmla="*/ 12970 h 190268"/>
                <a:gd name="connsiteX3" fmla="*/ 67553 w 228864"/>
                <a:gd name="connsiteY3" fmla="*/ 6004 h 190268"/>
                <a:gd name="connsiteX4" fmla="*/ 226714 w 228864"/>
                <a:gd name="connsiteY4" fmla="*/ 149691 h 190268"/>
                <a:gd name="connsiteX5" fmla="*/ 203666 w 228864"/>
                <a:gd name="connsiteY5" fmla="*/ 160577 h 190268"/>
                <a:gd name="connsiteX6" fmla="*/ 168876 w 228864"/>
                <a:gd name="connsiteY6" fmla="*/ 178864 h 190268"/>
                <a:gd name="connsiteX7" fmla="*/ 139740 w 228864"/>
                <a:gd name="connsiteY7" fmla="*/ 189314 h 190268"/>
                <a:gd name="connsiteX8" fmla="*/ 70162 w 228864"/>
                <a:gd name="connsiteY8" fmla="*/ 140112 h 19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864" h="190268">
                  <a:moveTo>
                    <a:pt x="70162" y="140112"/>
                  </a:moveTo>
                  <a:cubicBezTo>
                    <a:pt x="31894" y="103537"/>
                    <a:pt x="16673" y="85249"/>
                    <a:pt x="8411" y="67397"/>
                  </a:cubicBezTo>
                  <a:cubicBezTo>
                    <a:pt x="-5505" y="37354"/>
                    <a:pt x="-5505" y="26468"/>
                    <a:pt x="7541" y="12970"/>
                  </a:cubicBezTo>
                  <a:cubicBezTo>
                    <a:pt x="23196" y="-2705"/>
                    <a:pt x="44940" y="-5317"/>
                    <a:pt x="67553" y="6004"/>
                  </a:cubicBezTo>
                  <a:cubicBezTo>
                    <a:pt x="83208" y="13406"/>
                    <a:pt x="222800" y="140112"/>
                    <a:pt x="226714" y="149691"/>
                  </a:cubicBezTo>
                  <a:cubicBezTo>
                    <a:pt x="227148" y="151433"/>
                    <a:pt x="217147" y="156222"/>
                    <a:pt x="203666" y="160577"/>
                  </a:cubicBezTo>
                  <a:cubicBezTo>
                    <a:pt x="190620" y="164495"/>
                    <a:pt x="174965" y="172768"/>
                    <a:pt x="168876" y="178864"/>
                  </a:cubicBezTo>
                  <a:cubicBezTo>
                    <a:pt x="161049" y="186702"/>
                    <a:pt x="153656" y="189314"/>
                    <a:pt x="139740" y="189314"/>
                  </a:cubicBezTo>
                  <a:cubicBezTo>
                    <a:pt x="121911" y="188879"/>
                    <a:pt x="118867" y="186702"/>
                    <a:pt x="70162" y="140112"/>
                  </a:cubicBezTo>
                  <a:close/>
                </a:path>
              </a:pathLst>
            </a:custGeom>
            <a:solidFill>
              <a:srgbClr val="73849C"/>
            </a:solidFill>
            <a:ln w="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F54B2FF1-752D-B14B-8590-9EE8610B94AF}"/>
                </a:ext>
              </a:extLst>
            </p:cNvPr>
            <p:cNvSpPr/>
            <p:nvPr/>
          </p:nvSpPr>
          <p:spPr>
            <a:xfrm flipV="1">
              <a:off x="12250406" y="2594632"/>
              <a:ext cx="57121" cy="65304"/>
            </a:xfrm>
            <a:custGeom>
              <a:avLst/>
              <a:gdLst>
                <a:gd name="connsiteX0" fmla="*/ 8329 w 57121"/>
                <a:gd name="connsiteY0" fmla="*/ 54169 h 65304"/>
                <a:gd name="connsiteX1" fmla="*/ 3111 w 57121"/>
                <a:gd name="connsiteY1" fmla="*/ 2790 h 65304"/>
                <a:gd name="connsiteX2" fmla="*/ 31377 w 57121"/>
                <a:gd name="connsiteY2" fmla="*/ 21077 h 65304"/>
                <a:gd name="connsiteX3" fmla="*/ 54425 w 57121"/>
                <a:gd name="connsiteY3" fmla="*/ 47202 h 65304"/>
                <a:gd name="connsiteX4" fmla="*/ 45293 w 57121"/>
                <a:gd name="connsiteY4" fmla="*/ 56346 h 65304"/>
                <a:gd name="connsiteX5" fmla="*/ 8329 w 57121"/>
                <a:gd name="connsiteY5" fmla="*/ 54169 h 6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21" h="65304">
                  <a:moveTo>
                    <a:pt x="8329" y="54169"/>
                  </a:moveTo>
                  <a:cubicBezTo>
                    <a:pt x="-3847" y="42413"/>
                    <a:pt x="-6456" y="15417"/>
                    <a:pt x="3111" y="2790"/>
                  </a:cubicBezTo>
                  <a:cubicBezTo>
                    <a:pt x="7895" y="-4177"/>
                    <a:pt x="10504" y="-2000"/>
                    <a:pt x="31377" y="21077"/>
                  </a:cubicBezTo>
                  <a:lnTo>
                    <a:pt x="54425" y="47202"/>
                  </a:lnTo>
                  <a:lnTo>
                    <a:pt x="45293" y="56346"/>
                  </a:lnTo>
                  <a:cubicBezTo>
                    <a:pt x="33552" y="68103"/>
                    <a:pt x="20941" y="67232"/>
                    <a:pt x="8329" y="54169"/>
                  </a:cubicBezTo>
                  <a:close/>
                </a:path>
              </a:pathLst>
            </a:custGeom>
            <a:solidFill>
              <a:srgbClr val="73849C"/>
            </a:solidFill>
            <a:ln w="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5963CAC4-1D2B-8044-BE36-B13F7D8D003C}"/>
                </a:ext>
              </a:extLst>
            </p:cNvPr>
            <p:cNvSpPr/>
            <p:nvPr/>
          </p:nvSpPr>
          <p:spPr>
            <a:xfrm flipV="1">
              <a:off x="12833872" y="2598580"/>
              <a:ext cx="221962" cy="195888"/>
            </a:xfrm>
            <a:custGeom>
              <a:avLst/>
              <a:gdLst>
                <a:gd name="connsiteX0" fmla="*/ 105790 w 221962"/>
                <a:gd name="connsiteY0" fmla="*/ 189748 h 195888"/>
                <a:gd name="connsiteX1" fmla="*/ 5771 w 221962"/>
                <a:gd name="connsiteY1" fmla="*/ 71314 h 195888"/>
                <a:gd name="connsiteX2" fmla="*/ 6640 w 221962"/>
                <a:gd name="connsiteY2" fmla="*/ 12968 h 195888"/>
                <a:gd name="connsiteX3" fmla="*/ 34907 w 221962"/>
                <a:gd name="connsiteY3" fmla="*/ -529 h 195888"/>
                <a:gd name="connsiteX4" fmla="*/ 164497 w 221962"/>
                <a:gd name="connsiteY4" fmla="*/ 103100 h 195888"/>
                <a:gd name="connsiteX5" fmla="*/ 194503 w 221962"/>
                <a:gd name="connsiteY5" fmla="*/ 177992 h 195888"/>
                <a:gd name="connsiteX6" fmla="*/ 166236 w 221962"/>
                <a:gd name="connsiteY6" fmla="*/ 186700 h 195888"/>
                <a:gd name="connsiteX7" fmla="*/ 105790 w 221962"/>
                <a:gd name="connsiteY7" fmla="*/ 189748 h 195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962" h="195888">
                  <a:moveTo>
                    <a:pt x="105790" y="189748"/>
                  </a:moveTo>
                  <a:cubicBezTo>
                    <a:pt x="89265" y="180169"/>
                    <a:pt x="16208" y="93521"/>
                    <a:pt x="5771" y="71314"/>
                  </a:cubicBezTo>
                  <a:cubicBezTo>
                    <a:pt x="-7710" y="43448"/>
                    <a:pt x="-7275" y="29514"/>
                    <a:pt x="6640" y="12968"/>
                  </a:cubicBezTo>
                  <a:cubicBezTo>
                    <a:pt x="15773" y="2083"/>
                    <a:pt x="20991" y="-529"/>
                    <a:pt x="34907" y="-529"/>
                  </a:cubicBezTo>
                  <a:cubicBezTo>
                    <a:pt x="69696" y="-529"/>
                    <a:pt x="84482" y="11662"/>
                    <a:pt x="164497" y="103100"/>
                  </a:cubicBezTo>
                  <a:cubicBezTo>
                    <a:pt x="229292" y="177121"/>
                    <a:pt x="229727" y="177992"/>
                    <a:pt x="194503" y="177992"/>
                  </a:cubicBezTo>
                  <a:cubicBezTo>
                    <a:pt x="183631" y="177992"/>
                    <a:pt x="173194" y="181475"/>
                    <a:pt x="166236" y="186700"/>
                  </a:cubicBezTo>
                  <a:cubicBezTo>
                    <a:pt x="153625" y="196715"/>
                    <a:pt x="120575" y="198456"/>
                    <a:pt x="105790" y="189748"/>
                  </a:cubicBezTo>
                  <a:close/>
                </a:path>
              </a:pathLst>
            </a:custGeom>
            <a:solidFill>
              <a:srgbClr val="73849C"/>
            </a:solidFill>
            <a:ln w="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0D1A9AE4-8883-F747-A0CA-9B12175663EE}"/>
                </a:ext>
              </a:extLst>
            </p:cNvPr>
            <p:cNvSpPr/>
            <p:nvPr/>
          </p:nvSpPr>
          <p:spPr>
            <a:xfrm flipV="1">
              <a:off x="12451033" y="2629010"/>
              <a:ext cx="54940" cy="90696"/>
            </a:xfrm>
            <a:custGeom>
              <a:avLst/>
              <a:gdLst>
                <a:gd name="connsiteX0" fmla="*/ 3414 w 54940"/>
                <a:gd name="connsiteY0" fmla="*/ 74001 h 90696"/>
                <a:gd name="connsiteX1" fmla="*/ 8633 w 54940"/>
                <a:gd name="connsiteY1" fmla="*/ 29588 h 90696"/>
                <a:gd name="connsiteX2" fmla="*/ 16460 w 54940"/>
                <a:gd name="connsiteY2" fmla="*/ -456 h 90696"/>
                <a:gd name="connsiteX3" fmla="*/ 50815 w 54940"/>
                <a:gd name="connsiteY3" fmla="*/ 29153 h 90696"/>
                <a:gd name="connsiteX4" fmla="*/ 9068 w 54940"/>
                <a:gd name="connsiteY4" fmla="*/ 90111 h 90696"/>
                <a:gd name="connsiteX5" fmla="*/ -3109 w 54940"/>
                <a:gd name="connsiteY5" fmla="*/ 90111 h 90696"/>
                <a:gd name="connsiteX6" fmla="*/ 3414 w 54940"/>
                <a:gd name="connsiteY6" fmla="*/ 74001 h 9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40" h="90696">
                  <a:moveTo>
                    <a:pt x="3414" y="74001"/>
                  </a:moveTo>
                  <a:cubicBezTo>
                    <a:pt x="7763" y="63551"/>
                    <a:pt x="9937" y="48311"/>
                    <a:pt x="8633" y="29588"/>
                  </a:cubicBezTo>
                  <a:cubicBezTo>
                    <a:pt x="7328" y="3463"/>
                    <a:pt x="8198" y="851"/>
                    <a:pt x="16460" y="-456"/>
                  </a:cubicBezTo>
                  <a:cubicBezTo>
                    <a:pt x="28636" y="-2197"/>
                    <a:pt x="47336" y="13913"/>
                    <a:pt x="50815" y="29153"/>
                  </a:cubicBezTo>
                  <a:cubicBezTo>
                    <a:pt x="56903" y="57455"/>
                    <a:pt x="34725" y="90111"/>
                    <a:pt x="9068" y="90111"/>
                  </a:cubicBezTo>
                  <a:lnTo>
                    <a:pt x="-3109" y="90111"/>
                  </a:lnTo>
                  <a:lnTo>
                    <a:pt x="3414" y="74001"/>
                  </a:lnTo>
                  <a:close/>
                </a:path>
              </a:pathLst>
            </a:custGeom>
            <a:solidFill>
              <a:srgbClr val="73849C"/>
            </a:solidFill>
            <a:ln w="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20A4957E-A417-6D47-8606-A9186678BD10}"/>
                </a:ext>
              </a:extLst>
            </p:cNvPr>
            <p:cNvSpPr/>
            <p:nvPr/>
          </p:nvSpPr>
          <p:spPr>
            <a:xfrm flipV="1">
              <a:off x="14350693" y="2691481"/>
              <a:ext cx="19839" cy="15214"/>
            </a:xfrm>
            <a:custGeom>
              <a:avLst/>
              <a:gdLst>
                <a:gd name="connsiteX0" fmla="*/ -1080 w 19839"/>
                <a:gd name="connsiteY0" fmla="*/ 13156 h 15214"/>
                <a:gd name="connsiteX1" fmla="*/ 3268 w 19839"/>
                <a:gd name="connsiteY1" fmla="*/ -342 h 15214"/>
                <a:gd name="connsiteX2" fmla="*/ 12835 w 19839"/>
                <a:gd name="connsiteY2" fmla="*/ 7060 h 15214"/>
                <a:gd name="connsiteX3" fmla="*/ -1080 w 19839"/>
                <a:gd name="connsiteY3" fmla="*/ 13156 h 1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39" h="15214">
                  <a:moveTo>
                    <a:pt x="-1080" y="13156"/>
                  </a:moveTo>
                  <a:cubicBezTo>
                    <a:pt x="-11082" y="9237"/>
                    <a:pt x="-7603" y="-2084"/>
                    <a:pt x="3268" y="-342"/>
                  </a:cubicBezTo>
                  <a:cubicBezTo>
                    <a:pt x="8487" y="529"/>
                    <a:pt x="12835" y="3577"/>
                    <a:pt x="12835" y="7060"/>
                  </a:cubicBezTo>
                  <a:cubicBezTo>
                    <a:pt x="12835" y="14027"/>
                    <a:pt x="6747" y="16639"/>
                    <a:pt x="-1080" y="13156"/>
                  </a:cubicBezTo>
                  <a:close/>
                </a:path>
              </a:pathLst>
            </a:custGeom>
            <a:solidFill>
              <a:srgbClr val="73849C"/>
            </a:solidFill>
            <a:ln w="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F6D99416-29BE-944B-9583-0DD4B5230330}"/>
                </a:ext>
              </a:extLst>
            </p:cNvPr>
            <p:cNvSpPr/>
            <p:nvPr/>
          </p:nvSpPr>
          <p:spPr>
            <a:xfrm flipV="1">
              <a:off x="12207073" y="2708272"/>
              <a:ext cx="100019" cy="73134"/>
            </a:xfrm>
            <a:custGeom>
              <a:avLst/>
              <a:gdLst>
                <a:gd name="connsiteX0" fmla="*/ 25181 w 100019"/>
                <a:gd name="connsiteY0" fmla="*/ 70130 h 73134"/>
                <a:gd name="connsiteX1" fmla="*/ -2651 w 100019"/>
                <a:gd name="connsiteY1" fmla="*/ 19186 h 73134"/>
                <a:gd name="connsiteX2" fmla="*/ 10395 w 100019"/>
                <a:gd name="connsiteY2" fmla="*/ 17009 h 73134"/>
                <a:gd name="connsiteX3" fmla="*/ 46055 w 100019"/>
                <a:gd name="connsiteY3" fmla="*/ 8301 h 73134"/>
                <a:gd name="connsiteX4" fmla="*/ 69972 w 100019"/>
                <a:gd name="connsiteY4" fmla="*/ -407 h 73134"/>
                <a:gd name="connsiteX5" fmla="*/ 84323 w 100019"/>
                <a:gd name="connsiteY5" fmla="*/ 25718 h 73134"/>
                <a:gd name="connsiteX6" fmla="*/ 97369 w 100019"/>
                <a:gd name="connsiteY6" fmla="*/ 51843 h 73134"/>
                <a:gd name="connsiteX7" fmla="*/ 86497 w 100019"/>
                <a:gd name="connsiteY7" fmla="*/ 58809 h 73134"/>
                <a:gd name="connsiteX8" fmla="*/ 25181 w 100019"/>
                <a:gd name="connsiteY8" fmla="*/ 70130 h 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19" h="73134">
                  <a:moveTo>
                    <a:pt x="25181" y="70130"/>
                  </a:moveTo>
                  <a:cubicBezTo>
                    <a:pt x="20397" y="67518"/>
                    <a:pt x="-2651" y="24411"/>
                    <a:pt x="-2651" y="19186"/>
                  </a:cubicBezTo>
                  <a:cubicBezTo>
                    <a:pt x="-2651" y="17880"/>
                    <a:pt x="3003" y="17009"/>
                    <a:pt x="10395" y="17009"/>
                  </a:cubicBezTo>
                  <a:cubicBezTo>
                    <a:pt x="17353" y="17009"/>
                    <a:pt x="33443" y="13091"/>
                    <a:pt x="46055" y="8301"/>
                  </a:cubicBezTo>
                  <a:cubicBezTo>
                    <a:pt x="58666" y="3511"/>
                    <a:pt x="69537" y="-407"/>
                    <a:pt x="69972" y="-407"/>
                  </a:cubicBezTo>
                  <a:cubicBezTo>
                    <a:pt x="70842" y="-407"/>
                    <a:pt x="76930" y="11349"/>
                    <a:pt x="84323" y="25718"/>
                  </a:cubicBezTo>
                  <a:lnTo>
                    <a:pt x="97369" y="51843"/>
                  </a:lnTo>
                  <a:lnTo>
                    <a:pt x="86497" y="58809"/>
                  </a:lnTo>
                  <a:cubicBezTo>
                    <a:pt x="69102" y="70130"/>
                    <a:pt x="34748" y="76661"/>
                    <a:pt x="25181" y="70130"/>
                  </a:cubicBezTo>
                  <a:close/>
                </a:path>
              </a:pathLst>
            </a:custGeom>
            <a:solidFill>
              <a:srgbClr val="73849C"/>
            </a:solidFill>
            <a:ln w="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9" name="Graphic 136">
            <a:extLst>
              <a:ext uri="{FF2B5EF4-FFF2-40B4-BE49-F238E27FC236}">
                <a16:creationId xmlns:a16="http://schemas.microsoft.com/office/drawing/2014/main" id="{EA2D772B-13E0-0040-AA08-B67925760303}"/>
              </a:ext>
            </a:extLst>
          </p:cNvPr>
          <p:cNvGrpSpPr/>
          <p:nvPr/>
        </p:nvGrpSpPr>
        <p:grpSpPr>
          <a:xfrm rot="19617944">
            <a:off x="19468376" y="616525"/>
            <a:ext cx="1605457" cy="1605535"/>
            <a:chOff x="17470370" y="554205"/>
            <a:chExt cx="1605457" cy="1605535"/>
          </a:xfrm>
          <a:solidFill>
            <a:srgbClr val="000000"/>
          </a:solidFill>
        </p:grpSpPr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BC539394-BBB9-8947-A6AC-FF384DC82EFA}"/>
                </a:ext>
              </a:extLst>
            </p:cNvPr>
            <p:cNvSpPr/>
            <p:nvPr/>
          </p:nvSpPr>
          <p:spPr>
            <a:xfrm>
              <a:off x="17702337" y="554205"/>
              <a:ext cx="1373490" cy="1370704"/>
            </a:xfrm>
            <a:custGeom>
              <a:avLst/>
              <a:gdLst>
                <a:gd name="connsiteX0" fmla="*/ 1021711 w 1373490"/>
                <a:gd name="connsiteY0" fmla="*/ 561127 h 1370704"/>
                <a:gd name="connsiteX1" fmla="*/ 1021749 w 1373490"/>
                <a:gd name="connsiteY1" fmla="*/ 561169 h 1370704"/>
                <a:gd name="connsiteX2" fmla="*/ 1369919 w 1373490"/>
                <a:gd name="connsiteY2" fmla="*/ 213394 h 1370704"/>
                <a:gd name="connsiteX3" fmla="*/ 1362184 w 1373490"/>
                <a:gd name="connsiteY3" fmla="*/ 179545 h 1370704"/>
                <a:gd name="connsiteX4" fmla="*/ 1330919 w 1373490"/>
                <a:gd name="connsiteY4" fmla="*/ 141280 h 1370704"/>
                <a:gd name="connsiteX5" fmla="*/ 1343016 w 1373490"/>
                <a:gd name="connsiteY5" fmla="*/ 101726 h 1370704"/>
                <a:gd name="connsiteX6" fmla="*/ 1270670 w 1373490"/>
                <a:gd name="connsiteY6" fmla="*/ 30216 h 1370704"/>
                <a:gd name="connsiteX7" fmla="*/ 1231537 w 1373490"/>
                <a:gd name="connsiteY7" fmla="*/ 41594 h 1370704"/>
                <a:gd name="connsiteX8" fmla="*/ 1194057 w 1373490"/>
                <a:gd name="connsiteY8" fmla="*/ 11709 h 1370704"/>
                <a:gd name="connsiteX9" fmla="*/ 1190284 w 1373490"/>
                <a:gd name="connsiteY9" fmla="*/ 8857 h 1370704"/>
                <a:gd name="connsiteX10" fmla="*/ 1156463 w 1373490"/>
                <a:gd name="connsiteY10" fmla="*/ 4784 h 1370704"/>
                <a:gd name="connsiteX11" fmla="*/ 810033 w 1373490"/>
                <a:gd name="connsiteY11" fmla="*/ 348174 h 1370704"/>
                <a:gd name="connsiteX12" fmla="*/ 810099 w 1373490"/>
                <a:gd name="connsiteY12" fmla="*/ 348239 h 1370704"/>
                <a:gd name="connsiteX13" fmla="*/ 849451 w 1373490"/>
                <a:gd name="connsiteY13" fmla="*/ 411390 h 1370704"/>
                <a:gd name="connsiteX14" fmla="*/ 835966 w 1373490"/>
                <a:gd name="connsiteY14" fmla="*/ 436083 h 1370704"/>
                <a:gd name="connsiteX15" fmla="*/ 748587 w 1373490"/>
                <a:gd name="connsiteY15" fmla="*/ 364005 h 1370704"/>
                <a:gd name="connsiteX16" fmla="*/ 742771 w 1373490"/>
                <a:gd name="connsiteY16" fmla="*/ 359603 h 1370704"/>
                <a:gd name="connsiteX17" fmla="*/ 690571 w 1373490"/>
                <a:gd name="connsiteY17" fmla="*/ 353318 h 1370704"/>
                <a:gd name="connsiteX18" fmla="*/ 527415 w 1373490"/>
                <a:gd name="connsiteY18" fmla="*/ 514850 h 1370704"/>
                <a:gd name="connsiteX19" fmla="*/ 509619 w 1373490"/>
                <a:gd name="connsiteY19" fmla="*/ 497168 h 1370704"/>
                <a:gd name="connsiteX20" fmla="*/ 740927 w 1373490"/>
                <a:gd name="connsiteY20" fmla="*/ 267995 h 1370704"/>
                <a:gd name="connsiteX21" fmla="*/ 476762 w 1373490"/>
                <a:gd name="connsiteY21" fmla="*/ 966 h 1370704"/>
                <a:gd name="connsiteX22" fmla="*/ 256774 w 1373490"/>
                <a:gd name="connsiteY22" fmla="*/ 218927 h 1370704"/>
                <a:gd name="connsiteX23" fmla="*/ 248968 w 1373490"/>
                <a:gd name="connsiteY23" fmla="*/ 218133 h 1370704"/>
                <a:gd name="connsiteX24" fmla="*/ 238760 w 1373490"/>
                <a:gd name="connsiteY24" fmla="*/ 228034 h 1370704"/>
                <a:gd name="connsiteX25" fmla="*/ 237723 w 1373490"/>
                <a:gd name="connsiteY25" fmla="*/ 227004 h 1370704"/>
                <a:gd name="connsiteX26" fmla="*/ 227625 w 1373490"/>
                <a:gd name="connsiteY26" fmla="*/ 236863 h 1370704"/>
                <a:gd name="connsiteX27" fmla="*/ 228953 w 1373490"/>
                <a:gd name="connsiteY27" fmla="*/ 238201 h 1370704"/>
                <a:gd name="connsiteX28" fmla="*/ 218648 w 1373490"/>
                <a:gd name="connsiteY28" fmla="*/ 250201 h 1370704"/>
                <a:gd name="connsiteX29" fmla="*/ 219270 w 1373490"/>
                <a:gd name="connsiteY29" fmla="*/ 257078 h 1370704"/>
                <a:gd name="connsiteX30" fmla="*/ 0 w 1373490"/>
                <a:gd name="connsiteY30" fmla="*/ 474327 h 1370704"/>
                <a:gd name="connsiteX31" fmla="*/ 264161 w 1373490"/>
                <a:gd name="connsiteY31" fmla="*/ 741358 h 1370704"/>
                <a:gd name="connsiteX32" fmla="*/ 498103 w 1373490"/>
                <a:gd name="connsiteY32" fmla="*/ 509571 h 1370704"/>
                <a:gd name="connsiteX33" fmla="*/ 420294 w 1373490"/>
                <a:gd name="connsiteY33" fmla="*/ 430918 h 1370704"/>
                <a:gd name="connsiteX34" fmla="*/ 515420 w 1373490"/>
                <a:gd name="connsiteY34" fmla="*/ 526727 h 1370704"/>
                <a:gd name="connsiteX35" fmla="*/ 251810 w 1373490"/>
                <a:gd name="connsiteY35" fmla="*/ 787711 h 1370704"/>
                <a:gd name="connsiteX36" fmla="*/ 250545 w 1373490"/>
                <a:gd name="connsiteY36" fmla="*/ 788738 h 1370704"/>
                <a:gd name="connsiteX37" fmla="*/ 330298 w 1373490"/>
                <a:gd name="connsiteY37" fmla="*/ 928779 h 1370704"/>
                <a:gd name="connsiteX38" fmla="*/ 332800 w 1373490"/>
                <a:gd name="connsiteY38" fmla="*/ 926261 h 1370704"/>
                <a:gd name="connsiteX39" fmla="*/ 320106 w 1373490"/>
                <a:gd name="connsiteY39" fmla="*/ 939413 h 1370704"/>
                <a:gd name="connsiteX40" fmla="*/ 186676 w 1373490"/>
                <a:gd name="connsiteY40" fmla="*/ 847130 h 1370704"/>
                <a:gd name="connsiteX41" fmla="*/ 42658 w 1373490"/>
                <a:gd name="connsiteY41" fmla="*/ 834795 h 1370704"/>
                <a:gd name="connsiteX42" fmla="*/ 42667 w 1373490"/>
                <a:gd name="connsiteY42" fmla="*/ 834814 h 1370704"/>
                <a:gd name="connsiteX43" fmla="*/ 39396 w 1373490"/>
                <a:gd name="connsiteY43" fmla="*/ 837218 h 1370704"/>
                <a:gd name="connsiteX44" fmla="*/ 42975 w 1373490"/>
                <a:gd name="connsiteY44" fmla="*/ 876009 h 1370704"/>
                <a:gd name="connsiteX45" fmla="*/ 84171 w 1373490"/>
                <a:gd name="connsiteY45" fmla="*/ 939033 h 1370704"/>
                <a:gd name="connsiteX46" fmla="*/ 204381 w 1373490"/>
                <a:gd name="connsiteY46" fmla="*/ 1076731 h 1370704"/>
                <a:gd name="connsiteX47" fmla="*/ 170087 w 1373490"/>
                <a:gd name="connsiteY47" fmla="*/ 1176360 h 1370704"/>
                <a:gd name="connsiteX48" fmla="*/ 165361 w 1373490"/>
                <a:gd name="connsiteY48" fmla="*/ 1174136 h 1370704"/>
                <a:gd name="connsiteX49" fmla="*/ 119549 w 1373490"/>
                <a:gd name="connsiteY49" fmla="*/ 1219665 h 1370704"/>
                <a:gd name="connsiteX50" fmla="*/ 134504 w 1373490"/>
                <a:gd name="connsiteY50" fmla="*/ 1229900 h 1370704"/>
                <a:gd name="connsiteX51" fmla="*/ 143737 w 1373490"/>
                <a:gd name="connsiteY51" fmla="*/ 1244525 h 1370704"/>
                <a:gd name="connsiteX52" fmla="*/ 190782 w 1373490"/>
                <a:gd name="connsiteY52" fmla="*/ 1197656 h 1370704"/>
                <a:gd name="connsiteX53" fmla="*/ 187818 w 1373490"/>
                <a:gd name="connsiteY53" fmla="*/ 1193769 h 1370704"/>
                <a:gd name="connsiteX54" fmla="*/ 286895 w 1373490"/>
                <a:gd name="connsiteY54" fmla="*/ 1159321 h 1370704"/>
                <a:gd name="connsiteX55" fmla="*/ 506575 w 1373490"/>
                <a:gd name="connsiteY55" fmla="*/ 1322535 h 1370704"/>
                <a:gd name="connsiteX56" fmla="*/ 518956 w 1373490"/>
                <a:gd name="connsiteY56" fmla="*/ 1318011 h 1370704"/>
                <a:gd name="connsiteX57" fmla="*/ 520145 w 1373490"/>
                <a:gd name="connsiteY57" fmla="*/ 1316662 h 1370704"/>
                <a:gd name="connsiteX58" fmla="*/ 536380 w 1373490"/>
                <a:gd name="connsiteY58" fmla="*/ 1283563 h 1370704"/>
                <a:gd name="connsiteX59" fmla="*/ 511854 w 1373490"/>
                <a:gd name="connsiteY59" fmla="*/ 1172445 h 1370704"/>
                <a:gd name="connsiteX60" fmla="*/ 431607 w 1373490"/>
                <a:gd name="connsiteY60" fmla="*/ 1053686 h 1370704"/>
                <a:gd name="connsiteX61" fmla="*/ 444972 w 1373490"/>
                <a:gd name="connsiteY61" fmla="*/ 1043366 h 1370704"/>
                <a:gd name="connsiteX62" fmla="*/ 576725 w 1373490"/>
                <a:gd name="connsiteY62" fmla="*/ 1117594 h 1370704"/>
                <a:gd name="connsiteX63" fmla="*/ 577524 w 1373490"/>
                <a:gd name="connsiteY63" fmla="*/ 1116672 h 1370704"/>
                <a:gd name="connsiteX64" fmla="*/ 841165 w 1373490"/>
                <a:gd name="connsiteY64" fmla="*/ 853687 h 1370704"/>
                <a:gd name="connsiteX65" fmla="*/ 939178 w 1373490"/>
                <a:gd name="connsiteY65" fmla="*/ 950265 h 1370704"/>
                <a:gd name="connsiteX66" fmla="*/ 860218 w 1373490"/>
                <a:gd name="connsiteY66" fmla="*/ 872740 h 1370704"/>
                <a:gd name="connsiteX67" fmla="*/ 629324 w 1373490"/>
                <a:gd name="connsiteY67" fmla="*/ 1107568 h 1370704"/>
                <a:gd name="connsiteX68" fmla="*/ 897356 w 1373490"/>
                <a:gd name="connsiteY68" fmla="*/ 1370705 h 1370704"/>
                <a:gd name="connsiteX69" fmla="*/ 1113767 w 1373490"/>
                <a:gd name="connsiteY69" fmla="*/ 1150616 h 1370704"/>
                <a:gd name="connsiteX70" fmla="*/ 1120647 w 1373490"/>
                <a:gd name="connsiteY70" fmla="*/ 1151206 h 1370704"/>
                <a:gd name="connsiteX71" fmla="*/ 1132611 w 1373490"/>
                <a:gd name="connsiteY71" fmla="*/ 1140857 h 1370704"/>
                <a:gd name="connsiteX72" fmla="*/ 1133951 w 1373490"/>
                <a:gd name="connsiteY72" fmla="*/ 1142178 h 1370704"/>
                <a:gd name="connsiteX73" fmla="*/ 1143767 w 1373490"/>
                <a:gd name="connsiteY73" fmla="*/ 1132048 h 1370704"/>
                <a:gd name="connsiteX74" fmla="*/ 1142732 w 1373490"/>
                <a:gd name="connsiteY74" fmla="*/ 1131012 h 1370704"/>
                <a:gd name="connsiteX75" fmla="*/ 1152596 w 1373490"/>
                <a:gd name="connsiteY75" fmla="*/ 1120768 h 1370704"/>
                <a:gd name="connsiteX76" fmla="*/ 1151778 w 1373490"/>
                <a:gd name="connsiteY76" fmla="*/ 1112966 h 1370704"/>
                <a:gd name="connsiteX77" fmla="*/ 1368902 w 1373490"/>
                <a:gd name="connsiteY77" fmla="*/ 892145 h 1370704"/>
                <a:gd name="connsiteX78" fmla="*/ 1100862 w 1373490"/>
                <a:gd name="connsiteY78" fmla="*/ 629003 h 1370704"/>
                <a:gd name="connsiteX79" fmla="*/ 872572 w 1373490"/>
                <a:gd name="connsiteY79" fmla="*/ 861175 h 1370704"/>
                <a:gd name="connsiteX80" fmla="*/ 853129 w 1373490"/>
                <a:gd name="connsiteY80" fmla="*/ 841751 h 1370704"/>
                <a:gd name="connsiteX81" fmla="*/ 1020010 w 1373490"/>
                <a:gd name="connsiteY81" fmla="*/ 675273 h 1370704"/>
                <a:gd name="connsiteX82" fmla="*/ 1008065 w 1373490"/>
                <a:gd name="connsiteY82" fmla="*/ 623031 h 1370704"/>
                <a:gd name="connsiteX83" fmla="*/ 935253 w 1373490"/>
                <a:gd name="connsiteY83" fmla="*/ 536021 h 1370704"/>
                <a:gd name="connsiteX84" fmla="*/ 961177 w 1373490"/>
                <a:gd name="connsiteY84" fmla="*/ 523391 h 1370704"/>
                <a:gd name="connsiteX85" fmla="*/ 961177 w 1373490"/>
                <a:gd name="connsiteY85" fmla="*/ 523398 h 1370704"/>
                <a:gd name="connsiteX86" fmla="*/ 1021711 w 1373490"/>
                <a:gd name="connsiteY86" fmla="*/ 561127 h 1370704"/>
                <a:gd name="connsiteX87" fmla="*/ 477470 w 1373490"/>
                <a:gd name="connsiteY87" fmla="*/ 9727 h 1370704"/>
                <a:gd name="connsiteX88" fmla="*/ 732175 w 1373490"/>
                <a:gd name="connsiteY88" fmla="*/ 267201 h 1370704"/>
                <a:gd name="connsiteX89" fmla="*/ 507625 w 1373490"/>
                <a:gd name="connsiteY89" fmla="*/ 489683 h 1370704"/>
                <a:gd name="connsiteX90" fmla="*/ 506273 w 1373490"/>
                <a:gd name="connsiteY90" fmla="*/ 491022 h 1370704"/>
                <a:gd name="connsiteX91" fmla="*/ 251567 w 1373490"/>
                <a:gd name="connsiteY91" fmla="*/ 233549 h 1370704"/>
                <a:gd name="connsiteX92" fmla="*/ 476118 w 1373490"/>
                <a:gd name="connsiteY92" fmla="*/ 11066 h 1370704"/>
                <a:gd name="connsiteX93" fmla="*/ 477470 w 1373490"/>
                <a:gd name="connsiteY93" fmla="*/ 9727 h 1370704"/>
                <a:gd name="connsiteX94" fmla="*/ 264805 w 1373490"/>
                <a:gd name="connsiteY94" fmla="*/ 731257 h 1370704"/>
                <a:gd name="connsiteX95" fmla="*/ 263454 w 1373490"/>
                <a:gd name="connsiteY95" fmla="*/ 732596 h 1370704"/>
                <a:gd name="connsiteX96" fmla="*/ 8747 w 1373490"/>
                <a:gd name="connsiteY96" fmla="*/ 475123 h 1370704"/>
                <a:gd name="connsiteX97" fmla="*/ 233298 w 1373490"/>
                <a:gd name="connsiteY97" fmla="*/ 252640 h 1370704"/>
                <a:gd name="connsiteX98" fmla="*/ 234649 w 1373490"/>
                <a:gd name="connsiteY98" fmla="*/ 251301 h 1370704"/>
                <a:gd name="connsiteX99" fmla="*/ 489355 w 1373490"/>
                <a:gd name="connsiteY99" fmla="*/ 508775 h 1370704"/>
                <a:gd name="connsiteX100" fmla="*/ 264805 w 1373490"/>
                <a:gd name="connsiteY100" fmla="*/ 731257 h 1370704"/>
                <a:gd name="connsiteX101" fmla="*/ 896529 w 1373490"/>
                <a:gd name="connsiteY101" fmla="*/ 1361962 h 1370704"/>
                <a:gd name="connsiteX102" fmla="*/ 638086 w 1373490"/>
                <a:gd name="connsiteY102" fmla="*/ 1108243 h 1370704"/>
                <a:gd name="connsiteX103" fmla="*/ 639417 w 1373490"/>
                <a:gd name="connsiteY103" fmla="*/ 1106884 h 1370704"/>
                <a:gd name="connsiteX104" fmla="*/ 861045 w 1373490"/>
                <a:gd name="connsiteY104" fmla="*/ 881483 h 1370704"/>
                <a:gd name="connsiteX105" fmla="*/ 1119487 w 1373490"/>
                <a:gd name="connsiteY105" fmla="*/ 1135212 h 1370704"/>
                <a:gd name="connsiteX106" fmla="*/ 1118147 w 1373490"/>
                <a:gd name="connsiteY106" fmla="*/ 1136571 h 1370704"/>
                <a:gd name="connsiteX107" fmla="*/ 896529 w 1373490"/>
                <a:gd name="connsiteY107" fmla="*/ 1361962 h 1370704"/>
                <a:gd name="connsiteX108" fmla="*/ 880070 w 1373490"/>
                <a:gd name="connsiteY108" fmla="*/ 863142 h 1370704"/>
                <a:gd name="connsiteX109" fmla="*/ 1101698 w 1373490"/>
                <a:gd name="connsiteY109" fmla="*/ 637750 h 1370704"/>
                <a:gd name="connsiteX110" fmla="*/ 1360131 w 1373490"/>
                <a:gd name="connsiteY110" fmla="*/ 891471 h 1370704"/>
                <a:gd name="connsiteX111" fmla="*/ 1358801 w 1373490"/>
                <a:gd name="connsiteY111" fmla="*/ 892829 h 1370704"/>
                <a:gd name="connsiteX112" fmla="*/ 1137172 w 1373490"/>
                <a:gd name="connsiteY112" fmla="*/ 1118230 h 1370704"/>
                <a:gd name="connsiteX113" fmla="*/ 878730 w 1373490"/>
                <a:gd name="connsiteY113" fmla="*/ 864501 h 1370704"/>
                <a:gd name="connsiteX114" fmla="*/ 880070 w 1373490"/>
                <a:gd name="connsiteY114" fmla="*/ 863142 h 1370704"/>
                <a:gd name="connsiteX115" fmla="*/ 965169 w 1373490"/>
                <a:gd name="connsiteY115" fmla="*/ 520501 h 1370704"/>
                <a:gd name="connsiteX116" fmla="*/ 851969 w 1373490"/>
                <a:gd name="connsiteY116" fmla="*/ 407502 h 1370704"/>
                <a:gd name="connsiteX117" fmla="*/ 853062 w 1373490"/>
                <a:gd name="connsiteY117" fmla="*/ 405505 h 1370704"/>
                <a:gd name="connsiteX118" fmla="*/ 966936 w 1373490"/>
                <a:gd name="connsiteY118" fmla="*/ 519382 h 1370704"/>
                <a:gd name="connsiteX119" fmla="*/ 965169 w 1373490"/>
                <a:gd name="connsiteY119" fmla="*/ 520501 h 1370704"/>
                <a:gd name="connsiteX120" fmla="*/ 1154154 w 1373490"/>
                <a:gd name="connsiteY120" fmla="*/ 20455 h 1370704"/>
                <a:gd name="connsiteX121" fmla="*/ 1177883 w 1373490"/>
                <a:gd name="connsiteY121" fmla="*/ 31722 h 1370704"/>
                <a:gd name="connsiteX122" fmla="*/ 1184830 w 1373490"/>
                <a:gd name="connsiteY122" fmla="*/ 37276 h 1370704"/>
                <a:gd name="connsiteX123" fmla="*/ 852939 w 1373490"/>
                <a:gd name="connsiteY123" fmla="*/ 371002 h 1370704"/>
                <a:gd name="connsiteX124" fmla="*/ 821911 w 1373490"/>
                <a:gd name="connsiteY124" fmla="*/ 349785 h 1370704"/>
                <a:gd name="connsiteX125" fmla="*/ 1154154 w 1373490"/>
                <a:gd name="connsiteY125" fmla="*/ 20455 h 1370704"/>
                <a:gd name="connsiteX126" fmla="*/ 1335433 w 1373490"/>
                <a:gd name="connsiteY126" fmla="*/ 186778 h 1370704"/>
                <a:gd name="connsiteX127" fmla="*/ 1340099 w 1373490"/>
                <a:gd name="connsiteY127" fmla="*/ 192975 h 1370704"/>
                <a:gd name="connsiteX128" fmla="*/ 1352690 w 1373490"/>
                <a:gd name="connsiteY128" fmla="*/ 217171 h 1370704"/>
                <a:gd name="connsiteX129" fmla="*/ 1020020 w 1373490"/>
                <a:gd name="connsiteY129" fmla="*/ 549466 h 1370704"/>
                <a:gd name="connsiteX130" fmla="*/ 1002012 w 1373490"/>
                <a:gd name="connsiteY130" fmla="*/ 522053 h 1370704"/>
                <a:gd name="connsiteX131" fmla="*/ 1335433 w 1373490"/>
                <a:gd name="connsiteY131" fmla="*/ 186778 h 1370704"/>
                <a:gd name="connsiteX132" fmla="*/ 998505 w 1373490"/>
                <a:gd name="connsiteY132" fmla="*/ 517493 h 1370704"/>
                <a:gd name="connsiteX133" fmla="*/ 978102 w 1373490"/>
                <a:gd name="connsiteY133" fmla="*/ 492744 h 1370704"/>
                <a:gd name="connsiteX134" fmla="*/ 1311514 w 1373490"/>
                <a:gd name="connsiteY134" fmla="*/ 157476 h 1370704"/>
                <a:gd name="connsiteX135" fmla="*/ 1331926 w 1373490"/>
                <a:gd name="connsiteY135" fmla="*/ 182225 h 1370704"/>
                <a:gd name="connsiteX136" fmla="*/ 998505 w 1373490"/>
                <a:gd name="connsiteY136" fmla="*/ 517493 h 1370704"/>
                <a:gd name="connsiteX137" fmla="*/ 974349 w 1373490"/>
                <a:gd name="connsiteY137" fmla="*/ 488433 h 1370704"/>
                <a:gd name="connsiteX138" fmla="*/ 929808 w 1373490"/>
                <a:gd name="connsiteY138" fmla="*/ 440846 h 1370704"/>
                <a:gd name="connsiteX139" fmla="*/ 886066 w 1373490"/>
                <a:gd name="connsiteY139" fmla="*/ 399135 h 1370704"/>
                <a:gd name="connsiteX140" fmla="*/ 1218185 w 1373490"/>
                <a:gd name="connsiteY140" fmla="*/ 65167 h 1370704"/>
                <a:gd name="connsiteX141" fmla="*/ 1307760 w 1373490"/>
                <a:gd name="connsiteY141" fmla="*/ 153171 h 1370704"/>
                <a:gd name="connsiteX142" fmla="*/ 974349 w 1373490"/>
                <a:gd name="connsiteY142" fmla="*/ 488433 h 1370704"/>
                <a:gd name="connsiteX143" fmla="*/ 881809 w 1373490"/>
                <a:gd name="connsiteY143" fmla="*/ 395331 h 1370704"/>
                <a:gd name="connsiteX144" fmla="*/ 857424 w 1373490"/>
                <a:gd name="connsiteY144" fmla="*/ 374583 h 1370704"/>
                <a:gd name="connsiteX145" fmla="*/ 1189277 w 1373490"/>
                <a:gd name="connsiteY145" fmla="*/ 40882 h 1370704"/>
                <a:gd name="connsiteX146" fmla="*/ 1213861 w 1373490"/>
                <a:gd name="connsiteY146" fmla="*/ 61428 h 1370704"/>
                <a:gd name="connsiteX147" fmla="*/ 881809 w 1373490"/>
                <a:gd name="connsiteY147" fmla="*/ 395331 h 1370704"/>
                <a:gd name="connsiteX148" fmla="*/ 1274357 w 1373490"/>
                <a:gd name="connsiteY148" fmla="*/ 50886 h 1370704"/>
                <a:gd name="connsiteX149" fmla="*/ 1307380 w 1373490"/>
                <a:gd name="connsiteY149" fmla="*/ 57538 h 1370704"/>
                <a:gd name="connsiteX150" fmla="*/ 1318546 w 1373490"/>
                <a:gd name="connsiteY150" fmla="*/ 111546 h 1370704"/>
                <a:gd name="connsiteX151" fmla="*/ 1299540 w 1373490"/>
                <a:gd name="connsiteY151" fmla="*/ 103706 h 1370704"/>
                <a:gd name="connsiteX152" fmla="*/ 1275307 w 1373490"/>
                <a:gd name="connsiteY152" fmla="*/ 77335 h 1370704"/>
                <a:gd name="connsiteX153" fmla="*/ 1274357 w 1373490"/>
                <a:gd name="connsiteY153" fmla="*/ 50886 h 1370704"/>
                <a:gd name="connsiteX154" fmla="*/ 1163420 w 1373490"/>
                <a:gd name="connsiteY154" fmla="*/ 11265 h 1370704"/>
                <a:gd name="connsiteX155" fmla="*/ 1184526 w 1373490"/>
                <a:gd name="connsiteY155" fmla="*/ 16415 h 1370704"/>
                <a:gd name="connsiteX156" fmla="*/ 1188336 w 1373490"/>
                <a:gd name="connsiteY156" fmla="*/ 19298 h 1370704"/>
                <a:gd name="connsiteX157" fmla="*/ 1354771 w 1373490"/>
                <a:gd name="connsiteY157" fmla="*/ 185494 h 1370704"/>
                <a:gd name="connsiteX158" fmla="*/ 1363181 w 1373490"/>
                <a:gd name="connsiteY158" fmla="*/ 206698 h 1370704"/>
                <a:gd name="connsiteX159" fmla="*/ 1360425 w 1373490"/>
                <a:gd name="connsiteY159" fmla="*/ 209450 h 1370704"/>
                <a:gd name="connsiteX160" fmla="*/ 1347711 w 1373490"/>
                <a:gd name="connsiteY160" fmla="*/ 187279 h 1370704"/>
                <a:gd name="connsiteX161" fmla="*/ 1183784 w 1373490"/>
                <a:gd name="connsiteY161" fmla="*/ 24276 h 1370704"/>
                <a:gd name="connsiteX162" fmla="*/ 1162536 w 1373490"/>
                <a:gd name="connsiteY162" fmla="*/ 12151 h 1370704"/>
                <a:gd name="connsiteX163" fmla="*/ 1163192 w 1373490"/>
                <a:gd name="connsiteY163" fmla="*/ 11498 h 1370704"/>
                <a:gd name="connsiteX164" fmla="*/ 1163420 w 1373490"/>
                <a:gd name="connsiteY164" fmla="*/ 11265 h 1370704"/>
                <a:gd name="connsiteX165" fmla="*/ 723622 w 1373490"/>
                <a:gd name="connsiteY165" fmla="*/ 394891 h 1370704"/>
                <a:gd name="connsiteX166" fmla="*/ 724373 w 1373490"/>
                <a:gd name="connsiteY166" fmla="*/ 395491 h 1370704"/>
                <a:gd name="connsiteX167" fmla="*/ 317552 w 1373490"/>
                <a:gd name="connsiteY167" fmla="*/ 804173 h 1370704"/>
                <a:gd name="connsiteX168" fmla="*/ 312133 w 1373490"/>
                <a:gd name="connsiteY168" fmla="*/ 799847 h 1370704"/>
                <a:gd name="connsiteX169" fmla="*/ 278938 w 1373490"/>
                <a:gd name="connsiteY169" fmla="*/ 781014 h 1370704"/>
                <a:gd name="connsiteX170" fmla="*/ 686969 w 1373490"/>
                <a:gd name="connsiteY170" fmla="*/ 377507 h 1370704"/>
                <a:gd name="connsiteX171" fmla="*/ 723622 w 1373490"/>
                <a:gd name="connsiteY171" fmla="*/ 394891 h 1370704"/>
                <a:gd name="connsiteX172" fmla="*/ 565125 w 1373490"/>
                <a:gd name="connsiteY172" fmla="*/ 1051415 h 1370704"/>
                <a:gd name="connsiteX173" fmla="*/ 564592 w 1373490"/>
                <a:gd name="connsiteY173" fmla="*/ 1050702 h 1370704"/>
                <a:gd name="connsiteX174" fmla="*/ 972144 w 1373490"/>
                <a:gd name="connsiteY174" fmla="*/ 641293 h 1370704"/>
                <a:gd name="connsiteX175" fmla="*/ 973987 w 1373490"/>
                <a:gd name="connsiteY175" fmla="*/ 643761 h 1370704"/>
                <a:gd name="connsiteX176" fmla="*/ 993450 w 1373490"/>
                <a:gd name="connsiteY176" fmla="*/ 681065 h 1370704"/>
                <a:gd name="connsiteX177" fmla="*/ 585563 w 1373490"/>
                <a:gd name="connsiteY177" fmla="*/ 1088039 h 1370704"/>
                <a:gd name="connsiteX178" fmla="*/ 565125 w 1373490"/>
                <a:gd name="connsiteY178" fmla="*/ 1051415 h 1370704"/>
                <a:gd name="connsiteX179" fmla="*/ 561140 w 1373490"/>
                <a:gd name="connsiteY179" fmla="*/ 1046093 h 1370704"/>
                <a:gd name="connsiteX180" fmla="*/ 530703 w 1373490"/>
                <a:gd name="connsiteY180" fmla="*/ 1007939 h 1370704"/>
                <a:gd name="connsiteX181" fmla="*/ 938152 w 1373490"/>
                <a:gd name="connsiteY181" fmla="*/ 598622 h 1370704"/>
                <a:gd name="connsiteX182" fmla="*/ 968685 w 1373490"/>
                <a:gd name="connsiteY182" fmla="*/ 636680 h 1370704"/>
                <a:gd name="connsiteX183" fmla="*/ 561140 w 1373490"/>
                <a:gd name="connsiteY183" fmla="*/ 1046093 h 1370704"/>
                <a:gd name="connsiteX184" fmla="*/ 527006 w 1373490"/>
                <a:gd name="connsiteY184" fmla="*/ 1003567 h 1370704"/>
                <a:gd name="connsiteX185" fmla="*/ 364063 w 1373490"/>
                <a:gd name="connsiteY185" fmla="*/ 842597 h 1370704"/>
                <a:gd name="connsiteX186" fmla="*/ 771023 w 1373490"/>
                <a:gd name="connsiteY186" fmla="*/ 433779 h 1370704"/>
                <a:gd name="connsiteX187" fmla="*/ 934436 w 1373490"/>
                <a:gd name="connsiteY187" fmla="*/ 594273 h 1370704"/>
                <a:gd name="connsiteX188" fmla="*/ 527006 w 1373490"/>
                <a:gd name="connsiteY188" fmla="*/ 1003567 h 1370704"/>
                <a:gd name="connsiteX189" fmla="*/ 359717 w 1373490"/>
                <a:gd name="connsiteY189" fmla="*/ 838881 h 1370704"/>
                <a:gd name="connsiteX190" fmla="*/ 322034 w 1373490"/>
                <a:gd name="connsiteY190" fmla="*/ 807759 h 1370704"/>
                <a:gd name="connsiteX191" fmla="*/ 728858 w 1373490"/>
                <a:gd name="connsiteY191" fmla="*/ 399070 h 1370704"/>
                <a:gd name="connsiteX192" fmla="*/ 766642 w 1373490"/>
                <a:gd name="connsiteY192" fmla="*/ 430091 h 1370704"/>
                <a:gd name="connsiteX193" fmla="*/ 359717 w 1373490"/>
                <a:gd name="connsiteY193" fmla="*/ 838881 h 1370704"/>
                <a:gd name="connsiteX194" fmla="*/ 513015 w 1373490"/>
                <a:gd name="connsiteY194" fmla="*/ 1223875 h 1370704"/>
                <a:gd name="connsiteX195" fmla="*/ 452010 w 1373490"/>
                <a:gd name="connsiteY195" fmla="*/ 1180665 h 1370704"/>
                <a:gd name="connsiteX196" fmla="*/ 321563 w 1373490"/>
                <a:gd name="connsiteY196" fmla="*/ 1035336 h 1370704"/>
                <a:gd name="connsiteX197" fmla="*/ 190418 w 1373490"/>
                <a:gd name="connsiteY197" fmla="*/ 915675 h 1370704"/>
                <a:gd name="connsiteX198" fmla="*/ 139606 w 1373490"/>
                <a:gd name="connsiteY198" fmla="*/ 843775 h 1370704"/>
                <a:gd name="connsiteX199" fmla="*/ 169172 w 1373490"/>
                <a:gd name="connsiteY199" fmla="*/ 850228 h 1370704"/>
                <a:gd name="connsiteX200" fmla="*/ 183007 w 1373490"/>
                <a:gd name="connsiteY200" fmla="*/ 855891 h 1370704"/>
                <a:gd name="connsiteX201" fmla="*/ 362278 w 1373490"/>
                <a:gd name="connsiteY201" fmla="*/ 992905 h 1370704"/>
                <a:gd name="connsiteX202" fmla="*/ 362494 w 1373490"/>
                <a:gd name="connsiteY202" fmla="*/ 993114 h 1370704"/>
                <a:gd name="connsiteX203" fmla="*/ 501322 w 1373490"/>
                <a:gd name="connsiteY203" fmla="*/ 1172787 h 1370704"/>
                <a:gd name="connsiteX204" fmla="*/ 501203 w 1373490"/>
                <a:gd name="connsiteY204" fmla="*/ 1172663 h 1370704"/>
                <a:gd name="connsiteX205" fmla="*/ 513015 w 1373490"/>
                <a:gd name="connsiteY205" fmla="*/ 1223875 h 1370704"/>
                <a:gd name="connsiteX206" fmla="*/ 174983 w 1373490"/>
                <a:gd name="connsiteY206" fmla="*/ 1193380 h 1370704"/>
                <a:gd name="connsiteX207" fmla="*/ 147632 w 1373490"/>
                <a:gd name="connsiteY207" fmla="*/ 1221622 h 1370704"/>
                <a:gd name="connsiteX208" fmla="*/ 131626 w 1373490"/>
                <a:gd name="connsiteY208" fmla="*/ 1223134 h 1370704"/>
                <a:gd name="connsiteX209" fmla="*/ 133051 w 1373490"/>
                <a:gd name="connsiteY209" fmla="*/ 1212500 h 1370704"/>
                <a:gd name="connsiteX210" fmla="*/ 133018 w 1373490"/>
                <a:gd name="connsiteY210" fmla="*/ 1212519 h 1370704"/>
                <a:gd name="connsiteX211" fmla="*/ 164015 w 1373490"/>
                <a:gd name="connsiteY211" fmla="*/ 1183639 h 1370704"/>
                <a:gd name="connsiteX212" fmla="*/ 173022 w 1373490"/>
                <a:gd name="connsiteY212" fmla="*/ 1182964 h 1370704"/>
                <a:gd name="connsiteX213" fmla="*/ 173027 w 1373490"/>
                <a:gd name="connsiteY213" fmla="*/ 1182964 h 1370704"/>
                <a:gd name="connsiteX214" fmla="*/ 174983 w 1373490"/>
                <a:gd name="connsiteY214" fmla="*/ 1193380 h 1370704"/>
                <a:gd name="connsiteX215" fmla="*/ 179394 w 1373490"/>
                <a:gd name="connsiteY215" fmla="*/ 1183725 h 1370704"/>
                <a:gd name="connsiteX216" fmla="*/ 179330 w 1373490"/>
                <a:gd name="connsiteY216" fmla="*/ 1183658 h 1370704"/>
                <a:gd name="connsiteX217" fmla="*/ 210848 w 1373490"/>
                <a:gd name="connsiteY217" fmla="*/ 1083468 h 1370704"/>
                <a:gd name="connsiteX218" fmla="*/ 243881 w 1373490"/>
                <a:gd name="connsiteY218" fmla="*/ 1117147 h 1370704"/>
                <a:gd name="connsiteX219" fmla="*/ 278728 w 1373490"/>
                <a:gd name="connsiteY219" fmla="*/ 1151462 h 1370704"/>
                <a:gd name="connsiteX220" fmla="*/ 179394 w 1373490"/>
                <a:gd name="connsiteY220" fmla="*/ 1183725 h 1370704"/>
                <a:gd name="connsiteX221" fmla="*/ 506574 w 1373490"/>
                <a:gd name="connsiteY221" fmla="*/ 1313032 h 1370704"/>
                <a:gd name="connsiteX222" fmla="*/ 296968 w 1373490"/>
                <a:gd name="connsiteY222" fmla="*/ 1155824 h 1370704"/>
                <a:gd name="connsiteX223" fmla="*/ 348610 w 1373490"/>
                <a:gd name="connsiteY223" fmla="*/ 1137863 h 1370704"/>
                <a:gd name="connsiteX224" fmla="*/ 352094 w 1373490"/>
                <a:gd name="connsiteY224" fmla="*/ 1133749 h 1370704"/>
                <a:gd name="connsiteX225" fmla="*/ 339741 w 1373490"/>
                <a:gd name="connsiteY225" fmla="*/ 1132010 h 1370704"/>
                <a:gd name="connsiteX226" fmla="*/ 288968 w 1373490"/>
                <a:gd name="connsiteY226" fmla="*/ 1148155 h 1370704"/>
                <a:gd name="connsiteX227" fmla="*/ 250609 w 1373490"/>
                <a:gd name="connsiteY227" fmla="*/ 1110438 h 1370704"/>
                <a:gd name="connsiteX228" fmla="*/ 214096 w 1373490"/>
                <a:gd name="connsiteY228" fmla="*/ 1073139 h 1370704"/>
                <a:gd name="connsiteX229" fmla="*/ 229506 w 1373490"/>
                <a:gd name="connsiteY229" fmla="*/ 1024151 h 1370704"/>
                <a:gd name="connsiteX230" fmla="*/ 227843 w 1373490"/>
                <a:gd name="connsiteY230" fmla="*/ 1016748 h 1370704"/>
                <a:gd name="connsiteX231" fmla="*/ 222498 w 1373490"/>
                <a:gd name="connsiteY231" fmla="*/ 1024103 h 1370704"/>
                <a:gd name="connsiteX232" fmla="*/ 207862 w 1373490"/>
                <a:gd name="connsiteY232" fmla="*/ 1066620 h 1370704"/>
                <a:gd name="connsiteX233" fmla="*/ 91732 w 1373490"/>
                <a:gd name="connsiteY233" fmla="*/ 933284 h 1370704"/>
                <a:gd name="connsiteX234" fmla="*/ 46107 w 1373490"/>
                <a:gd name="connsiteY234" fmla="*/ 843946 h 1370704"/>
                <a:gd name="connsiteX235" fmla="*/ 52259 w 1373490"/>
                <a:gd name="connsiteY235" fmla="*/ 842122 h 1370704"/>
                <a:gd name="connsiteX236" fmla="*/ 152184 w 1373490"/>
                <a:gd name="connsiteY236" fmla="*/ 897676 h 1370704"/>
                <a:gd name="connsiteX237" fmla="*/ 314835 w 1373490"/>
                <a:gd name="connsiteY237" fmla="*/ 1042045 h 1370704"/>
                <a:gd name="connsiteX238" fmla="*/ 470081 w 1373490"/>
                <a:gd name="connsiteY238" fmla="*/ 1220463 h 1370704"/>
                <a:gd name="connsiteX239" fmla="*/ 512243 w 1373490"/>
                <a:gd name="connsiteY239" fmla="*/ 1311283 h 1370704"/>
                <a:gd name="connsiteX240" fmla="*/ 506574 w 1373490"/>
                <a:gd name="connsiteY240" fmla="*/ 1313032 h 1370704"/>
                <a:gd name="connsiteX241" fmla="*/ 458340 w 1373490"/>
                <a:gd name="connsiteY241" fmla="*/ 1032361 h 1370704"/>
                <a:gd name="connsiteX242" fmla="*/ 415486 w 1373490"/>
                <a:gd name="connsiteY242" fmla="*/ 971077 h 1370704"/>
                <a:gd name="connsiteX243" fmla="*/ 337679 w 1373490"/>
                <a:gd name="connsiteY243" fmla="*/ 921348 h 1370704"/>
                <a:gd name="connsiteX244" fmla="*/ 341025 w 1373490"/>
                <a:gd name="connsiteY244" fmla="*/ 917974 h 1370704"/>
                <a:gd name="connsiteX245" fmla="*/ 417863 w 1373490"/>
                <a:gd name="connsiteY245" fmla="*/ 968549 h 1370704"/>
                <a:gd name="connsiteX246" fmla="*/ 462013 w 1373490"/>
                <a:gd name="connsiteY246" fmla="*/ 1029529 h 1370704"/>
                <a:gd name="connsiteX247" fmla="*/ 458340 w 1373490"/>
                <a:gd name="connsiteY247" fmla="*/ 1032361 h 1370704"/>
                <a:gd name="connsiteX248" fmla="*/ 1009605 w 1373490"/>
                <a:gd name="connsiteY248" fmla="*/ 664942 h 1370704"/>
                <a:gd name="connsiteX249" fmla="*/ 1005357 w 1373490"/>
                <a:gd name="connsiteY249" fmla="*/ 669186 h 1370704"/>
                <a:gd name="connsiteX250" fmla="*/ 985733 w 1373490"/>
                <a:gd name="connsiteY250" fmla="*/ 634971 h 1370704"/>
                <a:gd name="connsiteX251" fmla="*/ 732736 w 1373490"/>
                <a:gd name="connsiteY251" fmla="*/ 383400 h 1370704"/>
                <a:gd name="connsiteX252" fmla="*/ 699931 w 1373490"/>
                <a:gd name="connsiteY252" fmla="*/ 364684 h 1370704"/>
                <a:gd name="connsiteX253" fmla="*/ 700958 w 1373490"/>
                <a:gd name="connsiteY253" fmla="*/ 363677 h 1370704"/>
                <a:gd name="connsiteX254" fmla="*/ 701300 w 1373490"/>
                <a:gd name="connsiteY254" fmla="*/ 363319 h 1370704"/>
                <a:gd name="connsiteX255" fmla="*/ 733876 w 1373490"/>
                <a:gd name="connsiteY255" fmla="*/ 371267 h 1370704"/>
                <a:gd name="connsiteX256" fmla="*/ 739758 w 1373490"/>
                <a:gd name="connsiteY256" fmla="*/ 375716 h 1370704"/>
                <a:gd name="connsiteX257" fmla="*/ 996623 w 1373490"/>
                <a:gd name="connsiteY257" fmla="*/ 632216 h 1370704"/>
                <a:gd name="connsiteX258" fmla="*/ 1009605 w 1373490"/>
                <a:gd name="connsiteY258" fmla="*/ 664942 h 137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</a:cxnLst>
              <a:rect l="l" t="t" r="r" b="b"/>
              <a:pathLst>
                <a:path w="1373490" h="1370704">
                  <a:moveTo>
                    <a:pt x="1021711" y="561127"/>
                  </a:moveTo>
                  <a:lnTo>
                    <a:pt x="1021749" y="561169"/>
                  </a:lnTo>
                  <a:lnTo>
                    <a:pt x="1369919" y="213394"/>
                  </a:lnTo>
                  <a:cubicBezTo>
                    <a:pt x="1380192" y="202972"/>
                    <a:pt x="1365358" y="183463"/>
                    <a:pt x="1362184" y="179545"/>
                  </a:cubicBezTo>
                  <a:cubicBezTo>
                    <a:pt x="1351559" y="165896"/>
                    <a:pt x="1341106" y="153157"/>
                    <a:pt x="1330919" y="141280"/>
                  </a:cubicBezTo>
                  <a:cubicBezTo>
                    <a:pt x="1338550" y="129949"/>
                    <a:pt x="1343016" y="116358"/>
                    <a:pt x="1343016" y="101726"/>
                  </a:cubicBezTo>
                  <a:cubicBezTo>
                    <a:pt x="1343016" y="62232"/>
                    <a:pt x="1310630" y="30216"/>
                    <a:pt x="1270670" y="30216"/>
                  </a:cubicBezTo>
                  <a:cubicBezTo>
                    <a:pt x="1256244" y="30216"/>
                    <a:pt x="1242817" y="34401"/>
                    <a:pt x="1231537" y="41594"/>
                  </a:cubicBezTo>
                  <a:cubicBezTo>
                    <a:pt x="1214688" y="27264"/>
                    <a:pt x="1201707" y="17476"/>
                    <a:pt x="1194057" y="11709"/>
                  </a:cubicBezTo>
                  <a:cubicBezTo>
                    <a:pt x="1192632" y="10638"/>
                    <a:pt x="1191377" y="9688"/>
                    <a:pt x="1190284" y="8857"/>
                  </a:cubicBezTo>
                  <a:cubicBezTo>
                    <a:pt x="1169406" y="-7065"/>
                    <a:pt x="1158202" y="2976"/>
                    <a:pt x="1156463" y="4784"/>
                  </a:cubicBezTo>
                  <a:lnTo>
                    <a:pt x="810033" y="348174"/>
                  </a:lnTo>
                  <a:lnTo>
                    <a:pt x="810099" y="348239"/>
                  </a:lnTo>
                  <a:cubicBezTo>
                    <a:pt x="806488" y="354219"/>
                    <a:pt x="823879" y="380862"/>
                    <a:pt x="849451" y="411390"/>
                  </a:cubicBezTo>
                  <a:lnTo>
                    <a:pt x="835966" y="436083"/>
                  </a:lnTo>
                  <a:cubicBezTo>
                    <a:pt x="795522" y="399395"/>
                    <a:pt x="764542" y="376034"/>
                    <a:pt x="748587" y="364005"/>
                  </a:cubicBezTo>
                  <a:cubicBezTo>
                    <a:pt x="746391" y="362351"/>
                    <a:pt x="744453" y="360886"/>
                    <a:pt x="742771" y="359603"/>
                  </a:cubicBezTo>
                  <a:cubicBezTo>
                    <a:pt x="710546" y="335029"/>
                    <a:pt x="693251" y="350528"/>
                    <a:pt x="690571" y="353318"/>
                  </a:cubicBezTo>
                  <a:lnTo>
                    <a:pt x="527415" y="514850"/>
                  </a:lnTo>
                  <a:lnTo>
                    <a:pt x="509619" y="497168"/>
                  </a:lnTo>
                  <a:lnTo>
                    <a:pt x="740927" y="267995"/>
                  </a:lnTo>
                  <a:lnTo>
                    <a:pt x="476762" y="966"/>
                  </a:lnTo>
                  <a:lnTo>
                    <a:pt x="256774" y="218927"/>
                  </a:lnTo>
                  <a:cubicBezTo>
                    <a:pt x="252587" y="215825"/>
                    <a:pt x="248968" y="218133"/>
                    <a:pt x="248968" y="218133"/>
                  </a:cubicBezTo>
                  <a:lnTo>
                    <a:pt x="238760" y="228034"/>
                  </a:lnTo>
                  <a:lnTo>
                    <a:pt x="237723" y="227004"/>
                  </a:lnTo>
                  <a:cubicBezTo>
                    <a:pt x="229809" y="228301"/>
                    <a:pt x="227625" y="236863"/>
                    <a:pt x="227625" y="236863"/>
                  </a:cubicBezTo>
                  <a:lnTo>
                    <a:pt x="228953" y="238201"/>
                  </a:lnTo>
                  <a:lnTo>
                    <a:pt x="218648" y="250201"/>
                  </a:lnTo>
                  <a:cubicBezTo>
                    <a:pt x="218648" y="250201"/>
                    <a:pt x="216861" y="253427"/>
                    <a:pt x="219270" y="257078"/>
                  </a:cubicBezTo>
                  <a:lnTo>
                    <a:pt x="0" y="474327"/>
                  </a:lnTo>
                  <a:lnTo>
                    <a:pt x="264161" y="741358"/>
                  </a:lnTo>
                  <a:lnTo>
                    <a:pt x="498103" y="509571"/>
                  </a:lnTo>
                  <a:lnTo>
                    <a:pt x="420294" y="430918"/>
                  </a:lnTo>
                  <a:lnTo>
                    <a:pt x="515420" y="526727"/>
                  </a:lnTo>
                  <a:lnTo>
                    <a:pt x="251810" y="787711"/>
                  </a:lnTo>
                  <a:cubicBezTo>
                    <a:pt x="251359" y="788021"/>
                    <a:pt x="250929" y="788354"/>
                    <a:pt x="250545" y="788738"/>
                  </a:cubicBezTo>
                  <a:cubicBezTo>
                    <a:pt x="236685" y="802561"/>
                    <a:pt x="270710" y="860263"/>
                    <a:pt x="330298" y="928779"/>
                  </a:cubicBezTo>
                  <a:lnTo>
                    <a:pt x="332800" y="926261"/>
                  </a:lnTo>
                  <a:lnTo>
                    <a:pt x="320106" y="939413"/>
                  </a:lnTo>
                  <a:cubicBezTo>
                    <a:pt x="283779" y="907008"/>
                    <a:pt x="232839" y="866449"/>
                    <a:pt x="186676" y="847130"/>
                  </a:cubicBezTo>
                  <a:cubicBezTo>
                    <a:pt x="103785" y="812425"/>
                    <a:pt x="76882" y="813727"/>
                    <a:pt x="42658" y="834795"/>
                  </a:cubicBezTo>
                  <a:lnTo>
                    <a:pt x="42667" y="834814"/>
                  </a:lnTo>
                  <a:cubicBezTo>
                    <a:pt x="41460" y="835469"/>
                    <a:pt x="40358" y="836258"/>
                    <a:pt x="39396" y="837218"/>
                  </a:cubicBezTo>
                  <a:cubicBezTo>
                    <a:pt x="32481" y="844117"/>
                    <a:pt x="33652" y="856804"/>
                    <a:pt x="42975" y="876009"/>
                  </a:cubicBezTo>
                  <a:cubicBezTo>
                    <a:pt x="50907" y="892345"/>
                    <a:pt x="64767" y="913555"/>
                    <a:pt x="84171" y="939033"/>
                  </a:cubicBezTo>
                  <a:cubicBezTo>
                    <a:pt x="113764" y="977909"/>
                    <a:pt x="155578" y="1025747"/>
                    <a:pt x="204381" y="1076731"/>
                  </a:cubicBezTo>
                  <a:lnTo>
                    <a:pt x="170087" y="1176360"/>
                  </a:lnTo>
                  <a:cubicBezTo>
                    <a:pt x="168278" y="1175467"/>
                    <a:pt x="166539" y="1174659"/>
                    <a:pt x="165361" y="1174136"/>
                  </a:cubicBezTo>
                  <a:lnTo>
                    <a:pt x="119549" y="1219665"/>
                  </a:lnTo>
                  <a:cubicBezTo>
                    <a:pt x="123665" y="1220558"/>
                    <a:pt x="129302" y="1224378"/>
                    <a:pt x="134504" y="1229900"/>
                  </a:cubicBezTo>
                  <a:cubicBezTo>
                    <a:pt x="138019" y="1233634"/>
                    <a:pt x="142601" y="1239659"/>
                    <a:pt x="143737" y="1244525"/>
                  </a:cubicBezTo>
                  <a:lnTo>
                    <a:pt x="190782" y="1197656"/>
                  </a:lnTo>
                  <a:cubicBezTo>
                    <a:pt x="190782" y="1197656"/>
                    <a:pt x="189593" y="1196050"/>
                    <a:pt x="187818" y="1193769"/>
                  </a:cubicBezTo>
                  <a:lnTo>
                    <a:pt x="286895" y="1159321"/>
                  </a:lnTo>
                  <a:cubicBezTo>
                    <a:pt x="375551" y="1244297"/>
                    <a:pt x="469958" y="1322535"/>
                    <a:pt x="506575" y="1322535"/>
                  </a:cubicBezTo>
                  <a:cubicBezTo>
                    <a:pt x="511781" y="1322535"/>
                    <a:pt x="515947" y="1321005"/>
                    <a:pt x="518956" y="1318011"/>
                  </a:cubicBezTo>
                  <a:cubicBezTo>
                    <a:pt x="519382" y="1317583"/>
                    <a:pt x="519778" y="1317137"/>
                    <a:pt x="520145" y="1316662"/>
                  </a:cubicBezTo>
                  <a:cubicBezTo>
                    <a:pt x="522865" y="1314077"/>
                    <a:pt x="532325" y="1303842"/>
                    <a:pt x="536380" y="1283563"/>
                  </a:cubicBezTo>
                  <a:cubicBezTo>
                    <a:pt x="542415" y="1253372"/>
                    <a:pt x="534164" y="1215987"/>
                    <a:pt x="511854" y="1172445"/>
                  </a:cubicBezTo>
                  <a:cubicBezTo>
                    <a:pt x="488755" y="1127353"/>
                    <a:pt x="458400" y="1085958"/>
                    <a:pt x="431607" y="1053686"/>
                  </a:cubicBezTo>
                  <a:lnTo>
                    <a:pt x="444972" y="1043366"/>
                  </a:lnTo>
                  <a:cubicBezTo>
                    <a:pt x="510185" y="1100013"/>
                    <a:pt x="563183" y="1131097"/>
                    <a:pt x="576725" y="1117594"/>
                  </a:cubicBezTo>
                  <a:cubicBezTo>
                    <a:pt x="577011" y="1117308"/>
                    <a:pt x="577277" y="1116995"/>
                    <a:pt x="577524" y="1116672"/>
                  </a:cubicBezTo>
                  <a:lnTo>
                    <a:pt x="841165" y="853687"/>
                  </a:lnTo>
                  <a:lnTo>
                    <a:pt x="939178" y="950265"/>
                  </a:lnTo>
                  <a:lnTo>
                    <a:pt x="860218" y="872740"/>
                  </a:lnTo>
                  <a:lnTo>
                    <a:pt x="629324" y="1107568"/>
                  </a:lnTo>
                  <a:lnTo>
                    <a:pt x="897356" y="1370705"/>
                  </a:lnTo>
                  <a:lnTo>
                    <a:pt x="1113767" y="1150616"/>
                  </a:lnTo>
                  <a:cubicBezTo>
                    <a:pt x="1117425" y="1153011"/>
                    <a:pt x="1120647" y="1151206"/>
                    <a:pt x="1120647" y="1151206"/>
                  </a:cubicBezTo>
                  <a:lnTo>
                    <a:pt x="1132611" y="1140857"/>
                  </a:lnTo>
                  <a:lnTo>
                    <a:pt x="1133951" y="1142178"/>
                  </a:lnTo>
                  <a:cubicBezTo>
                    <a:pt x="1133951" y="1142178"/>
                    <a:pt x="1142504" y="1139964"/>
                    <a:pt x="1143767" y="1132048"/>
                  </a:cubicBezTo>
                  <a:lnTo>
                    <a:pt x="1142732" y="1131012"/>
                  </a:lnTo>
                  <a:lnTo>
                    <a:pt x="1152596" y="1120768"/>
                  </a:lnTo>
                  <a:cubicBezTo>
                    <a:pt x="1152596" y="1120768"/>
                    <a:pt x="1154895" y="1117137"/>
                    <a:pt x="1151778" y="1112966"/>
                  </a:cubicBezTo>
                  <a:lnTo>
                    <a:pt x="1368902" y="892145"/>
                  </a:lnTo>
                  <a:lnTo>
                    <a:pt x="1100862" y="629003"/>
                  </a:lnTo>
                  <a:lnTo>
                    <a:pt x="872572" y="861175"/>
                  </a:lnTo>
                  <a:lnTo>
                    <a:pt x="853129" y="841751"/>
                  </a:lnTo>
                  <a:lnTo>
                    <a:pt x="1020010" y="675273"/>
                  </a:lnTo>
                  <a:cubicBezTo>
                    <a:pt x="1035861" y="659186"/>
                    <a:pt x="1012959" y="629073"/>
                    <a:pt x="1008065" y="623031"/>
                  </a:cubicBezTo>
                  <a:cubicBezTo>
                    <a:pt x="982996" y="590828"/>
                    <a:pt x="958555" y="561897"/>
                    <a:pt x="935253" y="536021"/>
                  </a:cubicBezTo>
                  <a:lnTo>
                    <a:pt x="961177" y="523391"/>
                  </a:lnTo>
                  <a:cubicBezTo>
                    <a:pt x="961177" y="523392"/>
                    <a:pt x="961177" y="523397"/>
                    <a:pt x="961177" y="523398"/>
                  </a:cubicBezTo>
                  <a:cubicBezTo>
                    <a:pt x="990770" y="548255"/>
                    <a:pt x="1016371" y="565267"/>
                    <a:pt x="1021711" y="561127"/>
                  </a:cubicBezTo>
                  <a:close/>
                  <a:moveTo>
                    <a:pt x="477470" y="9727"/>
                  </a:moveTo>
                  <a:lnTo>
                    <a:pt x="732175" y="267201"/>
                  </a:lnTo>
                  <a:lnTo>
                    <a:pt x="507625" y="489683"/>
                  </a:lnTo>
                  <a:lnTo>
                    <a:pt x="506273" y="491022"/>
                  </a:lnTo>
                  <a:lnTo>
                    <a:pt x="251567" y="233549"/>
                  </a:lnTo>
                  <a:lnTo>
                    <a:pt x="476118" y="11066"/>
                  </a:lnTo>
                  <a:lnTo>
                    <a:pt x="477470" y="9727"/>
                  </a:lnTo>
                  <a:close/>
                  <a:moveTo>
                    <a:pt x="264805" y="731257"/>
                  </a:moveTo>
                  <a:lnTo>
                    <a:pt x="263454" y="732596"/>
                  </a:lnTo>
                  <a:lnTo>
                    <a:pt x="8747" y="475123"/>
                  </a:lnTo>
                  <a:lnTo>
                    <a:pt x="233298" y="252640"/>
                  </a:lnTo>
                  <a:lnTo>
                    <a:pt x="234649" y="251301"/>
                  </a:lnTo>
                  <a:lnTo>
                    <a:pt x="489355" y="508775"/>
                  </a:lnTo>
                  <a:lnTo>
                    <a:pt x="264805" y="731257"/>
                  </a:lnTo>
                  <a:close/>
                  <a:moveTo>
                    <a:pt x="896529" y="1361962"/>
                  </a:moveTo>
                  <a:lnTo>
                    <a:pt x="638086" y="1108243"/>
                  </a:lnTo>
                  <a:lnTo>
                    <a:pt x="639417" y="1106884"/>
                  </a:lnTo>
                  <a:lnTo>
                    <a:pt x="861045" y="881483"/>
                  </a:lnTo>
                  <a:lnTo>
                    <a:pt x="1119487" y="1135212"/>
                  </a:lnTo>
                  <a:lnTo>
                    <a:pt x="1118147" y="1136571"/>
                  </a:lnTo>
                  <a:lnTo>
                    <a:pt x="896529" y="1361962"/>
                  </a:lnTo>
                  <a:close/>
                  <a:moveTo>
                    <a:pt x="880070" y="863142"/>
                  </a:moveTo>
                  <a:lnTo>
                    <a:pt x="1101698" y="637750"/>
                  </a:lnTo>
                  <a:lnTo>
                    <a:pt x="1360131" y="891471"/>
                  </a:lnTo>
                  <a:lnTo>
                    <a:pt x="1358801" y="892829"/>
                  </a:lnTo>
                  <a:lnTo>
                    <a:pt x="1137172" y="1118230"/>
                  </a:lnTo>
                  <a:lnTo>
                    <a:pt x="878730" y="864501"/>
                  </a:lnTo>
                  <a:lnTo>
                    <a:pt x="880070" y="863142"/>
                  </a:lnTo>
                  <a:close/>
                  <a:moveTo>
                    <a:pt x="965169" y="520501"/>
                  </a:moveTo>
                  <a:cubicBezTo>
                    <a:pt x="926273" y="430714"/>
                    <a:pt x="857253" y="409044"/>
                    <a:pt x="851969" y="407502"/>
                  </a:cubicBezTo>
                  <a:lnTo>
                    <a:pt x="853062" y="405505"/>
                  </a:lnTo>
                  <a:cubicBezTo>
                    <a:pt x="853062" y="405505"/>
                    <a:pt x="926549" y="425302"/>
                    <a:pt x="966936" y="519382"/>
                  </a:cubicBezTo>
                  <a:cubicBezTo>
                    <a:pt x="966936" y="519382"/>
                    <a:pt x="966157" y="519868"/>
                    <a:pt x="965169" y="520501"/>
                  </a:cubicBezTo>
                  <a:close/>
                  <a:moveTo>
                    <a:pt x="1154154" y="20455"/>
                  </a:moveTo>
                  <a:cubicBezTo>
                    <a:pt x="1156121" y="20265"/>
                    <a:pt x="1163733" y="20503"/>
                    <a:pt x="1177883" y="31722"/>
                  </a:cubicBezTo>
                  <a:cubicBezTo>
                    <a:pt x="1180211" y="33568"/>
                    <a:pt x="1182521" y="35421"/>
                    <a:pt x="1184830" y="37276"/>
                  </a:cubicBezTo>
                  <a:lnTo>
                    <a:pt x="852939" y="371002"/>
                  </a:lnTo>
                  <a:cubicBezTo>
                    <a:pt x="840224" y="360956"/>
                    <a:pt x="829504" y="353575"/>
                    <a:pt x="821911" y="349785"/>
                  </a:cubicBezTo>
                  <a:lnTo>
                    <a:pt x="1154154" y="20455"/>
                  </a:lnTo>
                  <a:close/>
                  <a:moveTo>
                    <a:pt x="1335433" y="186778"/>
                  </a:moveTo>
                  <a:cubicBezTo>
                    <a:pt x="1337020" y="188853"/>
                    <a:pt x="1338578" y="190921"/>
                    <a:pt x="1340099" y="192975"/>
                  </a:cubicBezTo>
                  <a:cubicBezTo>
                    <a:pt x="1345154" y="199636"/>
                    <a:pt x="1351863" y="210858"/>
                    <a:pt x="1352690" y="217171"/>
                  </a:cubicBezTo>
                  <a:lnTo>
                    <a:pt x="1020020" y="549466"/>
                  </a:lnTo>
                  <a:cubicBezTo>
                    <a:pt x="1016675" y="542599"/>
                    <a:pt x="1010450" y="533188"/>
                    <a:pt x="1002012" y="522053"/>
                  </a:cubicBezTo>
                  <a:lnTo>
                    <a:pt x="1335433" y="186778"/>
                  </a:lnTo>
                  <a:close/>
                  <a:moveTo>
                    <a:pt x="998505" y="517493"/>
                  </a:moveTo>
                  <a:cubicBezTo>
                    <a:pt x="992566" y="509867"/>
                    <a:pt x="985695" y="501540"/>
                    <a:pt x="978102" y="492744"/>
                  </a:cubicBezTo>
                  <a:lnTo>
                    <a:pt x="1311514" y="157476"/>
                  </a:lnTo>
                  <a:cubicBezTo>
                    <a:pt x="1318765" y="165839"/>
                    <a:pt x="1325588" y="174102"/>
                    <a:pt x="1331926" y="182225"/>
                  </a:cubicBezTo>
                  <a:lnTo>
                    <a:pt x="998505" y="517493"/>
                  </a:lnTo>
                  <a:close/>
                  <a:moveTo>
                    <a:pt x="974349" y="488433"/>
                  </a:moveTo>
                  <a:cubicBezTo>
                    <a:pt x="961187" y="473421"/>
                    <a:pt x="946049" y="457194"/>
                    <a:pt x="929808" y="440846"/>
                  </a:cubicBezTo>
                  <a:cubicBezTo>
                    <a:pt x="914832" y="425783"/>
                    <a:pt x="899969" y="411645"/>
                    <a:pt x="886066" y="399135"/>
                  </a:cubicBezTo>
                  <a:lnTo>
                    <a:pt x="1218185" y="65167"/>
                  </a:lnTo>
                  <a:cubicBezTo>
                    <a:pt x="1251968" y="94495"/>
                    <a:pt x="1282387" y="124376"/>
                    <a:pt x="1307760" y="153171"/>
                  </a:cubicBezTo>
                  <a:lnTo>
                    <a:pt x="974349" y="488433"/>
                  </a:lnTo>
                  <a:close/>
                  <a:moveTo>
                    <a:pt x="881809" y="395331"/>
                  </a:moveTo>
                  <a:cubicBezTo>
                    <a:pt x="873189" y="387684"/>
                    <a:pt x="864998" y="380710"/>
                    <a:pt x="857424" y="374583"/>
                  </a:cubicBezTo>
                  <a:lnTo>
                    <a:pt x="1189277" y="40882"/>
                  </a:lnTo>
                  <a:cubicBezTo>
                    <a:pt x="1197640" y="47682"/>
                    <a:pt x="1205850" y="54538"/>
                    <a:pt x="1213861" y="61428"/>
                  </a:cubicBezTo>
                  <a:lnTo>
                    <a:pt x="881809" y="395331"/>
                  </a:lnTo>
                  <a:close/>
                  <a:moveTo>
                    <a:pt x="1274357" y="50886"/>
                  </a:moveTo>
                  <a:cubicBezTo>
                    <a:pt x="1286806" y="40610"/>
                    <a:pt x="1301469" y="51543"/>
                    <a:pt x="1307380" y="57538"/>
                  </a:cubicBezTo>
                  <a:cubicBezTo>
                    <a:pt x="1316170" y="66447"/>
                    <a:pt x="1335651" y="91115"/>
                    <a:pt x="1318546" y="111546"/>
                  </a:cubicBezTo>
                  <a:cubicBezTo>
                    <a:pt x="1318546" y="111546"/>
                    <a:pt x="1313319" y="118436"/>
                    <a:pt x="1299540" y="103706"/>
                  </a:cubicBezTo>
                  <a:cubicBezTo>
                    <a:pt x="1285761" y="88976"/>
                    <a:pt x="1275307" y="77335"/>
                    <a:pt x="1275307" y="77335"/>
                  </a:cubicBezTo>
                  <a:cubicBezTo>
                    <a:pt x="1275307" y="77335"/>
                    <a:pt x="1260739" y="62131"/>
                    <a:pt x="1274357" y="50886"/>
                  </a:cubicBezTo>
                  <a:close/>
                  <a:moveTo>
                    <a:pt x="1163420" y="11265"/>
                  </a:moveTo>
                  <a:cubicBezTo>
                    <a:pt x="1164085" y="10635"/>
                    <a:pt x="1170262" y="5542"/>
                    <a:pt x="1184526" y="16415"/>
                  </a:cubicBezTo>
                  <a:cubicBezTo>
                    <a:pt x="1185628" y="17255"/>
                    <a:pt x="1186901" y="18214"/>
                    <a:pt x="1188336" y="19298"/>
                  </a:cubicBezTo>
                  <a:cubicBezTo>
                    <a:pt x="1210535" y="36033"/>
                    <a:pt x="1278082" y="86962"/>
                    <a:pt x="1354771" y="185494"/>
                  </a:cubicBezTo>
                  <a:cubicBezTo>
                    <a:pt x="1360169" y="192166"/>
                    <a:pt x="1366260" y="203567"/>
                    <a:pt x="1363181" y="206698"/>
                  </a:cubicBezTo>
                  <a:lnTo>
                    <a:pt x="1360425" y="209450"/>
                  </a:lnTo>
                  <a:cubicBezTo>
                    <a:pt x="1356928" y="199778"/>
                    <a:pt x="1349583" y="189746"/>
                    <a:pt x="1347711" y="187279"/>
                  </a:cubicBezTo>
                  <a:cubicBezTo>
                    <a:pt x="1309670" y="135835"/>
                    <a:pt x="1251455" y="77945"/>
                    <a:pt x="1183784" y="24276"/>
                  </a:cubicBezTo>
                  <a:cubicBezTo>
                    <a:pt x="1174928" y="17251"/>
                    <a:pt x="1167895" y="13756"/>
                    <a:pt x="1162536" y="12151"/>
                  </a:cubicBezTo>
                  <a:lnTo>
                    <a:pt x="1163192" y="11498"/>
                  </a:lnTo>
                  <a:lnTo>
                    <a:pt x="1163420" y="11265"/>
                  </a:lnTo>
                  <a:close/>
                  <a:moveTo>
                    <a:pt x="723622" y="394891"/>
                  </a:moveTo>
                  <a:cubicBezTo>
                    <a:pt x="723869" y="395091"/>
                    <a:pt x="724126" y="395291"/>
                    <a:pt x="724373" y="395491"/>
                  </a:cubicBezTo>
                  <a:lnTo>
                    <a:pt x="317552" y="804173"/>
                  </a:lnTo>
                  <a:cubicBezTo>
                    <a:pt x="315746" y="802731"/>
                    <a:pt x="313948" y="801285"/>
                    <a:pt x="312133" y="799847"/>
                  </a:cubicBezTo>
                  <a:cubicBezTo>
                    <a:pt x="298245" y="788831"/>
                    <a:pt x="287269" y="783436"/>
                    <a:pt x="278938" y="781014"/>
                  </a:cubicBezTo>
                  <a:lnTo>
                    <a:pt x="686969" y="377507"/>
                  </a:lnTo>
                  <a:cubicBezTo>
                    <a:pt x="689944" y="377207"/>
                    <a:pt x="701699" y="377505"/>
                    <a:pt x="723622" y="394891"/>
                  </a:cubicBezTo>
                  <a:close/>
                  <a:moveTo>
                    <a:pt x="565125" y="1051415"/>
                  </a:moveTo>
                  <a:cubicBezTo>
                    <a:pt x="564950" y="1051177"/>
                    <a:pt x="564768" y="1050940"/>
                    <a:pt x="564592" y="1050702"/>
                  </a:cubicBezTo>
                  <a:lnTo>
                    <a:pt x="972144" y="641293"/>
                  </a:lnTo>
                  <a:cubicBezTo>
                    <a:pt x="972752" y="642115"/>
                    <a:pt x="973379" y="642941"/>
                    <a:pt x="973987" y="643761"/>
                  </a:cubicBezTo>
                  <a:cubicBezTo>
                    <a:pt x="981761" y="654018"/>
                    <a:pt x="992119" y="671310"/>
                    <a:pt x="993450" y="681065"/>
                  </a:cubicBezTo>
                  <a:lnTo>
                    <a:pt x="585563" y="1088039"/>
                  </a:lnTo>
                  <a:cubicBezTo>
                    <a:pt x="580593" y="1072407"/>
                    <a:pt x="568167" y="1055425"/>
                    <a:pt x="565125" y="1051415"/>
                  </a:cubicBezTo>
                  <a:close/>
                  <a:moveTo>
                    <a:pt x="561140" y="1046093"/>
                  </a:moveTo>
                  <a:cubicBezTo>
                    <a:pt x="551727" y="1033587"/>
                    <a:pt x="541562" y="1020844"/>
                    <a:pt x="530703" y="1007939"/>
                  </a:cubicBezTo>
                  <a:lnTo>
                    <a:pt x="938152" y="598622"/>
                  </a:lnTo>
                  <a:cubicBezTo>
                    <a:pt x="949042" y="611501"/>
                    <a:pt x="959239" y="624206"/>
                    <a:pt x="968685" y="636680"/>
                  </a:cubicBezTo>
                  <a:lnTo>
                    <a:pt x="561140" y="1046093"/>
                  </a:lnTo>
                  <a:close/>
                  <a:moveTo>
                    <a:pt x="527006" y="1003567"/>
                  </a:moveTo>
                  <a:cubicBezTo>
                    <a:pt x="482476" y="951206"/>
                    <a:pt x="426763" y="896165"/>
                    <a:pt x="364063" y="842597"/>
                  </a:cubicBezTo>
                  <a:lnTo>
                    <a:pt x="771023" y="433779"/>
                  </a:lnTo>
                  <a:cubicBezTo>
                    <a:pt x="833876" y="487146"/>
                    <a:pt x="889753" y="542045"/>
                    <a:pt x="934436" y="594273"/>
                  </a:cubicBezTo>
                  <a:lnTo>
                    <a:pt x="527006" y="1003567"/>
                  </a:lnTo>
                  <a:close/>
                  <a:moveTo>
                    <a:pt x="359717" y="838881"/>
                  </a:moveTo>
                  <a:cubicBezTo>
                    <a:pt x="347408" y="828437"/>
                    <a:pt x="334837" y="818051"/>
                    <a:pt x="322034" y="807759"/>
                  </a:cubicBezTo>
                  <a:lnTo>
                    <a:pt x="728858" y="399070"/>
                  </a:lnTo>
                  <a:cubicBezTo>
                    <a:pt x="741697" y="409327"/>
                    <a:pt x="754298" y="419677"/>
                    <a:pt x="766642" y="430091"/>
                  </a:cubicBezTo>
                  <a:lnTo>
                    <a:pt x="359717" y="838881"/>
                  </a:lnTo>
                  <a:close/>
                  <a:moveTo>
                    <a:pt x="513015" y="1223875"/>
                  </a:moveTo>
                  <a:cubicBezTo>
                    <a:pt x="511813" y="1247765"/>
                    <a:pt x="473682" y="1206285"/>
                    <a:pt x="452010" y="1180665"/>
                  </a:cubicBezTo>
                  <a:cubicBezTo>
                    <a:pt x="416792" y="1135906"/>
                    <a:pt x="371632" y="1085531"/>
                    <a:pt x="321563" y="1035336"/>
                  </a:cubicBezTo>
                  <a:cubicBezTo>
                    <a:pt x="277083" y="990738"/>
                    <a:pt x="231633" y="949315"/>
                    <a:pt x="190418" y="915675"/>
                  </a:cubicBezTo>
                  <a:cubicBezTo>
                    <a:pt x="169541" y="897182"/>
                    <a:pt x="111954" y="844022"/>
                    <a:pt x="139606" y="843775"/>
                  </a:cubicBezTo>
                  <a:cubicBezTo>
                    <a:pt x="146805" y="843709"/>
                    <a:pt x="158708" y="846892"/>
                    <a:pt x="169172" y="850228"/>
                  </a:cubicBezTo>
                  <a:cubicBezTo>
                    <a:pt x="173592" y="851995"/>
                    <a:pt x="178195" y="853877"/>
                    <a:pt x="183007" y="855891"/>
                  </a:cubicBezTo>
                  <a:cubicBezTo>
                    <a:pt x="262864" y="889323"/>
                    <a:pt x="361293" y="991869"/>
                    <a:pt x="362278" y="992905"/>
                  </a:cubicBezTo>
                  <a:lnTo>
                    <a:pt x="362494" y="993114"/>
                  </a:lnTo>
                  <a:cubicBezTo>
                    <a:pt x="363370" y="993922"/>
                    <a:pt x="449490" y="1073956"/>
                    <a:pt x="501322" y="1172787"/>
                  </a:cubicBezTo>
                  <a:cubicBezTo>
                    <a:pt x="501251" y="1172711"/>
                    <a:pt x="501203" y="1172663"/>
                    <a:pt x="501203" y="1172663"/>
                  </a:cubicBezTo>
                  <a:cubicBezTo>
                    <a:pt x="501203" y="1172663"/>
                    <a:pt x="513771" y="1208841"/>
                    <a:pt x="513015" y="1223875"/>
                  </a:cubicBezTo>
                  <a:close/>
                  <a:moveTo>
                    <a:pt x="174983" y="1193380"/>
                  </a:moveTo>
                  <a:cubicBezTo>
                    <a:pt x="172796" y="1196782"/>
                    <a:pt x="157056" y="1212528"/>
                    <a:pt x="147632" y="1221622"/>
                  </a:cubicBezTo>
                  <a:cubicBezTo>
                    <a:pt x="142284" y="1226193"/>
                    <a:pt x="136388" y="1227457"/>
                    <a:pt x="131626" y="1223134"/>
                  </a:cubicBezTo>
                  <a:cubicBezTo>
                    <a:pt x="126518" y="1218505"/>
                    <a:pt x="133051" y="1212500"/>
                    <a:pt x="133051" y="1212500"/>
                  </a:cubicBezTo>
                  <a:cubicBezTo>
                    <a:pt x="133051" y="1212500"/>
                    <a:pt x="133028" y="1212509"/>
                    <a:pt x="133018" y="1212519"/>
                  </a:cubicBezTo>
                  <a:cubicBezTo>
                    <a:pt x="141869" y="1203624"/>
                    <a:pt x="156444" y="1189512"/>
                    <a:pt x="164015" y="1183639"/>
                  </a:cubicBezTo>
                  <a:cubicBezTo>
                    <a:pt x="165798" y="1182252"/>
                    <a:pt x="169221" y="1180351"/>
                    <a:pt x="173022" y="1182964"/>
                  </a:cubicBezTo>
                  <a:cubicBezTo>
                    <a:pt x="173022" y="1182964"/>
                    <a:pt x="173027" y="1182964"/>
                    <a:pt x="173027" y="1182964"/>
                  </a:cubicBezTo>
                  <a:cubicBezTo>
                    <a:pt x="173534" y="1183402"/>
                    <a:pt x="178500" y="1187906"/>
                    <a:pt x="174983" y="1193380"/>
                  </a:cubicBezTo>
                  <a:close/>
                  <a:moveTo>
                    <a:pt x="179394" y="1183725"/>
                  </a:moveTo>
                  <a:cubicBezTo>
                    <a:pt x="179373" y="1183706"/>
                    <a:pt x="179351" y="1183687"/>
                    <a:pt x="179330" y="1183658"/>
                  </a:cubicBezTo>
                  <a:lnTo>
                    <a:pt x="210848" y="1083468"/>
                  </a:lnTo>
                  <a:cubicBezTo>
                    <a:pt x="221562" y="1094577"/>
                    <a:pt x="232585" y="1105819"/>
                    <a:pt x="243881" y="1117147"/>
                  </a:cubicBezTo>
                  <a:cubicBezTo>
                    <a:pt x="255257" y="1128550"/>
                    <a:pt x="266924" y="1140049"/>
                    <a:pt x="278728" y="1151462"/>
                  </a:cubicBezTo>
                  <a:cubicBezTo>
                    <a:pt x="234368" y="1165802"/>
                    <a:pt x="181870" y="1182917"/>
                    <a:pt x="179394" y="1183725"/>
                  </a:cubicBezTo>
                  <a:close/>
                  <a:moveTo>
                    <a:pt x="506574" y="1313032"/>
                  </a:moveTo>
                  <a:cubicBezTo>
                    <a:pt x="478553" y="1313032"/>
                    <a:pt x="397159" y="1251500"/>
                    <a:pt x="296968" y="1155824"/>
                  </a:cubicBezTo>
                  <a:lnTo>
                    <a:pt x="348610" y="1137863"/>
                  </a:lnTo>
                  <a:cubicBezTo>
                    <a:pt x="348610" y="1137863"/>
                    <a:pt x="352727" y="1135649"/>
                    <a:pt x="352094" y="1133749"/>
                  </a:cubicBezTo>
                  <a:cubicBezTo>
                    <a:pt x="351461" y="1131848"/>
                    <a:pt x="349719" y="1129311"/>
                    <a:pt x="339741" y="1132010"/>
                  </a:cubicBezTo>
                  <a:cubicBezTo>
                    <a:pt x="336196" y="1132960"/>
                    <a:pt x="314924" y="1139773"/>
                    <a:pt x="288968" y="1148155"/>
                  </a:cubicBezTo>
                  <a:cubicBezTo>
                    <a:pt x="276434" y="1136077"/>
                    <a:pt x="263627" y="1123485"/>
                    <a:pt x="250609" y="1110438"/>
                  </a:cubicBezTo>
                  <a:cubicBezTo>
                    <a:pt x="238084" y="1097884"/>
                    <a:pt x="225890" y="1085426"/>
                    <a:pt x="214096" y="1073139"/>
                  </a:cubicBezTo>
                  <a:lnTo>
                    <a:pt x="229506" y="1024151"/>
                  </a:lnTo>
                  <a:cubicBezTo>
                    <a:pt x="229506" y="1024151"/>
                    <a:pt x="231050" y="1018050"/>
                    <a:pt x="227843" y="1016748"/>
                  </a:cubicBezTo>
                  <a:cubicBezTo>
                    <a:pt x="224636" y="1015437"/>
                    <a:pt x="222498" y="1024103"/>
                    <a:pt x="222498" y="1024103"/>
                  </a:cubicBezTo>
                  <a:lnTo>
                    <a:pt x="207862" y="1066620"/>
                  </a:lnTo>
                  <a:cubicBezTo>
                    <a:pt x="160759" y="1017233"/>
                    <a:pt x="120435" y="970982"/>
                    <a:pt x="91732" y="933284"/>
                  </a:cubicBezTo>
                  <a:cubicBezTo>
                    <a:pt x="36198" y="860339"/>
                    <a:pt x="43983" y="846065"/>
                    <a:pt x="46107" y="843946"/>
                  </a:cubicBezTo>
                  <a:cubicBezTo>
                    <a:pt x="47321" y="842739"/>
                    <a:pt x="49391" y="842122"/>
                    <a:pt x="52259" y="842122"/>
                  </a:cubicBezTo>
                  <a:cubicBezTo>
                    <a:pt x="68986" y="842122"/>
                    <a:pt x="105408" y="862372"/>
                    <a:pt x="152184" y="897676"/>
                  </a:cubicBezTo>
                  <a:cubicBezTo>
                    <a:pt x="200826" y="934386"/>
                    <a:pt x="258590" y="985654"/>
                    <a:pt x="314835" y="1042045"/>
                  </a:cubicBezTo>
                  <a:cubicBezTo>
                    <a:pt x="377809" y="1105183"/>
                    <a:pt x="432944" y="1168539"/>
                    <a:pt x="470081" y="1220463"/>
                  </a:cubicBezTo>
                  <a:cubicBezTo>
                    <a:pt x="511024" y="1277699"/>
                    <a:pt x="518383" y="1305154"/>
                    <a:pt x="512243" y="1311283"/>
                  </a:cubicBezTo>
                  <a:cubicBezTo>
                    <a:pt x="511081" y="1312442"/>
                    <a:pt x="509174" y="1313032"/>
                    <a:pt x="506574" y="1313032"/>
                  </a:cubicBezTo>
                  <a:close/>
                  <a:moveTo>
                    <a:pt x="458340" y="1032361"/>
                  </a:moveTo>
                  <a:cubicBezTo>
                    <a:pt x="450568" y="1013317"/>
                    <a:pt x="435886" y="991537"/>
                    <a:pt x="415486" y="971077"/>
                  </a:cubicBezTo>
                  <a:cubicBezTo>
                    <a:pt x="388951" y="944468"/>
                    <a:pt x="359954" y="926622"/>
                    <a:pt x="337679" y="921348"/>
                  </a:cubicBezTo>
                  <a:lnTo>
                    <a:pt x="341025" y="917974"/>
                  </a:lnTo>
                  <a:cubicBezTo>
                    <a:pt x="363315" y="923220"/>
                    <a:pt x="391284" y="941893"/>
                    <a:pt x="417863" y="968549"/>
                  </a:cubicBezTo>
                  <a:cubicBezTo>
                    <a:pt x="438444" y="989180"/>
                    <a:pt x="454296" y="1010372"/>
                    <a:pt x="462013" y="1029529"/>
                  </a:cubicBezTo>
                  <a:lnTo>
                    <a:pt x="458340" y="1032361"/>
                  </a:lnTo>
                  <a:close/>
                  <a:moveTo>
                    <a:pt x="1009605" y="664942"/>
                  </a:moveTo>
                  <a:lnTo>
                    <a:pt x="1005357" y="669186"/>
                  </a:lnTo>
                  <a:cubicBezTo>
                    <a:pt x="999950" y="654260"/>
                    <a:pt x="988613" y="638778"/>
                    <a:pt x="985733" y="634971"/>
                  </a:cubicBezTo>
                  <a:cubicBezTo>
                    <a:pt x="927024" y="555574"/>
                    <a:pt x="837173" y="466231"/>
                    <a:pt x="732736" y="383400"/>
                  </a:cubicBezTo>
                  <a:cubicBezTo>
                    <a:pt x="719070" y="372556"/>
                    <a:pt x="708218" y="367161"/>
                    <a:pt x="699931" y="364684"/>
                  </a:cubicBezTo>
                  <a:lnTo>
                    <a:pt x="700958" y="363677"/>
                  </a:lnTo>
                  <a:lnTo>
                    <a:pt x="701300" y="363319"/>
                  </a:lnTo>
                  <a:cubicBezTo>
                    <a:pt x="702336" y="362345"/>
                    <a:pt x="711867" y="354485"/>
                    <a:pt x="733876" y="371267"/>
                  </a:cubicBezTo>
                  <a:cubicBezTo>
                    <a:pt x="735577" y="372563"/>
                    <a:pt x="737544" y="374044"/>
                    <a:pt x="739758" y="375716"/>
                  </a:cubicBezTo>
                  <a:cubicBezTo>
                    <a:pt x="774017" y="401545"/>
                    <a:pt x="878264" y="480146"/>
                    <a:pt x="996623" y="632216"/>
                  </a:cubicBezTo>
                  <a:cubicBezTo>
                    <a:pt x="1004967" y="642514"/>
                    <a:pt x="1014366" y="660108"/>
                    <a:pt x="1009605" y="664942"/>
                  </a:cubicBez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802BAE2C-DCC9-6940-A08F-42993CF9D891}"/>
                </a:ext>
              </a:extLst>
            </p:cNvPr>
            <p:cNvSpPr/>
            <p:nvPr/>
          </p:nvSpPr>
          <p:spPr>
            <a:xfrm>
              <a:off x="17817644" y="1776045"/>
              <a:ext cx="26305" cy="27392"/>
            </a:xfrm>
            <a:custGeom>
              <a:avLst/>
              <a:gdLst>
                <a:gd name="connsiteX0" fmla="*/ 25589 w 26305"/>
                <a:gd name="connsiteY0" fmla="*/ 26771 h 27392"/>
                <a:gd name="connsiteX1" fmla="*/ 17468 w 26305"/>
                <a:gd name="connsiteY1" fmla="*/ 9694 h 27392"/>
                <a:gd name="connsiteX2" fmla="*/ 719 w 26305"/>
                <a:gd name="connsiteY2" fmla="*/ 609 h 27392"/>
                <a:gd name="connsiteX3" fmla="*/ 8820 w 26305"/>
                <a:gd name="connsiteY3" fmla="*/ 17828 h 27392"/>
                <a:gd name="connsiteX4" fmla="*/ 25589 w 26305"/>
                <a:gd name="connsiteY4" fmla="*/ 26771 h 2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5" h="27392">
                  <a:moveTo>
                    <a:pt x="25589" y="26771"/>
                  </a:moveTo>
                  <a:cubicBezTo>
                    <a:pt x="27977" y="24518"/>
                    <a:pt x="24174" y="16812"/>
                    <a:pt x="17468" y="9694"/>
                  </a:cubicBezTo>
                  <a:cubicBezTo>
                    <a:pt x="10761" y="2567"/>
                    <a:pt x="3106" y="-1643"/>
                    <a:pt x="719" y="609"/>
                  </a:cubicBezTo>
                  <a:cubicBezTo>
                    <a:pt x="-1669" y="2852"/>
                    <a:pt x="2114" y="10711"/>
                    <a:pt x="8820" y="17828"/>
                  </a:cubicBezTo>
                  <a:cubicBezTo>
                    <a:pt x="15526" y="24956"/>
                    <a:pt x="23201" y="29023"/>
                    <a:pt x="25589" y="26771"/>
                  </a:cubicBez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69AB615F-2BA8-9048-9B29-3BCAE11D2FE6}"/>
                </a:ext>
              </a:extLst>
            </p:cNvPr>
            <p:cNvSpPr/>
            <p:nvPr/>
          </p:nvSpPr>
          <p:spPr>
            <a:xfrm>
              <a:off x="18043106" y="1643450"/>
              <a:ext cx="33501" cy="113285"/>
            </a:xfrm>
            <a:custGeom>
              <a:avLst/>
              <a:gdLst>
                <a:gd name="connsiteX0" fmla="*/ 1384 w 33501"/>
                <a:gd name="connsiteY0" fmla="*/ 220 h 113285"/>
                <a:gd name="connsiteX1" fmla="*/ 218 w 33501"/>
                <a:gd name="connsiteY1" fmla="*/ 3365 h 113285"/>
                <a:gd name="connsiteX2" fmla="*/ 27721 w 33501"/>
                <a:gd name="connsiteY2" fmla="*/ 110929 h 113285"/>
                <a:gd name="connsiteX3" fmla="*/ 30479 w 33501"/>
                <a:gd name="connsiteY3" fmla="*/ 113286 h 113285"/>
                <a:gd name="connsiteX4" fmla="*/ 33498 w 33501"/>
                <a:gd name="connsiteY4" fmla="*/ 110511 h 113285"/>
                <a:gd name="connsiteX5" fmla="*/ 4535 w 33501"/>
                <a:gd name="connsiteY5" fmla="*/ 1379 h 113285"/>
                <a:gd name="connsiteX6" fmla="*/ 1384 w 33501"/>
                <a:gd name="connsiteY6" fmla="*/ 220 h 11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01" h="113285">
                  <a:moveTo>
                    <a:pt x="1384" y="220"/>
                  </a:moveTo>
                  <a:cubicBezTo>
                    <a:pt x="192" y="761"/>
                    <a:pt x="-331" y="2177"/>
                    <a:pt x="218" y="3365"/>
                  </a:cubicBezTo>
                  <a:cubicBezTo>
                    <a:pt x="460" y="3897"/>
                    <a:pt x="24460" y="56648"/>
                    <a:pt x="27721" y="110929"/>
                  </a:cubicBezTo>
                  <a:cubicBezTo>
                    <a:pt x="27797" y="112193"/>
                    <a:pt x="29378" y="113286"/>
                    <a:pt x="30479" y="113286"/>
                  </a:cubicBezTo>
                  <a:cubicBezTo>
                    <a:pt x="32290" y="113286"/>
                    <a:pt x="33577" y="111822"/>
                    <a:pt x="33498" y="110511"/>
                  </a:cubicBezTo>
                  <a:cubicBezTo>
                    <a:pt x="30184" y="55346"/>
                    <a:pt x="4780" y="1921"/>
                    <a:pt x="4535" y="1379"/>
                  </a:cubicBezTo>
                  <a:cubicBezTo>
                    <a:pt x="3987" y="191"/>
                    <a:pt x="2576" y="-332"/>
                    <a:pt x="1384" y="220"/>
                  </a:cubicBez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8AC4A9B6-119E-FA43-AC92-103926770199}"/>
                </a:ext>
              </a:extLst>
            </p:cNvPr>
            <p:cNvSpPr/>
            <p:nvPr/>
          </p:nvSpPr>
          <p:spPr>
            <a:xfrm>
              <a:off x="17877882" y="1553438"/>
              <a:ext cx="113195" cy="34762"/>
            </a:xfrm>
            <a:custGeom>
              <a:avLst/>
              <a:gdLst>
                <a:gd name="connsiteX0" fmla="*/ 111851 w 113195"/>
                <a:gd name="connsiteY0" fmla="*/ 30239 h 34762"/>
                <a:gd name="connsiteX1" fmla="*/ 3160 w 113195"/>
                <a:gd name="connsiteY1" fmla="*/ 10 h 34762"/>
                <a:gd name="connsiteX2" fmla="*/ 32 w 113195"/>
                <a:gd name="connsiteY2" fmla="*/ 2386 h 34762"/>
                <a:gd name="connsiteX3" fmla="*/ 2461 w 113195"/>
                <a:gd name="connsiteY3" fmla="*/ 6111 h 34762"/>
                <a:gd name="connsiteX4" fmla="*/ 109788 w 113195"/>
                <a:gd name="connsiteY4" fmla="*/ 34525 h 34762"/>
                <a:gd name="connsiteX5" fmla="*/ 110817 w 113195"/>
                <a:gd name="connsiteY5" fmla="*/ 34763 h 34762"/>
                <a:gd name="connsiteX6" fmla="*/ 112959 w 113195"/>
                <a:gd name="connsiteY6" fmla="*/ 33413 h 34762"/>
                <a:gd name="connsiteX7" fmla="*/ 111851 w 113195"/>
                <a:gd name="connsiteY7" fmla="*/ 30239 h 3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195" h="34762">
                  <a:moveTo>
                    <a:pt x="111851" y="30239"/>
                  </a:moveTo>
                  <a:cubicBezTo>
                    <a:pt x="62069" y="6254"/>
                    <a:pt x="3747" y="58"/>
                    <a:pt x="3160" y="10"/>
                  </a:cubicBezTo>
                  <a:cubicBezTo>
                    <a:pt x="1866" y="-104"/>
                    <a:pt x="230" y="723"/>
                    <a:pt x="32" y="2386"/>
                  </a:cubicBezTo>
                  <a:cubicBezTo>
                    <a:pt x="-228" y="4572"/>
                    <a:pt x="1152" y="6016"/>
                    <a:pt x="2461" y="6111"/>
                  </a:cubicBezTo>
                  <a:cubicBezTo>
                    <a:pt x="3039" y="6159"/>
                    <a:pt x="60801" y="10920"/>
                    <a:pt x="109788" y="34525"/>
                  </a:cubicBezTo>
                  <a:cubicBezTo>
                    <a:pt x="110121" y="34687"/>
                    <a:pt x="110472" y="34763"/>
                    <a:pt x="110817" y="34763"/>
                  </a:cubicBezTo>
                  <a:cubicBezTo>
                    <a:pt x="111701" y="34763"/>
                    <a:pt x="112550" y="34269"/>
                    <a:pt x="112959" y="33413"/>
                  </a:cubicBezTo>
                  <a:cubicBezTo>
                    <a:pt x="113530" y="32235"/>
                    <a:pt x="113034" y="30810"/>
                    <a:pt x="111851" y="30239"/>
                  </a:cubicBez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06D287D8-1919-A247-9B19-C1DFFA5147F4}"/>
                </a:ext>
              </a:extLst>
            </p:cNvPr>
            <p:cNvSpPr/>
            <p:nvPr/>
          </p:nvSpPr>
          <p:spPr>
            <a:xfrm>
              <a:off x="18626215" y="1601077"/>
              <a:ext cx="57873" cy="57835"/>
            </a:xfrm>
            <a:custGeom>
              <a:avLst/>
              <a:gdLst>
                <a:gd name="connsiteX0" fmla="*/ 0 w 57873"/>
                <a:gd name="connsiteY0" fmla="*/ 28347 h 57835"/>
                <a:gd name="connsiteX1" fmla="*/ 29412 w 57873"/>
                <a:gd name="connsiteY1" fmla="*/ 57835 h 57835"/>
                <a:gd name="connsiteX2" fmla="*/ 57873 w 57873"/>
                <a:gd name="connsiteY2" fmla="*/ 29497 h 57835"/>
                <a:gd name="connsiteX3" fmla="*/ 28461 w 57873"/>
                <a:gd name="connsiteY3" fmla="*/ 0 h 5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3" h="57835">
                  <a:moveTo>
                    <a:pt x="0" y="28347"/>
                  </a:moveTo>
                  <a:lnTo>
                    <a:pt x="29412" y="57835"/>
                  </a:lnTo>
                  <a:lnTo>
                    <a:pt x="57873" y="29497"/>
                  </a:lnTo>
                  <a:lnTo>
                    <a:pt x="2846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49F3C634-3490-0B4F-A8EB-33D5D481631D}"/>
                </a:ext>
              </a:extLst>
            </p:cNvPr>
            <p:cNvSpPr/>
            <p:nvPr/>
          </p:nvSpPr>
          <p:spPr>
            <a:xfrm>
              <a:off x="18439102" y="1601895"/>
              <a:ext cx="57008" cy="56970"/>
            </a:xfrm>
            <a:custGeom>
              <a:avLst/>
              <a:gdLst>
                <a:gd name="connsiteX0" fmla="*/ 0 w 57008"/>
                <a:gd name="connsiteY0" fmla="*/ 28690 h 56970"/>
                <a:gd name="connsiteX1" fmla="*/ 28195 w 57008"/>
                <a:gd name="connsiteY1" fmla="*/ 56970 h 56970"/>
                <a:gd name="connsiteX2" fmla="*/ 57008 w 57008"/>
                <a:gd name="connsiteY2" fmla="*/ 28271 h 56970"/>
                <a:gd name="connsiteX3" fmla="*/ 28813 w 57008"/>
                <a:gd name="connsiteY3" fmla="*/ 0 h 5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08" h="56970">
                  <a:moveTo>
                    <a:pt x="0" y="28690"/>
                  </a:moveTo>
                  <a:lnTo>
                    <a:pt x="28195" y="56970"/>
                  </a:lnTo>
                  <a:lnTo>
                    <a:pt x="57008" y="28271"/>
                  </a:lnTo>
                  <a:lnTo>
                    <a:pt x="28813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41EF097B-095F-724D-87AF-A4A9ABC1EB2C}"/>
                </a:ext>
              </a:extLst>
            </p:cNvPr>
            <p:cNvSpPr/>
            <p:nvPr/>
          </p:nvSpPr>
          <p:spPr>
            <a:xfrm>
              <a:off x="18501755" y="1539185"/>
              <a:ext cx="57312" cy="57274"/>
            </a:xfrm>
            <a:custGeom>
              <a:avLst/>
              <a:gdLst>
                <a:gd name="connsiteX0" fmla="*/ 0 w 57312"/>
                <a:gd name="connsiteY0" fmla="*/ 29003 h 57274"/>
                <a:gd name="connsiteX1" fmla="*/ 28195 w 57312"/>
                <a:gd name="connsiteY1" fmla="*/ 57274 h 57274"/>
                <a:gd name="connsiteX2" fmla="*/ 57312 w 57312"/>
                <a:gd name="connsiteY2" fmla="*/ 28271 h 57274"/>
                <a:gd name="connsiteX3" fmla="*/ 29108 w 57312"/>
                <a:gd name="connsiteY3" fmla="*/ 0 h 5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12" h="57274">
                  <a:moveTo>
                    <a:pt x="0" y="29003"/>
                  </a:moveTo>
                  <a:lnTo>
                    <a:pt x="28195" y="57274"/>
                  </a:lnTo>
                  <a:lnTo>
                    <a:pt x="57312" y="28271"/>
                  </a:lnTo>
                  <a:lnTo>
                    <a:pt x="29108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AF717AD9-15DF-574E-ACE3-43576E623B9E}"/>
                </a:ext>
              </a:extLst>
            </p:cNvPr>
            <p:cNvSpPr/>
            <p:nvPr/>
          </p:nvSpPr>
          <p:spPr>
            <a:xfrm>
              <a:off x="18407961" y="1633273"/>
              <a:ext cx="56647" cy="56618"/>
            </a:xfrm>
            <a:custGeom>
              <a:avLst/>
              <a:gdLst>
                <a:gd name="connsiteX0" fmla="*/ 0 w 56647"/>
                <a:gd name="connsiteY0" fmla="*/ 28338 h 56618"/>
                <a:gd name="connsiteX1" fmla="*/ 28195 w 56647"/>
                <a:gd name="connsiteY1" fmla="*/ 56619 h 56618"/>
                <a:gd name="connsiteX2" fmla="*/ 56647 w 56647"/>
                <a:gd name="connsiteY2" fmla="*/ 28271 h 56618"/>
                <a:gd name="connsiteX3" fmla="*/ 28452 w 56647"/>
                <a:gd name="connsiteY3" fmla="*/ 0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0" y="28338"/>
                  </a:moveTo>
                  <a:lnTo>
                    <a:pt x="28195" y="56619"/>
                  </a:lnTo>
                  <a:lnTo>
                    <a:pt x="56647" y="28271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66F4057F-A421-1242-9692-BC5282C912C5}"/>
                </a:ext>
              </a:extLst>
            </p:cNvPr>
            <p:cNvSpPr/>
            <p:nvPr/>
          </p:nvSpPr>
          <p:spPr>
            <a:xfrm>
              <a:off x="18595340" y="1570107"/>
              <a:ext cx="56647" cy="56618"/>
            </a:xfrm>
            <a:custGeom>
              <a:avLst/>
              <a:gdLst>
                <a:gd name="connsiteX0" fmla="*/ 0 w 56647"/>
                <a:gd name="connsiteY0" fmla="*/ 28347 h 56618"/>
                <a:gd name="connsiteX1" fmla="*/ 28195 w 56647"/>
                <a:gd name="connsiteY1" fmla="*/ 56619 h 56618"/>
                <a:gd name="connsiteX2" fmla="*/ 56647 w 56647"/>
                <a:gd name="connsiteY2" fmla="*/ 28281 h 56618"/>
                <a:gd name="connsiteX3" fmla="*/ 28452 w 56647"/>
                <a:gd name="connsiteY3" fmla="*/ 0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0" y="28347"/>
                  </a:moveTo>
                  <a:lnTo>
                    <a:pt x="28195" y="56619"/>
                  </a:lnTo>
                  <a:lnTo>
                    <a:pt x="56647" y="28281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02734F10-FA57-8445-A757-C46C1552BA63}"/>
                </a:ext>
              </a:extLst>
            </p:cNvPr>
            <p:cNvSpPr/>
            <p:nvPr/>
          </p:nvSpPr>
          <p:spPr>
            <a:xfrm>
              <a:off x="18533561" y="1508158"/>
              <a:ext cx="56647" cy="56618"/>
            </a:xfrm>
            <a:custGeom>
              <a:avLst/>
              <a:gdLst>
                <a:gd name="connsiteX0" fmla="*/ 0 w 56647"/>
                <a:gd name="connsiteY0" fmla="*/ 28347 h 56618"/>
                <a:gd name="connsiteX1" fmla="*/ 28195 w 56647"/>
                <a:gd name="connsiteY1" fmla="*/ 56619 h 56618"/>
                <a:gd name="connsiteX2" fmla="*/ 56647 w 56647"/>
                <a:gd name="connsiteY2" fmla="*/ 28271 h 56618"/>
                <a:gd name="connsiteX3" fmla="*/ 28452 w 56647"/>
                <a:gd name="connsiteY3" fmla="*/ 0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0" y="28347"/>
                  </a:moveTo>
                  <a:lnTo>
                    <a:pt x="28195" y="56619"/>
                  </a:lnTo>
                  <a:lnTo>
                    <a:pt x="56647" y="28271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79A5CABF-DA30-DA45-9FD6-62B76988435F}"/>
                </a:ext>
              </a:extLst>
            </p:cNvPr>
            <p:cNvSpPr/>
            <p:nvPr/>
          </p:nvSpPr>
          <p:spPr>
            <a:xfrm>
              <a:off x="18564437" y="1539128"/>
              <a:ext cx="56675" cy="56637"/>
            </a:xfrm>
            <a:custGeom>
              <a:avLst/>
              <a:gdLst>
                <a:gd name="connsiteX0" fmla="*/ 0 w 56675"/>
                <a:gd name="connsiteY0" fmla="*/ 28338 h 56637"/>
                <a:gd name="connsiteX1" fmla="*/ 28224 w 56675"/>
                <a:gd name="connsiteY1" fmla="*/ 56638 h 56637"/>
                <a:gd name="connsiteX2" fmla="*/ 56676 w 56675"/>
                <a:gd name="connsiteY2" fmla="*/ 28290 h 56637"/>
                <a:gd name="connsiteX3" fmla="*/ 28461 w 56675"/>
                <a:gd name="connsiteY3" fmla="*/ 0 h 5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75" h="56637">
                  <a:moveTo>
                    <a:pt x="0" y="28338"/>
                  </a:moveTo>
                  <a:lnTo>
                    <a:pt x="28224" y="56638"/>
                  </a:lnTo>
                  <a:lnTo>
                    <a:pt x="56676" y="28290"/>
                  </a:lnTo>
                  <a:lnTo>
                    <a:pt x="2846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5EA81E2D-6C8B-6442-8410-E954B186DF0C}"/>
                </a:ext>
              </a:extLst>
            </p:cNvPr>
            <p:cNvSpPr/>
            <p:nvPr/>
          </p:nvSpPr>
          <p:spPr>
            <a:xfrm>
              <a:off x="18470604" y="1570868"/>
              <a:ext cx="56647" cy="56618"/>
            </a:xfrm>
            <a:custGeom>
              <a:avLst/>
              <a:gdLst>
                <a:gd name="connsiteX0" fmla="*/ 0 w 56647"/>
                <a:gd name="connsiteY0" fmla="*/ 28338 h 56618"/>
                <a:gd name="connsiteX1" fmla="*/ 28195 w 56647"/>
                <a:gd name="connsiteY1" fmla="*/ 56619 h 56618"/>
                <a:gd name="connsiteX2" fmla="*/ 56647 w 56647"/>
                <a:gd name="connsiteY2" fmla="*/ 28271 h 56618"/>
                <a:gd name="connsiteX3" fmla="*/ 28452 w 56647"/>
                <a:gd name="connsiteY3" fmla="*/ 0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0" y="28338"/>
                  </a:moveTo>
                  <a:lnTo>
                    <a:pt x="28195" y="56619"/>
                  </a:lnTo>
                  <a:lnTo>
                    <a:pt x="56647" y="28271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DF706021-EC17-6B45-B462-BCB62A7BCC13}"/>
                </a:ext>
              </a:extLst>
            </p:cNvPr>
            <p:cNvSpPr/>
            <p:nvPr/>
          </p:nvSpPr>
          <p:spPr>
            <a:xfrm>
              <a:off x="18563591" y="1789341"/>
              <a:ext cx="57445" cy="57416"/>
            </a:xfrm>
            <a:custGeom>
              <a:avLst/>
              <a:gdLst>
                <a:gd name="connsiteX0" fmla="*/ 57445 w 57445"/>
                <a:gd name="connsiteY0" fmla="*/ 29070 h 57416"/>
                <a:gd name="connsiteX1" fmla="*/ 28452 w 57445"/>
                <a:gd name="connsiteY1" fmla="*/ 0 h 57416"/>
                <a:gd name="connsiteX2" fmla="*/ 0 w 57445"/>
                <a:gd name="connsiteY2" fmla="*/ 28347 h 57416"/>
                <a:gd name="connsiteX3" fmla="*/ 28984 w 57445"/>
                <a:gd name="connsiteY3" fmla="*/ 57417 h 5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45" h="57416">
                  <a:moveTo>
                    <a:pt x="57445" y="29070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8984" y="5741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CE1C7664-28DE-264F-878F-B4CC380656B3}"/>
                </a:ext>
              </a:extLst>
            </p:cNvPr>
            <p:cNvSpPr/>
            <p:nvPr/>
          </p:nvSpPr>
          <p:spPr>
            <a:xfrm>
              <a:off x="18594741" y="1757962"/>
              <a:ext cx="57797" cy="57768"/>
            </a:xfrm>
            <a:custGeom>
              <a:avLst/>
              <a:gdLst>
                <a:gd name="connsiteX0" fmla="*/ 57797 w 57797"/>
                <a:gd name="connsiteY0" fmla="*/ 29070 h 57768"/>
                <a:gd name="connsiteX1" fmla="*/ 28804 w 57797"/>
                <a:gd name="connsiteY1" fmla="*/ 0 h 57768"/>
                <a:gd name="connsiteX2" fmla="*/ 0 w 57797"/>
                <a:gd name="connsiteY2" fmla="*/ 28699 h 57768"/>
                <a:gd name="connsiteX3" fmla="*/ 28984 w 57797"/>
                <a:gd name="connsiteY3" fmla="*/ 57768 h 5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97" h="57768">
                  <a:moveTo>
                    <a:pt x="57797" y="29070"/>
                  </a:moveTo>
                  <a:lnTo>
                    <a:pt x="28804" y="0"/>
                  </a:lnTo>
                  <a:lnTo>
                    <a:pt x="0" y="28699"/>
                  </a:lnTo>
                  <a:lnTo>
                    <a:pt x="28984" y="5776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E6CCCF02-A94D-A744-91BD-E10F6FD79D63}"/>
                </a:ext>
              </a:extLst>
            </p:cNvPr>
            <p:cNvSpPr/>
            <p:nvPr/>
          </p:nvSpPr>
          <p:spPr>
            <a:xfrm>
              <a:off x="18532716" y="1758380"/>
              <a:ext cx="56647" cy="56618"/>
            </a:xfrm>
            <a:custGeom>
              <a:avLst/>
              <a:gdLst>
                <a:gd name="connsiteX0" fmla="*/ 56647 w 56647"/>
                <a:gd name="connsiteY0" fmla="*/ 28271 h 56618"/>
                <a:gd name="connsiteX1" fmla="*/ 28452 w 56647"/>
                <a:gd name="connsiteY1" fmla="*/ 0 h 56618"/>
                <a:gd name="connsiteX2" fmla="*/ 0 w 56647"/>
                <a:gd name="connsiteY2" fmla="*/ 28338 h 56618"/>
                <a:gd name="connsiteX3" fmla="*/ 28195 w 56647"/>
                <a:gd name="connsiteY3" fmla="*/ 56619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56647" y="28271"/>
                  </a:moveTo>
                  <a:lnTo>
                    <a:pt x="28452" y="0"/>
                  </a:lnTo>
                  <a:lnTo>
                    <a:pt x="0" y="28338"/>
                  </a:lnTo>
                  <a:lnTo>
                    <a:pt x="28195" y="5661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6977D65F-1DC7-074B-9CEA-933585121E91}"/>
                </a:ext>
              </a:extLst>
            </p:cNvPr>
            <p:cNvSpPr/>
            <p:nvPr/>
          </p:nvSpPr>
          <p:spPr>
            <a:xfrm>
              <a:off x="18438836" y="1664234"/>
              <a:ext cx="56675" cy="56637"/>
            </a:xfrm>
            <a:custGeom>
              <a:avLst/>
              <a:gdLst>
                <a:gd name="connsiteX0" fmla="*/ 56676 w 56675"/>
                <a:gd name="connsiteY0" fmla="*/ 28300 h 56637"/>
                <a:gd name="connsiteX1" fmla="*/ 28452 w 56675"/>
                <a:gd name="connsiteY1" fmla="*/ 0 h 56637"/>
                <a:gd name="connsiteX2" fmla="*/ 0 w 56675"/>
                <a:gd name="connsiteY2" fmla="*/ 28347 h 56637"/>
                <a:gd name="connsiteX3" fmla="*/ 28214 w 56675"/>
                <a:gd name="connsiteY3" fmla="*/ 56638 h 5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75" h="56637">
                  <a:moveTo>
                    <a:pt x="56676" y="28300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8214" y="5663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948A7ECF-F8C6-0D47-89CC-AFAC6872D54D}"/>
                </a:ext>
              </a:extLst>
            </p:cNvPr>
            <p:cNvSpPr/>
            <p:nvPr/>
          </p:nvSpPr>
          <p:spPr>
            <a:xfrm>
              <a:off x="18469740" y="1695223"/>
              <a:ext cx="56647" cy="56618"/>
            </a:xfrm>
            <a:custGeom>
              <a:avLst/>
              <a:gdLst>
                <a:gd name="connsiteX0" fmla="*/ 56647 w 56647"/>
                <a:gd name="connsiteY0" fmla="*/ 28281 h 56618"/>
                <a:gd name="connsiteX1" fmla="*/ 28452 w 56647"/>
                <a:gd name="connsiteY1" fmla="*/ 0 h 56618"/>
                <a:gd name="connsiteX2" fmla="*/ 0 w 56647"/>
                <a:gd name="connsiteY2" fmla="*/ 28347 h 56618"/>
                <a:gd name="connsiteX3" fmla="*/ 28195 w 56647"/>
                <a:gd name="connsiteY3" fmla="*/ 56619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56647" y="28281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8195" y="5661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 216">
              <a:extLst>
                <a:ext uri="{FF2B5EF4-FFF2-40B4-BE49-F238E27FC236}">
                  <a16:creationId xmlns:a16="http://schemas.microsoft.com/office/drawing/2014/main" id="{BC6F28B2-DD34-BC4F-9DAE-B21C0935E227}"/>
                </a:ext>
              </a:extLst>
            </p:cNvPr>
            <p:cNvSpPr/>
            <p:nvPr/>
          </p:nvSpPr>
          <p:spPr>
            <a:xfrm>
              <a:off x="18500615" y="1726194"/>
              <a:ext cx="57863" cy="57835"/>
            </a:xfrm>
            <a:custGeom>
              <a:avLst/>
              <a:gdLst>
                <a:gd name="connsiteX0" fmla="*/ 57864 w 57863"/>
                <a:gd name="connsiteY0" fmla="*/ 29488 h 57835"/>
                <a:gd name="connsiteX1" fmla="*/ 28452 w 57863"/>
                <a:gd name="connsiteY1" fmla="*/ 0 h 57835"/>
                <a:gd name="connsiteX2" fmla="*/ 0 w 57863"/>
                <a:gd name="connsiteY2" fmla="*/ 28338 h 57835"/>
                <a:gd name="connsiteX3" fmla="*/ 29412 w 57863"/>
                <a:gd name="connsiteY3" fmla="*/ 57835 h 5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63" h="57835">
                  <a:moveTo>
                    <a:pt x="57864" y="29488"/>
                  </a:moveTo>
                  <a:lnTo>
                    <a:pt x="28452" y="0"/>
                  </a:lnTo>
                  <a:lnTo>
                    <a:pt x="0" y="28338"/>
                  </a:lnTo>
                  <a:lnTo>
                    <a:pt x="29412" y="5783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8B15F76B-3226-044E-900E-CC04569026D4}"/>
                </a:ext>
              </a:extLst>
            </p:cNvPr>
            <p:cNvSpPr/>
            <p:nvPr/>
          </p:nvSpPr>
          <p:spPr>
            <a:xfrm>
              <a:off x="18563534" y="1601135"/>
              <a:ext cx="57312" cy="57283"/>
            </a:xfrm>
            <a:custGeom>
              <a:avLst/>
              <a:gdLst>
                <a:gd name="connsiteX0" fmla="*/ 0 w 57312"/>
                <a:gd name="connsiteY0" fmla="*/ 29003 h 57283"/>
                <a:gd name="connsiteX1" fmla="*/ 28195 w 57312"/>
                <a:gd name="connsiteY1" fmla="*/ 57284 h 57283"/>
                <a:gd name="connsiteX2" fmla="*/ 57312 w 57312"/>
                <a:gd name="connsiteY2" fmla="*/ 28281 h 57283"/>
                <a:gd name="connsiteX3" fmla="*/ 29117 w 57312"/>
                <a:gd name="connsiteY3" fmla="*/ 0 h 5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12" h="57283">
                  <a:moveTo>
                    <a:pt x="0" y="29003"/>
                  </a:moveTo>
                  <a:lnTo>
                    <a:pt x="28195" y="57284"/>
                  </a:lnTo>
                  <a:lnTo>
                    <a:pt x="57312" y="28281"/>
                  </a:lnTo>
                  <a:lnTo>
                    <a:pt x="29117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4BC2A0FE-BD1F-8045-A1AC-41D87987A520}"/>
                </a:ext>
              </a:extLst>
            </p:cNvPr>
            <p:cNvSpPr/>
            <p:nvPr/>
          </p:nvSpPr>
          <p:spPr>
            <a:xfrm>
              <a:off x="18658316" y="1633264"/>
              <a:ext cx="56647" cy="56618"/>
            </a:xfrm>
            <a:custGeom>
              <a:avLst/>
              <a:gdLst>
                <a:gd name="connsiteX0" fmla="*/ 56647 w 56647"/>
                <a:gd name="connsiteY0" fmla="*/ 28271 h 56618"/>
                <a:gd name="connsiteX1" fmla="*/ 28452 w 56647"/>
                <a:gd name="connsiteY1" fmla="*/ 0 h 56618"/>
                <a:gd name="connsiteX2" fmla="*/ 0 w 56647"/>
                <a:gd name="connsiteY2" fmla="*/ 28347 h 56618"/>
                <a:gd name="connsiteX3" fmla="*/ 28195 w 56647"/>
                <a:gd name="connsiteY3" fmla="*/ 56619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56647" y="28271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8195" y="5661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 219">
              <a:extLst>
                <a:ext uri="{FF2B5EF4-FFF2-40B4-BE49-F238E27FC236}">
                  <a16:creationId xmlns:a16="http://schemas.microsoft.com/office/drawing/2014/main" id="{1DD2E340-6F76-854E-90DD-7C1BE38C5DCA}"/>
                </a:ext>
              </a:extLst>
            </p:cNvPr>
            <p:cNvSpPr/>
            <p:nvPr/>
          </p:nvSpPr>
          <p:spPr>
            <a:xfrm>
              <a:off x="18626234" y="1726944"/>
              <a:ext cx="57445" cy="57407"/>
            </a:xfrm>
            <a:custGeom>
              <a:avLst/>
              <a:gdLst>
                <a:gd name="connsiteX0" fmla="*/ 57445 w 57445"/>
                <a:gd name="connsiteY0" fmla="*/ 29070 h 57407"/>
                <a:gd name="connsiteX1" fmla="*/ 28461 w 57445"/>
                <a:gd name="connsiteY1" fmla="*/ 0 h 57407"/>
                <a:gd name="connsiteX2" fmla="*/ 0 w 57445"/>
                <a:gd name="connsiteY2" fmla="*/ 28338 h 57407"/>
                <a:gd name="connsiteX3" fmla="*/ 28994 w 57445"/>
                <a:gd name="connsiteY3" fmla="*/ 57407 h 5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45" h="57407">
                  <a:moveTo>
                    <a:pt x="57445" y="29070"/>
                  </a:moveTo>
                  <a:lnTo>
                    <a:pt x="28461" y="0"/>
                  </a:lnTo>
                  <a:lnTo>
                    <a:pt x="0" y="28338"/>
                  </a:lnTo>
                  <a:lnTo>
                    <a:pt x="28994" y="5740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EDD6DFED-71ED-AE40-9A76-638BA4765888}"/>
                </a:ext>
              </a:extLst>
            </p:cNvPr>
            <p:cNvSpPr/>
            <p:nvPr/>
          </p:nvSpPr>
          <p:spPr>
            <a:xfrm>
              <a:off x="18532630" y="1570155"/>
              <a:ext cx="57331" cy="57293"/>
            </a:xfrm>
            <a:custGeom>
              <a:avLst/>
              <a:gdLst>
                <a:gd name="connsiteX0" fmla="*/ 0 w 57331"/>
                <a:gd name="connsiteY0" fmla="*/ 28994 h 57293"/>
                <a:gd name="connsiteX1" fmla="*/ 28214 w 57331"/>
                <a:gd name="connsiteY1" fmla="*/ 57293 h 57293"/>
                <a:gd name="connsiteX2" fmla="*/ 57331 w 57331"/>
                <a:gd name="connsiteY2" fmla="*/ 28290 h 57293"/>
                <a:gd name="connsiteX3" fmla="*/ 29117 w 57331"/>
                <a:gd name="connsiteY3" fmla="*/ 0 h 5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31" h="57293">
                  <a:moveTo>
                    <a:pt x="0" y="28994"/>
                  </a:moveTo>
                  <a:lnTo>
                    <a:pt x="28214" y="57293"/>
                  </a:lnTo>
                  <a:lnTo>
                    <a:pt x="57331" y="28290"/>
                  </a:lnTo>
                  <a:lnTo>
                    <a:pt x="29117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1A830011-33B6-ED4F-949B-5AFE30460A7D}"/>
                </a:ext>
              </a:extLst>
            </p:cNvPr>
            <p:cNvSpPr/>
            <p:nvPr/>
          </p:nvSpPr>
          <p:spPr>
            <a:xfrm>
              <a:off x="18720342" y="1628094"/>
              <a:ext cx="62881" cy="62520"/>
            </a:xfrm>
            <a:custGeom>
              <a:avLst/>
              <a:gdLst>
                <a:gd name="connsiteX0" fmla="*/ 28984 w 62881"/>
                <a:gd name="connsiteY0" fmla="*/ 62520 h 62520"/>
                <a:gd name="connsiteX1" fmla="*/ 62881 w 62881"/>
                <a:gd name="connsiteY1" fmla="*/ 28756 h 62520"/>
                <a:gd name="connsiteX2" fmla="*/ 33583 w 62881"/>
                <a:gd name="connsiteY2" fmla="*/ 0 h 62520"/>
                <a:gd name="connsiteX3" fmla="*/ 0 w 62881"/>
                <a:gd name="connsiteY3" fmla="*/ 33450 h 6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881" h="62520">
                  <a:moveTo>
                    <a:pt x="28984" y="62520"/>
                  </a:moveTo>
                  <a:lnTo>
                    <a:pt x="62881" y="28756"/>
                  </a:lnTo>
                  <a:lnTo>
                    <a:pt x="33583" y="0"/>
                  </a:lnTo>
                  <a:lnTo>
                    <a:pt x="0" y="3345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 222">
              <a:extLst>
                <a:ext uri="{FF2B5EF4-FFF2-40B4-BE49-F238E27FC236}">
                  <a16:creationId xmlns:a16="http://schemas.microsoft.com/office/drawing/2014/main" id="{224FA7B4-F805-FE4D-80FB-B822D7C02163}"/>
                </a:ext>
              </a:extLst>
            </p:cNvPr>
            <p:cNvSpPr/>
            <p:nvPr/>
          </p:nvSpPr>
          <p:spPr>
            <a:xfrm>
              <a:off x="18501479" y="1601838"/>
              <a:ext cx="56675" cy="56637"/>
            </a:xfrm>
            <a:custGeom>
              <a:avLst/>
              <a:gdLst>
                <a:gd name="connsiteX0" fmla="*/ 0 w 56675"/>
                <a:gd name="connsiteY0" fmla="*/ 28338 h 56637"/>
                <a:gd name="connsiteX1" fmla="*/ 28224 w 56675"/>
                <a:gd name="connsiteY1" fmla="*/ 56638 h 56637"/>
                <a:gd name="connsiteX2" fmla="*/ 56676 w 56675"/>
                <a:gd name="connsiteY2" fmla="*/ 28290 h 56637"/>
                <a:gd name="connsiteX3" fmla="*/ 28461 w 56675"/>
                <a:gd name="connsiteY3" fmla="*/ 0 h 5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75" h="56637">
                  <a:moveTo>
                    <a:pt x="0" y="28338"/>
                  </a:moveTo>
                  <a:lnTo>
                    <a:pt x="28224" y="56638"/>
                  </a:lnTo>
                  <a:lnTo>
                    <a:pt x="56676" y="28290"/>
                  </a:lnTo>
                  <a:lnTo>
                    <a:pt x="2846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EBCAFB5C-5185-824E-8BE5-870E7A51E1C2}"/>
                </a:ext>
              </a:extLst>
            </p:cNvPr>
            <p:cNvSpPr/>
            <p:nvPr/>
          </p:nvSpPr>
          <p:spPr>
            <a:xfrm>
              <a:off x="18532383" y="1632817"/>
              <a:ext cx="56647" cy="56618"/>
            </a:xfrm>
            <a:custGeom>
              <a:avLst/>
              <a:gdLst>
                <a:gd name="connsiteX0" fmla="*/ 0 w 56647"/>
                <a:gd name="connsiteY0" fmla="*/ 28347 h 56618"/>
                <a:gd name="connsiteX1" fmla="*/ 28195 w 56647"/>
                <a:gd name="connsiteY1" fmla="*/ 56619 h 56618"/>
                <a:gd name="connsiteX2" fmla="*/ 56647 w 56647"/>
                <a:gd name="connsiteY2" fmla="*/ 28281 h 56618"/>
                <a:gd name="connsiteX3" fmla="*/ 28452 w 56647"/>
                <a:gd name="connsiteY3" fmla="*/ 0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0" y="28347"/>
                  </a:moveTo>
                  <a:lnTo>
                    <a:pt x="28195" y="56619"/>
                  </a:lnTo>
                  <a:lnTo>
                    <a:pt x="56647" y="28281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 224">
              <a:extLst>
                <a:ext uri="{FF2B5EF4-FFF2-40B4-BE49-F238E27FC236}">
                  <a16:creationId xmlns:a16="http://schemas.microsoft.com/office/drawing/2014/main" id="{779DF1A5-9B72-D849-BBC7-B10F13BC0B6F}"/>
                </a:ext>
              </a:extLst>
            </p:cNvPr>
            <p:cNvSpPr/>
            <p:nvPr/>
          </p:nvSpPr>
          <p:spPr>
            <a:xfrm>
              <a:off x="18563268" y="1663787"/>
              <a:ext cx="57863" cy="57835"/>
            </a:xfrm>
            <a:custGeom>
              <a:avLst/>
              <a:gdLst>
                <a:gd name="connsiteX0" fmla="*/ 57864 w 57863"/>
                <a:gd name="connsiteY0" fmla="*/ 29497 h 57835"/>
                <a:gd name="connsiteX1" fmla="*/ 28452 w 57863"/>
                <a:gd name="connsiteY1" fmla="*/ 0 h 57835"/>
                <a:gd name="connsiteX2" fmla="*/ 0 w 57863"/>
                <a:gd name="connsiteY2" fmla="*/ 28347 h 57835"/>
                <a:gd name="connsiteX3" fmla="*/ 29412 w 57863"/>
                <a:gd name="connsiteY3" fmla="*/ 57835 h 5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63" h="57835">
                  <a:moveTo>
                    <a:pt x="57864" y="29497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9412" y="5783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6B9A0891-39CD-DC4E-901F-79326FBAE383}"/>
                </a:ext>
              </a:extLst>
            </p:cNvPr>
            <p:cNvSpPr/>
            <p:nvPr/>
          </p:nvSpPr>
          <p:spPr>
            <a:xfrm>
              <a:off x="18594409" y="1632105"/>
              <a:ext cx="58528" cy="58500"/>
            </a:xfrm>
            <a:custGeom>
              <a:avLst/>
              <a:gdLst>
                <a:gd name="connsiteX0" fmla="*/ 58529 w 58528"/>
                <a:gd name="connsiteY0" fmla="*/ 29497 h 58500"/>
                <a:gd name="connsiteX1" fmla="*/ 29117 w 58528"/>
                <a:gd name="connsiteY1" fmla="*/ 0 h 58500"/>
                <a:gd name="connsiteX2" fmla="*/ 0 w 58528"/>
                <a:gd name="connsiteY2" fmla="*/ 29003 h 58500"/>
                <a:gd name="connsiteX3" fmla="*/ 29412 w 58528"/>
                <a:gd name="connsiteY3" fmla="*/ 58500 h 5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28" h="58500">
                  <a:moveTo>
                    <a:pt x="58529" y="29497"/>
                  </a:moveTo>
                  <a:lnTo>
                    <a:pt x="29117" y="0"/>
                  </a:lnTo>
                  <a:lnTo>
                    <a:pt x="0" y="29003"/>
                  </a:lnTo>
                  <a:lnTo>
                    <a:pt x="29412" y="5850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2A1F8C34-3AB3-9F41-9CCF-FB8DC4978BCB}"/>
                </a:ext>
              </a:extLst>
            </p:cNvPr>
            <p:cNvSpPr/>
            <p:nvPr/>
          </p:nvSpPr>
          <p:spPr>
            <a:xfrm>
              <a:off x="18563857" y="1727001"/>
              <a:ext cx="57008" cy="56970"/>
            </a:xfrm>
            <a:custGeom>
              <a:avLst/>
              <a:gdLst>
                <a:gd name="connsiteX0" fmla="*/ 57008 w 57008"/>
                <a:gd name="connsiteY0" fmla="*/ 28271 h 56970"/>
                <a:gd name="connsiteX1" fmla="*/ 28813 w 57008"/>
                <a:gd name="connsiteY1" fmla="*/ 0 h 56970"/>
                <a:gd name="connsiteX2" fmla="*/ 0 w 57008"/>
                <a:gd name="connsiteY2" fmla="*/ 28690 h 56970"/>
                <a:gd name="connsiteX3" fmla="*/ 28195 w 57008"/>
                <a:gd name="connsiteY3" fmla="*/ 56970 h 5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08" h="56970">
                  <a:moveTo>
                    <a:pt x="57008" y="28271"/>
                  </a:moveTo>
                  <a:lnTo>
                    <a:pt x="28813" y="0"/>
                  </a:lnTo>
                  <a:lnTo>
                    <a:pt x="0" y="28690"/>
                  </a:lnTo>
                  <a:lnTo>
                    <a:pt x="28195" y="5697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 227">
              <a:extLst>
                <a:ext uri="{FF2B5EF4-FFF2-40B4-BE49-F238E27FC236}">
                  <a16:creationId xmlns:a16="http://schemas.microsoft.com/office/drawing/2014/main" id="{C172DBB8-54C1-A645-8A2A-88D586460B19}"/>
                </a:ext>
              </a:extLst>
            </p:cNvPr>
            <p:cNvSpPr/>
            <p:nvPr/>
          </p:nvSpPr>
          <p:spPr>
            <a:xfrm>
              <a:off x="18469987" y="1632855"/>
              <a:ext cx="57017" cy="56998"/>
            </a:xfrm>
            <a:custGeom>
              <a:avLst/>
              <a:gdLst>
                <a:gd name="connsiteX0" fmla="*/ 0 w 57017"/>
                <a:gd name="connsiteY0" fmla="*/ 28699 h 56998"/>
                <a:gd name="connsiteX1" fmla="*/ 28214 w 57017"/>
                <a:gd name="connsiteY1" fmla="*/ 56999 h 56998"/>
                <a:gd name="connsiteX2" fmla="*/ 57018 w 57017"/>
                <a:gd name="connsiteY2" fmla="*/ 28300 h 56998"/>
                <a:gd name="connsiteX3" fmla="*/ 28803 w 57017"/>
                <a:gd name="connsiteY3" fmla="*/ 0 h 5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17" h="56998">
                  <a:moveTo>
                    <a:pt x="0" y="28699"/>
                  </a:moveTo>
                  <a:lnTo>
                    <a:pt x="28214" y="56999"/>
                  </a:lnTo>
                  <a:lnTo>
                    <a:pt x="57018" y="28300"/>
                  </a:lnTo>
                  <a:lnTo>
                    <a:pt x="28803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1B3AC1E1-B7DE-3242-BD66-6D76D5E2E5AE}"/>
                </a:ext>
              </a:extLst>
            </p:cNvPr>
            <p:cNvSpPr/>
            <p:nvPr/>
          </p:nvSpPr>
          <p:spPr>
            <a:xfrm>
              <a:off x="18626510" y="1664291"/>
              <a:ext cx="57312" cy="57274"/>
            </a:xfrm>
            <a:custGeom>
              <a:avLst/>
              <a:gdLst>
                <a:gd name="connsiteX0" fmla="*/ 57312 w 57312"/>
                <a:gd name="connsiteY0" fmla="*/ 28271 h 57274"/>
                <a:gd name="connsiteX1" fmla="*/ 29117 w 57312"/>
                <a:gd name="connsiteY1" fmla="*/ 0 h 57274"/>
                <a:gd name="connsiteX2" fmla="*/ 0 w 57312"/>
                <a:gd name="connsiteY2" fmla="*/ 29003 h 57274"/>
                <a:gd name="connsiteX3" fmla="*/ 28195 w 57312"/>
                <a:gd name="connsiteY3" fmla="*/ 57274 h 5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12" h="57274">
                  <a:moveTo>
                    <a:pt x="57312" y="28271"/>
                  </a:moveTo>
                  <a:lnTo>
                    <a:pt x="29117" y="0"/>
                  </a:lnTo>
                  <a:lnTo>
                    <a:pt x="0" y="29003"/>
                  </a:lnTo>
                  <a:lnTo>
                    <a:pt x="28195" y="5727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 229">
              <a:extLst>
                <a:ext uri="{FF2B5EF4-FFF2-40B4-BE49-F238E27FC236}">
                  <a16:creationId xmlns:a16="http://schemas.microsoft.com/office/drawing/2014/main" id="{0D6E0E62-D84D-934E-B144-E0C9281AB733}"/>
                </a:ext>
              </a:extLst>
            </p:cNvPr>
            <p:cNvSpPr/>
            <p:nvPr/>
          </p:nvSpPr>
          <p:spPr>
            <a:xfrm>
              <a:off x="18595359" y="1695974"/>
              <a:ext cx="56647" cy="56618"/>
            </a:xfrm>
            <a:custGeom>
              <a:avLst/>
              <a:gdLst>
                <a:gd name="connsiteX0" fmla="*/ 56647 w 56647"/>
                <a:gd name="connsiteY0" fmla="*/ 28271 h 56618"/>
                <a:gd name="connsiteX1" fmla="*/ 28452 w 56647"/>
                <a:gd name="connsiteY1" fmla="*/ 0 h 56618"/>
                <a:gd name="connsiteX2" fmla="*/ 0 w 56647"/>
                <a:gd name="connsiteY2" fmla="*/ 28347 h 56618"/>
                <a:gd name="connsiteX3" fmla="*/ 28195 w 56647"/>
                <a:gd name="connsiteY3" fmla="*/ 56619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56647" y="28271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8195" y="5661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id="{A4524C52-1DE7-8642-8EAE-172834F32055}"/>
                </a:ext>
              </a:extLst>
            </p:cNvPr>
            <p:cNvSpPr/>
            <p:nvPr/>
          </p:nvSpPr>
          <p:spPr>
            <a:xfrm>
              <a:off x="18500881" y="1663845"/>
              <a:ext cx="57008" cy="56970"/>
            </a:xfrm>
            <a:custGeom>
              <a:avLst/>
              <a:gdLst>
                <a:gd name="connsiteX0" fmla="*/ 57008 w 57008"/>
                <a:gd name="connsiteY0" fmla="*/ 28281 h 56970"/>
                <a:gd name="connsiteX1" fmla="*/ 28813 w 57008"/>
                <a:gd name="connsiteY1" fmla="*/ 0 h 56970"/>
                <a:gd name="connsiteX2" fmla="*/ 0 w 57008"/>
                <a:gd name="connsiteY2" fmla="*/ 28699 h 56970"/>
                <a:gd name="connsiteX3" fmla="*/ 28195 w 57008"/>
                <a:gd name="connsiteY3" fmla="*/ 56970 h 5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08" h="56970">
                  <a:moveTo>
                    <a:pt x="57008" y="28281"/>
                  </a:moveTo>
                  <a:lnTo>
                    <a:pt x="28813" y="0"/>
                  </a:lnTo>
                  <a:lnTo>
                    <a:pt x="0" y="28699"/>
                  </a:lnTo>
                  <a:lnTo>
                    <a:pt x="28195" y="5697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 231">
              <a:extLst>
                <a:ext uri="{FF2B5EF4-FFF2-40B4-BE49-F238E27FC236}">
                  <a16:creationId xmlns:a16="http://schemas.microsoft.com/office/drawing/2014/main" id="{A08D6FB2-C28D-9E43-A667-191AC5D71DF2}"/>
                </a:ext>
              </a:extLst>
            </p:cNvPr>
            <p:cNvSpPr/>
            <p:nvPr/>
          </p:nvSpPr>
          <p:spPr>
            <a:xfrm>
              <a:off x="18531765" y="1694815"/>
              <a:ext cx="58215" cy="58186"/>
            </a:xfrm>
            <a:custGeom>
              <a:avLst/>
              <a:gdLst>
                <a:gd name="connsiteX0" fmla="*/ 58215 w 58215"/>
                <a:gd name="connsiteY0" fmla="*/ 29497 h 58186"/>
                <a:gd name="connsiteX1" fmla="*/ 28803 w 58215"/>
                <a:gd name="connsiteY1" fmla="*/ 0 h 58186"/>
                <a:gd name="connsiteX2" fmla="*/ 0 w 58215"/>
                <a:gd name="connsiteY2" fmla="*/ 28690 h 58186"/>
                <a:gd name="connsiteX3" fmla="*/ 29412 w 58215"/>
                <a:gd name="connsiteY3" fmla="*/ 58187 h 5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15" h="58186">
                  <a:moveTo>
                    <a:pt x="58215" y="29497"/>
                  </a:moveTo>
                  <a:lnTo>
                    <a:pt x="28803" y="0"/>
                  </a:lnTo>
                  <a:lnTo>
                    <a:pt x="0" y="28690"/>
                  </a:lnTo>
                  <a:lnTo>
                    <a:pt x="29412" y="5818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 232">
              <a:extLst>
                <a:ext uri="{FF2B5EF4-FFF2-40B4-BE49-F238E27FC236}">
                  <a16:creationId xmlns:a16="http://schemas.microsoft.com/office/drawing/2014/main" id="{61C066EF-4C26-9E41-8100-C80BEC0C8DCF}"/>
                </a:ext>
              </a:extLst>
            </p:cNvPr>
            <p:cNvSpPr/>
            <p:nvPr/>
          </p:nvSpPr>
          <p:spPr>
            <a:xfrm>
              <a:off x="18657385" y="1695261"/>
              <a:ext cx="58101" cy="58063"/>
            </a:xfrm>
            <a:custGeom>
              <a:avLst/>
              <a:gdLst>
                <a:gd name="connsiteX0" fmla="*/ 58101 w 58101"/>
                <a:gd name="connsiteY0" fmla="*/ 29070 h 58063"/>
                <a:gd name="connsiteX1" fmla="*/ 29117 w 58101"/>
                <a:gd name="connsiteY1" fmla="*/ 0 h 58063"/>
                <a:gd name="connsiteX2" fmla="*/ 0 w 58101"/>
                <a:gd name="connsiteY2" fmla="*/ 28994 h 58063"/>
                <a:gd name="connsiteX3" fmla="*/ 28984 w 58101"/>
                <a:gd name="connsiteY3" fmla="*/ 58063 h 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1" h="58063">
                  <a:moveTo>
                    <a:pt x="58101" y="29070"/>
                  </a:moveTo>
                  <a:lnTo>
                    <a:pt x="29117" y="0"/>
                  </a:lnTo>
                  <a:lnTo>
                    <a:pt x="0" y="28994"/>
                  </a:lnTo>
                  <a:lnTo>
                    <a:pt x="28984" y="5806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A0E25C3E-6C32-8444-BC72-826D702FEA63}"/>
                </a:ext>
              </a:extLst>
            </p:cNvPr>
            <p:cNvSpPr/>
            <p:nvPr/>
          </p:nvSpPr>
          <p:spPr>
            <a:xfrm>
              <a:off x="18502791" y="1789407"/>
              <a:ext cx="55421" cy="55088"/>
            </a:xfrm>
            <a:custGeom>
              <a:avLst/>
              <a:gdLst>
                <a:gd name="connsiteX0" fmla="*/ 27226 w 55421"/>
                <a:gd name="connsiteY0" fmla="*/ 0 h 55088"/>
                <a:gd name="connsiteX1" fmla="*/ 0 w 55421"/>
                <a:gd name="connsiteY1" fmla="*/ 27122 h 55088"/>
                <a:gd name="connsiteX2" fmla="*/ 28499 w 55421"/>
                <a:gd name="connsiteY2" fmla="*/ 55089 h 55088"/>
                <a:gd name="connsiteX3" fmla="*/ 55421 w 55421"/>
                <a:gd name="connsiteY3" fmla="*/ 28271 h 5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21" h="55088">
                  <a:moveTo>
                    <a:pt x="27226" y="0"/>
                  </a:moveTo>
                  <a:lnTo>
                    <a:pt x="0" y="27122"/>
                  </a:lnTo>
                  <a:lnTo>
                    <a:pt x="28499" y="55089"/>
                  </a:lnTo>
                  <a:lnTo>
                    <a:pt x="55421" y="2827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DCE3CDCD-C4BA-074F-826B-EDAFC6E3892E}"/>
                </a:ext>
              </a:extLst>
            </p:cNvPr>
            <p:cNvSpPr/>
            <p:nvPr/>
          </p:nvSpPr>
          <p:spPr>
            <a:xfrm>
              <a:off x="18595264" y="1821100"/>
              <a:ext cx="60315" cy="60600"/>
            </a:xfrm>
            <a:custGeom>
              <a:avLst/>
              <a:gdLst>
                <a:gd name="connsiteX0" fmla="*/ 0 w 60315"/>
                <a:gd name="connsiteY0" fmla="*/ 28347 h 60600"/>
                <a:gd name="connsiteX1" fmla="*/ 32158 w 60315"/>
                <a:gd name="connsiteY1" fmla="*/ 60600 h 60600"/>
                <a:gd name="connsiteX2" fmla="*/ 60315 w 60315"/>
                <a:gd name="connsiteY2" fmla="*/ 31958 h 60600"/>
                <a:gd name="connsiteX3" fmla="*/ 28452 w 60315"/>
                <a:gd name="connsiteY3" fmla="*/ 0 h 6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15" h="60600">
                  <a:moveTo>
                    <a:pt x="0" y="28347"/>
                  </a:moveTo>
                  <a:lnTo>
                    <a:pt x="32158" y="60600"/>
                  </a:lnTo>
                  <a:lnTo>
                    <a:pt x="60315" y="31958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id="{43E04F7F-3C0C-4A40-8F95-696AB45E526F}"/>
                </a:ext>
              </a:extLst>
            </p:cNvPr>
            <p:cNvSpPr/>
            <p:nvPr/>
          </p:nvSpPr>
          <p:spPr>
            <a:xfrm>
              <a:off x="18566004" y="1852127"/>
              <a:ext cx="58756" cy="58671"/>
            </a:xfrm>
            <a:custGeom>
              <a:avLst/>
              <a:gdLst>
                <a:gd name="connsiteX0" fmla="*/ 0 w 58756"/>
                <a:gd name="connsiteY0" fmla="*/ 26456 h 58671"/>
                <a:gd name="connsiteX1" fmla="*/ 32804 w 58756"/>
                <a:gd name="connsiteY1" fmla="*/ 58671 h 58671"/>
                <a:gd name="connsiteX2" fmla="*/ 58757 w 58756"/>
                <a:gd name="connsiteY2" fmla="*/ 32282 h 58671"/>
                <a:gd name="connsiteX3" fmla="*/ 26561 w 58756"/>
                <a:gd name="connsiteY3" fmla="*/ 0 h 5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56" h="58671">
                  <a:moveTo>
                    <a:pt x="0" y="26456"/>
                  </a:moveTo>
                  <a:lnTo>
                    <a:pt x="32804" y="58671"/>
                  </a:lnTo>
                  <a:lnTo>
                    <a:pt x="58757" y="32282"/>
                  </a:lnTo>
                  <a:lnTo>
                    <a:pt x="2656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B36A32FE-0C75-2C4D-B4A0-7C43C4FD0722}"/>
                </a:ext>
              </a:extLst>
            </p:cNvPr>
            <p:cNvSpPr/>
            <p:nvPr/>
          </p:nvSpPr>
          <p:spPr>
            <a:xfrm>
              <a:off x="18689191" y="1664234"/>
              <a:ext cx="57445" cy="57407"/>
            </a:xfrm>
            <a:custGeom>
              <a:avLst/>
              <a:gdLst>
                <a:gd name="connsiteX0" fmla="*/ 57445 w 57445"/>
                <a:gd name="connsiteY0" fmla="*/ 29070 h 57407"/>
                <a:gd name="connsiteX1" fmla="*/ 28461 w 57445"/>
                <a:gd name="connsiteY1" fmla="*/ 0 h 57407"/>
                <a:gd name="connsiteX2" fmla="*/ 0 w 57445"/>
                <a:gd name="connsiteY2" fmla="*/ 28338 h 57407"/>
                <a:gd name="connsiteX3" fmla="*/ 28994 w 57445"/>
                <a:gd name="connsiteY3" fmla="*/ 57407 h 5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45" h="57407">
                  <a:moveTo>
                    <a:pt x="57445" y="29070"/>
                  </a:moveTo>
                  <a:lnTo>
                    <a:pt x="28461" y="0"/>
                  </a:lnTo>
                  <a:lnTo>
                    <a:pt x="0" y="28338"/>
                  </a:lnTo>
                  <a:lnTo>
                    <a:pt x="28994" y="5740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 237">
              <a:extLst>
                <a:ext uri="{FF2B5EF4-FFF2-40B4-BE49-F238E27FC236}">
                  <a16:creationId xmlns:a16="http://schemas.microsoft.com/office/drawing/2014/main" id="{FFA26042-FDF0-D34D-B10D-9E2529944EB9}"/>
                </a:ext>
              </a:extLst>
            </p:cNvPr>
            <p:cNvSpPr/>
            <p:nvPr/>
          </p:nvSpPr>
          <p:spPr>
            <a:xfrm>
              <a:off x="18470357" y="1757221"/>
              <a:ext cx="56979" cy="56637"/>
            </a:xfrm>
            <a:custGeom>
              <a:avLst/>
              <a:gdLst>
                <a:gd name="connsiteX0" fmla="*/ 27568 w 56979"/>
                <a:gd name="connsiteY0" fmla="*/ 0 h 56637"/>
                <a:gd name="connsiteX1" fmla="*/ 0 w 56979"/>
                <a:gd name="connsiteY1" fmla="*/ 27454 h 56637"/>
                <a:gd name="connsiteX2" fmla="*/ 29716 w 56979"/>
                <a:gd name="connsiteY2" fmla="*/ 56638 h 56637"/>
                <a:gd name="connsiteX3" fmla="*/ 56980 w 56979"/>
                <a:gd name="connsiteY3" fmla="*/ 29488 h 5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79" h="56637">
                  <a:moveTo>
                    <a:pt x="27568" y="0"/>
                  </a:moveTo>
                  <a:lnTo>
                    <a:pt x="0" y="27454"/>
                  </a:lnTo>
                  <a:lnTo>
                    <a:pt x="29716" y="56638"/>
                  </a:lnTo>
                  <a:lnTo>
                    <a:pt x="56980" y="2948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 238">
              <a:extLst>
                <a:ext uri="{FF2B5EF4-FFF2-40B4-BE49-F238E27FC236}">
                  <a16:creationId xmlns:a16="http://schemas.microsoft.com/office/drawing/2014/main" id="{E1F47EF7-E1C9-B94F-BBBF-C15849B461D4}"/>
                </a:ext>
              </a:extLst>
            </p:cNvPr>
            <p:cNvSpPr/>
            <p:nvPr/>
          </p:nvSpPr>
          <p:spPr>
            <a:xfrm>
              <a:off x="18439140" y="1726251"/>
              <a:ext cx="56096" cy="55763"/>
            </a:xfrm>
            <a:custGeom>
              <a:avLst/>
              <a:gdLst>
                <a:gd name="connsiteX0" fmla="*/ 27901 w 56096"/>
                <a:gd name="connsiteY0" fmla="*/ 0 h 55763"/>
                <a:gd name="connsiteX1" fmla="*/ 0 w 56096"/>
                <a:gd name="connsiteY1" fmla="*/ 27787 h 55763"/>
                <a:gd name="connsiteX2" fmla="*/ 28499 w 56096"/>
                <a:gd name="connsiteY2" fmla="*/ 55763 h 55763"/>
                <a:gd name="connsiteX3" fmla="*/ 56096 w 56096"/>
                <a:gd name="connsiteY3" fmla="*/ 28271 h 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96" h="55763">
                  <a:moveTo>
                    <a:pt x="27901" y="0"/>
                  </a:moveTo>
                  <a:lnTo>
                    <a:pt x="0" y="27787"/>
                  </a:lnTo>
                  <a:lnTo>
                    <a:pt x="28499" y="55763"/>
                  </a:lnTo>
                  <a:lnTo>
                    <a:pt x="56096" y="2827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id="{2594EF5A-5856-8747-B6FB-02FA99FB1921}"/>
                </a:ext>
              </a:extLst>
            </p:cNvPr>
            <p:cNvSpPr/>
            <p:nvPr/>
          </p:nvSpPr>
          <p:spPr>
            <a:xfrm>
              <a:off x="18689058" y="1727020"/>
              <a:ext cx="60001" cy="60277"/>
            </a:xfrm>
            <a:custGeom>
              <a:avLst/>
              <a:gdLst>
                <a:gd name="connsiteX0" fmla="*/ 0 w 60001"/>
                <a:gd name="connsiteY0" fmla="*/ 28994 h 60277"/>
                <a:gd name="connsiteX1" fmla="*/ 31189 w 60001"/>
                <a:gd name="connsiteY1" fmla="*/ 60277 h 60277"/>
                <a:gd name="connsiteX2" fmla="*/ 60002 w 60001"/>
                <a:gd name="connsiteY2" fmla="*/ 30970 h 60277"/>
                <a:gd name="connsiteX3" fmla="*/ 29117 w 60001"/>
                <a:gd name="connsiteY3" fmla="*/ 0 h 6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1" h="60277">
                  <a:moveTo>
                    <a:pt x="0" y="28994"/>
                  </a:moveTo>
                  <a:lnTo>
                    <a:pt x="31189" y="60277"/>
                  </a:lnTo>
                  <a:lnTo>
                    <a:pt x="60002" y="30970"/>
                  </a:lnTo>
                  <a:lnTo>
                    <a:pt x="29117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id="{F9E4FF62-6C2D-EE4A-926C-7C1D8B8E90A6}"/>
                </a:ext>
              </a:extLst>
            </p:cNvPr>
            <p:cNvSpPr/>
            <p:nvPr/>
          </p:nvSpPr>
          <p:spPr>
            <a:xfrm>
              <a:off x="18752015" y="1659511"/>
              <a:ext cx="64430" cy="64420"/>
            </a:xfrm>
            <a:custGeom>
              <a:avLst/>
              <a:gdLst>
                <a:gd name="connsiteX0" fmla="*/ 0 w 64430"/>
                <a:gd name="connsiteY0" fmla="*/ 33802 h 64420"/>
                <a:gd name="connsiteX1" fmla="*/ 30533 w 64430"/>
                <a:gd name="connsiteY1" fmla="*/ 64421 h 64420"/>
                <a:gd name="connsiteX2" fmla="*/ 64430 w 64430"/>
                <a:gd name="connsiteY2" fmla="*/ 29953 h 64420"/>
                <a:gd name="connsiteX3" fmla="*/ 33926 w 64430"/>
                <a:gd name="connsiteY3" fmla="*/ 0 h 6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30" h="64420">
                  <a:moveTo>
                    <a:pt x="0" y="33802"/>
                  </a:moveTo>
                  <a:lnTo>
                    <a:pt x="30533" y="64421"/>
                  </a:lnTo>
                  <a:lnTo>
                    <a:pt x="64430" y="29953"/>
                  </a:lnTo>
                  <a:lnTo>
                    <a:pt x="33926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DA0522BD-632C-E14B-B5F7-28093F035B12}"/>
                </a:ext>
              </a:extLst>
            </p:cNvPr>
            <p:cNvSpPr/>
            <p:nvPr/>
          </p:nvSpPr>
          <p:spPr>
            <a:xfrm>
              <a:off x="18720865" y="1695993"/>
              <a:ext cx="59022" cy="59289"/>
            </a:xfrm>
            <a:custGeom>
              <a:avLst/>
              <a:gdLst>
                <a:gd name="connsiteX0" fmla="*/ 0 w 59022"/>
                <a:gd name="connsiteY0" fmla="*/ 28347 h 59289"/>
                <a:gd name="connsiteX1" fmla="*/ 30866 w 59022"/>
                <a:gd name="connsiteY1" fmla="*/ 59289 h 59289"/>
                <a:gd name="connsiteX2" fmla="*/ 59023 w 59022"/>
                <a:gd name="connsiteY2" fmla="*/ 30647 h 59289"/>
                <a:gd name="connsiteX3" fmla="*/ 28452 w 59022"/>
                <a:gd name="connsiteY3" fmla="*/ 0 h 5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22" h="59289">
                  <a:moveTo>
                    <a:pt x="0" y="28347"/>
                  </a:moveTo>
                  <a:lnTo>
                    <a:pt x="30866" y="59289"/>
                  </a:lnTo>
                  <a:lnTo>
                    <a:pt x="59023" y="30647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90F5CDEF-BE54-2945-8F85-083DFC65E623}"/>
                </a:ext>
              </a:extLst>
            </p:cNvPr>
            <p:cNvSpPr/>
            <p:nvPr/>
          </p:nvSpPr>
          <p:spPr>
            <a:xfrm>
              <a:off x="18407913" y="1695261"/>
              <a:ext cx="56447" cy="56115"/>
            </a:xfrm>
            <a:custGeom>
              <a:avLst/>
              <a:gdLst>
                <a:gd name="connsiteX0" fmla="*/ 28233 w 56447"/>
                <a:gd name="connsiteY0" fmla="*/ 0 h 56115"/>
                <a:gd name="connsiteX1" fmla="*/ 0 w 56447"/>
                <a:gd name="connsiteY1" fmla="*/ 28119 h 56115"/>
                <a:gd name="connsiteX2" fmla="*/ 28518 w 56447"/>
                <a:gd name="connsiteY2" fmla="*/ 56115 h 56115"/>
                <a:gd name="connsiteX3" fmla="*/ 56448 w 56447"/>
                <a:gd name="connsiteY3" fmla="*/ 28300 h 5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7" h="56115">
                  <a:moveTo>
                    <a:pt x="28233" y="0"/>
                  </a:moveTo>
                  <a:lnTo>
                    <a:pt x="0" y="28119"/>
                  </a:lnTo>
                  <a:lnTo>
                    <a:pt x="28518" y="56115"/>
                  </a:lnTo>
                  <a:lnTo>
                    <a:pt x="56448" y="2830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6EE2447D-B979-7145-814E-ACC7A1662AA5}"/>
                </a:ext>
              </a:extLst>
            </p:cNvPr>
            <p:cNvSpPr/>
            <p:nvPr/>
          </p:nvSpPr>
          <p:spPr>
            <a:xfrm>
              <a:off x="18657908" y="1758703"/>
              <a:ext cx="59678" cy="59944"/>
            </a:xfrm>
            <a:custGeom>
              <a:avLst/>
              <a:gdLst>
                <a:gd name="connsiteX0" fmla="*/ 0 w 59678"/>
                <a:gd name="connsiteY0" fmla="*/ 28338 h 59944"/>
                <a:gd name="connsiteX1" fmla="*/ 31512 w 59678"/>
                <a:gd name="connsiteY1" fmla="*/ 59945 h 59944"/>
                <a:gd name="connsiteX2" fmla="*/ 59679 w 59678"/>
                <a:gd name="connsiteY2" fmla="*/ 31303 h 59944"/>
                <a:gd name="connsiteX3" fmla="*/ 28461 w 59678"/>
                <a:gd name="connsiteY3" fmla="*/ 0 h 5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78" h="59944">
                  <a:moveTo>
                    <a:pt x="0" y="28338"/>
                  </a:moveTo>
                  <a:lnTo>
                    <a:pt x="31512" y="59945"/>
                  </a:lnTo>
                  <a:lnTo>
                    <a:pt x="59679" y="31303"/>
                  </a:lnTo>
                  <a:lnTo>
                    <a:pt x="2846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FC68E7E0-775C-7B49-81F6-92C2A53CA110}"/>
                </a:ext>
              </a:extLst>
            </p:cNvPr>
            <p:cNvSpPr/>
            <p:nvPr/>
          </p:nvSpPr>
          <p:spPr>
            <a:xfrm>
              <a:off x="18626415" y="1789730"/>
              <a:ext cx="60343" cy="60619"/>
            </a:xfrm>
            <a:custGeom>
              <a:avLst/>
              <a:gdLst>
                <a:gd name="connsiteX0" fmla="*/ 0 w 60343"/>
                <a:gd name="connsiteY0" fmla="*/ 28690 h 60619"/>
                <a:gd name="connsiteX1" fmla="*/ 31835 w 60343"/>
                <a:gd name="connsiteY1" fmla="*/ 60619 h 60619"/>
                <a:gd name="connsiteX2" fmla="*/ 60344 w 60343"/>
                <a:gd name="connsiteY2" fmla="*/ 31626 h 60619"/>
                <a:gd name="connsiteX3" fmla="*/ 28803 w 60343"/>
                <a:gd name="connsiteY3" fmla="*/ 0 h 6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43" h="60619">
                  <a:moveTo>
                    <a:pt x="0" y="28690"/>
                  </a:moveTo>
                  <a:lnTo>
                    <a:pt x="31835" y="60619"/>
                  </a:lnTo>
                  <a:lnTo>
                    <a:pt x="60344" y="31626"/>
                  </a:lnTo>
                  <a:lnTo>
                    <a:pt x="28803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670B6492-192E-7848-A49B-1B8D85A51171}"/>
                </a:ext>
              </a:extLst>
            </p:cNvPr>
            <p:cNvSpPr/>
            <p:nvPr/>
          </p:nvSpPr>
          <p:spPr>
            <a:xfrm>
              <a:off x="18533999" y="1820368"/>
              <a:ext cx="55886" cy="55554"/>
            </a:xfrm>
            <a:custGeom>
              <a:avLst/>
              <a:gdLst>
                <a:gd name="connsiteX0" fmla="*/ 26903 w 55886"/>
                <a:gd name="connsiteY0" fmla="*/ 0 h 55554"/>
                <a:gd name="connsiteX1" fmla="*/ 0 w 55886"/>
                <a:gd name="connsiteY1" fmla="*/ 26798 h 55554"/>
                <a:gd name="connsiteX2" fmla="*/ 29298 w 55886"/>
                <a:gd name="connsiteY2" fmla="*/ 55554 h 55554"/>
                <a:gd name="connsiteX3" fmla="*/ 55887 w 55886"/>
                <a:gd name="connsiteY3" fmla="*/ 29070 h 5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6" h="55554">
                  <a:moveTo>
                    <a:pt x="26903" y="0"/>
                  </a:moveTo>
                  <a:lnTo>
                    <a:pt x="0" y="26798"/>
                  </a:lnTo>
                  <a:lnTo>
                    <a:pt x="29298" y="55554"/>
                  </a:lnTo>
                  <a:lnTo>
                    <a:pt x="55887" y="2907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DB9B09BD-5830-264D-8AD8-212F5DE19519}"/>
                </a:ext>
              </a:extLst>
            </p:cNvPr>
            <p:cNvSpPr/>
            <p:nvPr/>
          </p:nvSpPr>
          <p:spPr>
            <a:xfrm>
              <a:off x="18376705" y="1664291"/>
              <a:ext cx="56751" cy="56428"/>
            </a:xfrm>
            <a:custGeom>
              <a:avLst/>
              <a:gdLst>
                <a:gd name="connsiteX0" fmla="*/ 28556 w 56751"/>
                <a:gd name="connsiteY0" fmla="*/ 0 h 56428"/>
                <a:gd name="connsiteX1" fmla="*/ 0 w 56751"/>
                <a:gd name="connsiteY1" fmla="*/ 28452 h 56428"/>
                <a:gd name="connsiteX2" fmla="*/ 28499 w 56751"/>
                <a:gd name="connsiteY2" fmla="*/ 56429 h 56428"/>
                <a:gd name="connsiteX3" fmla="*/ 56752 w 56751"/>
                <a:gd name="connsiteY3" fmla="*/ 28281 h 5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51" h="56428">
                  <a:moveTo>
                    <a:pt x="28556" y="0"/>
                  </a:moveTo>
                  <a:lnTo>
                    <a:pt x="0" y="28452"/>
                  </a:lnTo>
                  <a:lnTo>
                    <a:pt x="28499" y="56429"/>
                  </a:lnTo>
                  <a:lnTo>
                    <a:pt x="56752" y="2828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104C8BB2-2DF5-8540-A5E0-9FD770A4388F}"/>
                </a:ext>
              </a:extLst>
            </p:cNvPr>
            <p:cNvSpPr/>
            <p:nvPr/>
          </p:nvSpPr>
          <p:spPr>
            <a:xfrm>
              <a:off x="18626491" y="1534965"/>
              <a:ext cx="61085" cy="60742"/>
            </a:xfrm>
            <a:custGeom>
              <a:avLst/>
              <a:gdLst>
                <a:gd name="connsiteX0" fmla="*/ 28195 w 61085"/>
                <a:gd name="connsiteY0" fmla="*/ 60743 h 60742"/>
                <a:gd name="connsiteX1" fmla="*/ 61085 w 61085"/>
                <a:gd name="connsiteY1" fmla="*/ 27977 h 60742"/>
                <a:gd name="connsiteX2" fmla="*/ 32586 w 61085"/>
                <a:gd name="connsiteY2" fmla="*/ 0 h 60742"/>
                <a:gd name="connsiteX3" fmla="*/ 0 w 61085"/>
                <a:gd name="connsiteY3" fmla="*/ 32462 h 6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85" h="60742">
                  <a:moveTo>
                    <a:pt x="28195" y="60743"/>
                  </a:moveTo>
                  <a:lnTo>
                    <a:pt x="61085" y="27977"/>
                  </a:lnTo>
                  <a:lnTo>
                    <a:pt x="32586" y="0"/>
                  </a:lnTo>
                  <a:lnTo>
                    <a:pt x="0" y="3246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 248">
              <a:extLst>
                <a:ext uri="{FF2B5EF4-FFF2-40B4-BE49-F238E27FC236}">
                  <a16:creationId xmlns:a16="http://schemas.microsoft.com/office/drawing/2014/main" id="{D2CB556A-49B2-E243-B9F7-1AC48B7C3549}"/>
                </a:ext>
              </a:extLst>
            </p:cNvPr>
            <p:cNvSpPr/>
            <p:nvPr/>
          </p:nvSpPr>
          <p:spPr>
            <a:xfrm>
              <a:off x="18564703" y="1473671"/>
              <a:ext cx="60429" cy="60077"/>
            </a:xfrm>
            <a:custGeom>
              <a:avLst/>
              <a:gdLst>
                <a:gd name="connsiteX0" fmla="*/ 28205 w 60429"/>
                <a:gd name="connsiteY0" fmla="*/ 60078 h 60077"/>
                <a:gd name="connsiteX1" fmla="*/ 60429 w 60429"/>
                <a:gd name="connsiteY1" fmla="*/ 27977 h 60077"/>
                <a:gd name="connsiteX2" fmla="*/ 31939 w 60429"/>
                <a:gd name="connsiteY2" fmla="*/ 0 h 60077"/>
                <a:gd name="connsiteX3" fmla="*/ 0 w 60429"/>
                <a:gd name="connsiteY3" fmla="*/ 31806 h 6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29" h="60077">
                  <a:moveTo>
                    <a:pt x="28205" y="60078"/>
                  </a:moveTo>
                  <a:lnTo>
                    <a:pt x="60429" y="27977"/>
                  </a:lnTo>
                  <a:lnTo>
                    <a:pt x="31939" y="0"/>
                  </a:lnTo>
                  <a:lnTo>
                    <a:pt x="0" y="31806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741ED1B3-4EB7-A040-80DF-67E66F72D2B8}"/>
                </a:ext>
              </a:extLst>
            </p:cNvPr>
            <p:cNvSpPr/>
            <p:nvPr/>
          </p:nvSpPr>
          <p:spPr>
            <a:xfrm>
              <a:off x="18657366" y="1565603"/>
              <a:ext cx="62643" cy="62291"/>
            </a:xfrm>
            <a:custGeom>
              <a:avLst/>
              <a:gdLst>
                <a:gd name="connsiteX0" fmla="*/ 29412 w 62643"/>
                <a:gd name="connsiteY0" fmla="*/ 62292 h 62291"/>
                <a:gd name="connsiteX1" fmla="*/ 62644 w 62643"/>
                <a:gd name="connsiteY1" fmla="*/ 29184 h 62291"/>
                <a:gd name="connsiteX2" fmla="*/ 32918 w 62643"/>
                <a:gd name="connsiteY2" fmla="*/ 0 h 62291"/>
                <a:gd name="connsiteX3" fmla="*/ 0 w 62643"/>
                <a:gd name="connsiteY3" fmla="*/ 32795 h 62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43" h="62291">
                  <a:moveTo>
                    <a:pt x="29412" y="62292"/>
                  </a:moveTo>
                  <a:lnTo>
                    <a:pt x="62644" y="29184"/>
                  </a:lnTo>
                  <a:lnTo>
                    <a:pt x="32918" y="0"/>
                  </a:lnTo>
                  <a:lnTo>
                    <a:pt x="0" y="3279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46DF791C-D554-8D44-92E0-8DF418E6D88B}"/>
                </a:ext>
              </a:extLst>
            </p:cNvPr>
            <p:cNvSpPr/>
            <p:nvPr/>
          </p:nvSpPr>
          <p:spPr>
            <a:xfrm>
              <a:off x="18689467" y="1597457"/>
              <a:ext cx="61750" cy="61398"/>
            </a:xfrm>
            <a:custGeom>
              <a:avLst/>
              <a:gdLst>
                <a:gd name="connsiteX0" fmla="*/ 28195 w 61750"/>
                <a:gd name="connsiteY0" fmla="*/ 61399 h 61398"/>
                <a:gd name="connsiteX1" fmla="*/ 61750 w 61750"/>
                <a:gd name="connsiteY1" fmla="*/ 27967 h 61398"/>
                <a:gd name="connsiteX2" fmla="*/ 33251 w 61750"/>
                <a:gd name="connsiteY2" fmla="*/ 0 h 61398"/>
                <a:gd name="connsiteX3" fmla="*/ 0 w 61750"/>
                <a:gd name="connsiteY3" fmla="*/ 33127 h 6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50" h="61398">
                  <a:moveTo>
                    <a:pt x="28195" y="61399"/>
                  </a:moveTo>
                  <a:lnTo>
                    <a:pt x="61750" y="27967"/>
                  </a:lnTo>
                  <a:lnTo>
                    <a:pt x="33251" y="0"/>
                  </a:lnTo>
                  <a:lnTo>
                    <a:pt x="0" y="3312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A6A5C8AD-FDF7-E94E-B5C4-EEEBB90D8498}"/>
                </a:ext>
              </a:extLst>
            </p:cNvPr>
            <p:cNvSpPr/>
            <p:nvPr/>
          </p:nvSpPr>
          <p:spPr>
            <a:xfrm>
              <a:off x="18532174" y="1441067"/>
              <a:ext cx="61750" cy="61721"/>
            </a:xfrm>
            <a:custGeom>
              <a:avLst/>
              <a:gdLst>
                <a:gd name="connsiteX0" fmla="*/ 61750 w 61750"/>
                <a:gd name="connsiteY0" fmla="*/ 29944 h 61721"/>
                <a:gd name="connsiteX1" fmla="*/ 31255 w 61750"/>
                <a:gd name="connsiteY1" fmla="*/ 0 h 61721"/>
                <a:gd name="connsiteX2" fmla="*/ 0 w 61750"/>
                <a:gd name="connsiteY2" fmla="*/ 31787 h 61721"/>
                <a:gd name="connsiteX3" fmla="*/ 29849 w 61750"/>
                <a:gd name="connsiteY3" fmla="*/ 61722 h 6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50" h="61721">
                  <a:moveTo>
                    <a:pt x="61750" y="29944"/>
                  </a:moveTo>
                  <a:lnTo>
                    <a:pt x="31255" y="0"/>
                  </a:lnTo>
                  <a:lnTo>
                    <a:pt x="0" y="31787"/>
                  </a:lnTo>
                  <a:lnTo>
                    <a:pt x="29849" y="6172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BB558738-DBE6-C945-B61E-73D595A68BBB}"/>
                </a:ext>
              </a:extLst>
            </p:cNvPr>
            <p:cNvSpPr/>
            <p:nvPr/>
          </p:nvSpPr>
          <p:spPr>
            <a:xfrm>
              <a:off x="18595587" y="1504309"/>
              <a:ext cx="60781" cy="60429"/>
            </a:xfrm>
            <a:custGeom>
              <a:avLst/>
              <a:gdLst>
                <a:gd name="connsiteX0" fmla="*/ 28214 w 60781"/>
                <a:gd name="connsiteY0" fmla="*/ 60429 h 60429"/>
                <a:gd name="connsiteX1" fmla="*/ 60781 w 60781"/>
                <a:gd name="connsiteY1" fmla="*/ 27996 h 60429"/>
                <a:gd name="connsiteX2" fmla="*/ 32263 w 60781"/>
                <a:gd name="connsiteY2" fmla="*/ 0 h 60429"/>
                <a:gd name="connsiteX3" fmla="*/ 0 w 60781"/>
                <a:gd name="connsiteY3" fmla="*/ 32130 h 6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81" h="60429">
                  <a:moveTo>
                    <a:pt x="28214" y="60429"/>
                  </a:moveTo>
                  <a:lnTo>
                    <a:pt x="60781" y="27996"/>
                  </a:lnTo>
                  <a:lnTo>
                    <a:pt x="32263" y="0"/>
                  </a:lnTo>
                  <a:lnTo>
                    <a:pt x="0" y="3213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B148B10F-9D00-A548-A1C1-D715779C9497}"/>
                </a:ext>
              </a:extLst>
            </p:cNvPr>
            <p:cNvSpPr/>
            <p:nvPr/>
          </p:nvSpPr>
          <p:spPr>
            <a:xfrm>
              <a:off x="18377048" y="1601980"/>
              <a:ext cx="56675" cy="56941"/>
            </a:xfrm>
            <a:custGeom>
              <a:avLst/>
              <a:gdLst>
                <a:gd name="connsiteX0" fmla="*/ 56676 w 56675"/>
                <a:gd name="connsiteY0" fmla="*/ 28594 h 56941"/>
                <a:gd name="connsiteX1" fmla="*/ 28157 w 56675"/>
                <a:gd name="connsiteY1" fmla="*/ 0 h 56941"/>
                <a:gd name="connsiteX2" fmla="*/ 0 w 56675"/>
                <a:gd name="connsiteY2" fmla="*/ 28632 h 56941"/>
                <a:gd name="connsiteX3" fmla="*/ 28224 w 56675"/>
                <a:gd name="connsiteY3" fmla="*/ 56942 h 5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75" h="56941">
                  <a:moveTo>
                    <a:pt x="56676" y="28594"/>
                  </a:moveTo>
                  <a:lnTo>
                    <a:pt x="28157" y="0"/>
                  </a:lnTo>
                  <a:lnTo>
                    <a:pt x="0" y="28632"/>
                  </a:lnTo>
                  <a:lnTo>
                    <a:pt x="28224" y="5694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 254">
              <a:extLst>
                <a:ext uri="{FF2B5EF4-FFF2-40B4-BE49-F238E27FC236}">
                  <a16:creationId xmlns:a16="http://schemas.microsoft.com/office/drawing/2014/main" id="{FEFA71C2-FCA5-E34D-86D4-8507511931E8}"/>
                </a:ext>
              </a:extLst>
            </p:cNvPr>
            <p:cNvSpPr/>
            <p:nvPr/>
          </p:nvSpPr>
          <p:spPr>
            <a:xfrm>
              <a:off x="18407875" y="1570278"/>
              <a:ext cx="57350" cy="57616"/>
            </a:xfrm>
            <a:custGeom>
              <a:avLst/>
              <a:gdLst>
                <a:gd name="connsiteX0" fmla="*/ 57350 w 57350"/>
                <a:gd name="connsiteY0" fmla="*/ 28917 h 57616"/>
                <a:gd name="connsiteX1" fmla="*/ 28509 w 57350"/>
                <a:gd name="connsiteY1" fmla="*/ 0 h 57616"/>
                <a:gd name="connsiteX2" fmla="*/ 0 w 57350"/>
                <a:gd name="connsiteY2" fmla="*/ 28994 h 57616"/>
                <a:gd name="connsiteX3" fmla="*/ 28547 w 57350"/>
                <a:gd name="connsiteY3" fmla="*/ 57616 h 5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50" h="57616">
                  <a:moveTo>
                    <a:pt x="57350" y="28917"/>
                  </a:moveTo>
                  <a:lnTo>
                    <a:pt x="28509" y="0"/>
                  </a:lnTo>
                  <a:lnTo>
                    <a:pt x="0" y="28994"/>
                  </a:lnTo>
                  <a:lnTo>
                    <a:pt x="28547" y="57616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id="{5F120E1F-F123-B84E-996C-8D1208071CFD}"/>
                </a:ext>
              </a:extLst>
            </p:cNvPr>
            <p:cNvSpPr/>
            <p:nvPr/>
          </p:nvSpPr>
          <p:spPr>
            <a:xfrm>
              <a:off x="18345802" y="1633331"/>
              <a:ext cx="56780" cy="56742"/>
            </a:xfrm>
            <a:custGeom>
              <a:avLst/>
              <a:gdLst>
                <a:gd name="connsiteX0" fmla="*/ 28585 w 56780"/>
                <a:gd name="connsiteY0" fmla="*/ 0 h 56742"/>
                <a:gd name="connsiteX1" fmla="*/ 0 w 56780"/>
                <a:gd name="connsiteY1" fmla="*/ 29070 h 56742"/>
                <a:gd name="connsiteX2" fmla="*/ 28195 w 56780"/>
                <a:gd name="connsiteY2" fmla="*/ 56742 h 56742"/>
                <a:gd name="connsiteX3" fmla="*/ 56780 w 56780"/>
                <a:gd name="connsiteY3" fmla="*/ 28271 h 5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80" h="56742">
                  <a:moveTo>
                    <a:pt x="28585" y="0"/>
                  </a:moveTo>
                  <a:lnTo>
                    <a:pt x="0" y="29070"/>
                  </a:lnTo>
                  <a:lnTo>
                    <a:pt x="28195" y="56742"/>
                  </a:lnTo>
                  <a:lnTo>
                    <a:pt x="56780" y="2827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 256">
              <a:extLst>
                <a:ext uri="{FF2B5EF4-FFF2-40B4-BE49-F238E27FC236}">
                  <a16:creationId xmlns:a16="http://schemas.microsoft.com/office/drawing/2014/main" id="{7BA52FB5-58A0-F347-9252-9E1BBBA873F8}"/>
                </a:ext>
              </a:extLst>
            </p:cNvPr>
            <p:cNvSpPr/>
            <p:nvPr/>
          </p:nvSpPr>
          <p:spPr>
            <a:xfrm>
              <a:off x="18501346" y="1475562"/>
              <a:ext cx="57987" cy="58243"/>
            </a:xfrm>
            <a:custGeom>
              <a:avLst/>
              <a:gdLst>
                <a:gd name="connsiteX0" fmla="*/ 57987 w 57987"/>
                <a:gd name="connsiteY0" fmla="*/ 29906 h 58243"/>
                <a:gd name="connsiteX1" fmla="*/ 28167 w 57987"/>
                <a:gd name="connsiteY1" fmla="*/ 0 h 58243"/>
                <a:gd name="connsiteX2" fmla="*/ 0 w 57987"/>
                <a:gd name="connsiteY2" fmla="*/ 28642 h 58243"/>
                <a:gd name="connsiteX3" fmla="*/ 29526 w 57987"/>
                <a:gd name="connsiteY3" fmla="*/ 58244 h 5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87" h="58243">
                  <a:moveTo>
                    <a:pt x="57987" y="29906"/>
                  </a:moveTo>
                  <a:lnTo>
                    <a:pt x="28167" y="0"/>
                  </a:lnTo>
                  <a:lnTo>
                    <a:pt x="0" y="28642"/>
                  </a:lnTo>
                  <a:lnTo>
                    <a:pt x="29526" y="5824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 257">
              <a:extLst>
                <a:ext uri="{FF2B5EF4-FFF2-40B4-BE49-F238E27FC236}">
                  <a16:creationId xmlns:a16="http://schemas.microsoft.com/office/drawing/2014/main" id="{79BABDD1-0032-D045-A507-5F13F426E60D}"/>
                </a:ext>
              </a:extLst>
            </p:cNvPr>
            <p:cNvSpPr/>
            <p:nvPr/>
          </p:nvSpPr>
          <p:spPr>
            <a:xfrm>
              <a:off x="18469873" y="1506913"/>
              <a:ext cx="58310" cy="58585"/>
            </a:xfrm>
            <a:custGeom>
              <a:avLst/>
              <a:gdLst>
                <a:gd name="connsiteX0" fmla="*/ 58310 w 58310"/>
                <a:gd name="connsiteY0" fmla="*/ 29583 h 58585"/>
                <a:gd name="connsiteX1" fmla="*/ 28813 w 58310"/>
                <a:gd name="connsiteY1" fmla="*/ 0 h 58585"/>
                <a:gd name="connsiteX2" fmla="*/ 0 w 58310"/>
                <a:gd name="connsiteY2" fmla="*/ 29298 h 58585"/>
                <a:gd name="connsiteX3" fmla="*/ 29193 w 58310"/>
                <a:gd name="connsiteY3" fmla="*/ 58586 h 5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10" h="58585">
                  <a:moveTo>
                    <a:pt x="58310" y="29583"/>
                  </a:moveTo>
                  <a:lnTo>
                    <a:pt x="28813" y="0"/>
                  </a:lnTo>
                  <a:lnTo>
                    <a:pt x="0" y="29298"/>
                  </a:lnTo>
                  <a:lnTo>
                    <a:pt x="29193" y="58586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 258">
              <a:extLst>
                <a:ext uri="{FF2B5EF4-FFF2-40B4-BE49-F238E27FC236}">
                  <a16:creationId xmlns:a16="http://schemas.microsoft.com/office/drawing/2014/main" id="{2172234D-C9C6-2A44-9375-D2CBE77C3603}"/>
                </a:ext>
              </a:extLst>
            </p:cNvPr>
            <p:cNvSpPr/>
            <p:nvPr/>
          </p:nvSpPr>
          <p:spPr>
            <a:xfrm>
              <a:off x="18439045" y="1538928"/>
              <a:ext cx="57331" cy="57587"/>
            </a:xfrm>
            <a:custGeom>
              <a:avLst/>
              <a:gdLst>
                <a:gd name="connsiteX0" fmla="*/ 57331 w 57331"/>
                <a:gd name="connsiteY0" fmla="*/ 29250 h 57587"/>
                <a:gd name="connsiteX1" fmla="*/ 28157 w 57331"/>
                <a:gd name="connsiteY1" fmla="*/ 0 h 57587"/>
                <a:gd name="connsiteX2" fmla="*/ 0 w 57331"/>
                <a:gd name="connsiteY2" fmla="*/ 28632 h 57587"/>
                <a:gd name="connsiteX3" fmla="*/ 28880 w 57331"/>
                <a:gd name="connsiteY3" fmla="*/ 57588 h 5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31" h="57587">
                  <a:moveTo>
                    <a:pt x="57331" y="29250"/>
                  </a:moveTo>
                  <a:lnTo>
                    <a:pt x="28157" y="0"/>
                  </a:lnTo>
                  <a:lnTo>
                    <a:pt x="0" y="28632"/>
                  </a:lnTo>
                  <a:lnTo>
                    <a:pt x="28880" y="5758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944EBADF-2962-1D45-8048-5D14D0915AF3}"/>
                </a:ext>
              </a:extLst>
            </p:cNvPr>
            <p:cNvSpPr/>
            <p:nvPr/>
          </p:nvSpPr>
          <p:spPr>
            <a:xfrm>
              <a:off x="18866868" y="1357341"/>
              <a:ext cx="57863" cy="57839"/>
            </a:xfrm>
            <a:custGeom>
              <a:avLst/>
              <a:gdLst>
                <a:gd name="connsiteX0" fmla="*/ 0 w 57863"/>
                <a:gd name="connsiteY0" fmla="*/ 28343 h 57839"/>
                <a:gd name="connsiteX1" fmla="*/ 29412 w 57863"/>
                <a:gd name="connsiteY1" fmla="*/ 57840 h 57839"/>
                <a:gd name="connsiteX2" fmla="*/ 57863 w 57863"/>
                <a:gd name="connsiteY2" fmla="*/ 29492 h 57839"/>
                <a:gd name="connsiteX3" fmla="*/ 28452 w 57863"/>
                <a:gd name="connsiteY3" fmla="*/ 0 h 5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63" h="57839">
                  <a:moveTo>
                    <a:pt x="0" y="28343"/>
                  </a:moveTo>
                  <a:lnTo>
                    <a:pt x="29412" y="57840"/>
                  </a:lnTo>
                  <a:lnTo>
                    <a:pt x="57863" y="29492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AFD2DA4B-9620-A448-AF49-65A3C1825FB4}"/>
                </a:ext>
              </a:extLst>
            </p:cNvPr>
            <p:cNvSpPr/>
            <p:nvPr/>
          </p:nvSpPr>
          <p:spPr>
            <a:xfrm>
              <a:off x="18679755" y="1358155"/>
              <a:ext cx="56998" cy="56968"/>
            </a:xfrm>
            <a:custGeom>
              <a:avLst/>
              <a:gdLst>
                <a:gd name="connsiteX0" fmla="*/ 0 w 56998"/>
                <a:gd name="connsiteY0" fmla="*/ 28697 h 56968"/>
                <a:gd name="connsiteX1" fmla="*/ 28195 w 56998"/>
                <a:gd name="connsiteY1" fmla="*/ 56968 h 56968"/>
                <a:gd name="connsiteX2" fmla="*/ 56999 w 56998"/>
                <a:gd name="connsiteY2" fmla="*/ 28279 h 56968"/>
                <a:gd name="connsiteX3" fmla="*/ 28803 w 56998"/>
                <a:gd name="connsiteY3" fmla="*/ 0 h 5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98" h="56968">
                  <a:moveTo>
                    <a:pt x="0" y="28697"/>
                  </a:moveTo>
                  <a:lnTo>
                    <a:pt x="28195" y="56968"/>
                  </a:lnTo>
                  <a:lnTo>
                    <a:pt x="56999" y="28279"/>
                  </a:lnTo>
                  <a:lnTo>
                    <a:pt x="28803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1742C003-3773-5A41-8795-636DC4FD1EF2}"/>
                </a:ext>
              </a:extLst>
            </p:cNvPr>
            <p:cNvSpPr/>
            <p:nvPr/>
          </p:nvSpPr>
          <p:spPr>
            <a:xfrm>
              <a:off x="18742399" y="1295446"/>
              <a:ext cx="57312" cy="57276"/>
            </a:xfrm>
            <a:custGeom>
              <a:avLst/>
              <a:gdLst>
                <a:gd name="connsiteX0" fmla="*/ 0 w 57312"/>
                <a:gd name="connsiteY0" fmla="*/ 29001 h 57276"/>
                <a:gd name="connsiteX1" fmla="*/ 28195 w 57312"/>
                <a:gd name="connsiteY1" fmla="*/ 57276 h 57276"/>
                <a:gd name="connsiteX2" fmla="*/ 57312 w 57312"/>
                <a:gd name="connsiteY2" fmla="*/ 28275 h 57276"/>
                <a:gd name="connsiteX3" fmla="*/ 29117 w 57312"/>
                <a:gd name="connsiteY3" fmla="*/ 0 h 5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12" h="57276">
                  <a:moveTo>
                    <a:pt x="0" y="29001"/>
                  </a:moveTo>
                  <a:lnTo>
                    <a:pt x="28195" y="57276"/>
                  </a:lnTo>
                  <a:lnTo>
                    <a:pt x="57312" y="28275"/>
                  </a:lnTo>
                  <a:lnTo>
                    <a:pt x="29117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119F6FB7-0545-C54C-9863-F3F81DF4FE9A}"/>
                </a:ext>
              </a:extLst>
            </p:cNvPr>
            <p:cNvSpPr/>
            <p:nvPr/>
          </p:nvSpPr>
          <p:spPr>
            <a:xfrm>
              <a:off x="18648604" y="1389532"/>
              <a:ext cx="56647" cy="56618"/>
            </a:xfrm>
            <a:custGeom>
              <a:avLst/>
              <a:gdLst>
                <a:gd name="connsiteX0" fmla="*/ 0 w 56647"/>
                <a:gd name="connsiteY0" fmla="*/ 28347 h 56618"/>
                <a:gd name="connsiteX1" fmla="*/ 28195 w 56647"/>
                <a:gd name="connsiteY1" fmla="*/ 56619 h 56618"/>
                <a:gd name="connsiteX2" fmla="*/ 56647 w 56647"/>
                <a:gd name="connsiteY2" fmla="*/ 28271 h 56618"/>
                <a:gd name="connsiteX3" fmla="*/ 28452 w 56647"/>
                <a:gd name="connsiteY3" fmla="*/ 0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0" y="28347"/>
                  </a:moveTo>
                  <a:lnTo>
                    <a:pt x="28195" y="56619"/>
                  </a:lnTo>
                  <a:lnTo>
                    <a:pt x="56647" y="28271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30CA057F-72D7-6542-9A10-4EBD12DEFC70}"/>
                </a:ext>
              </a:extLst>
            </p:cNvPr>
            <p:cNvSpPr/>
            <p:nvPr/>
          </p:nvSpPr>
          <p:spPr>
            <a:xfrm>
              <a:off x="18835993" y="1326374"/>
              <a:ext cx="56647" cy="56619"/>
            </a:xfrm>
            <a:custGeom>
              <a:avLst/>
              <a:gdLst>
                <a:gd name="connsiteX0" fmla="*/ 0 w 56647"/>
                <a:gd name="connsiteY0" fmla="*/ 28344 h 56619"/>
                <a:gd name="connsiteX1" fmla="*/ 28186 w 56647"/>
                <a:gd name="connsiteY1" fmla="*/ 56620 h 56619"/>
                <a:gd name="connsiteX2" fmla="*/ 56647 w 56647"/>
                <a:gd name="connsiteY2" fmla="*/ 28275 h 56619"/>
                <a:gd name="connsiteX3" fmla="*/ 28452 w 56647"/>
                <a:gd name="connsiteY3" fmla="*/ 0 h 5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9">
                  <a:moveTo>
                    <a:pt x="0" y="28344"/>
                  </a:moveTo>
                  <a:lnTo>
                    <a:pt x="28186" y="56620"/>
                  </a:lnTo>
                  <a:lnTo>
                    <a:pt x="56647" y="28275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 264">
              <a:extLst>
                <a:ext uri="{FF2B5EF4-FFF2-40B4-BE49-F238E27FC236}">
                  <a16:creationId xmlns:a16="http://schemas.microsoft.com/office/drawing/2014/main" id="{AC1BEF7A-B04D-244F-936C-5D6093CA4A1F}"/>
                </a:ext>
              </a:extLst>
            </p:cNvPr>
            <p:cNvSpPr/>
            <p:nvPr/>
          </p:nvSpPr>
          <p:spPr>
            <a:xfrm>
              <a:off x="18774205" y="1264420"/>
              <a:ext cx="56656" cy="56618"/>
            </a:xfrm>
            <a:custGeom>
              <a:avLst/>
              <a:gdLst>
                <a:gd name="connsiteX0" fmla="*/ 0 w 56656"/>
                <a:gd name="connsiteY0" fmla="*/ 28344 h 56618"/>
                <a:gd name="connsiteX1" fmla="*/ 28195 w 56656"/>
                <a:gd name="connsiteY1" fmla="*/ 56619 h 56618"/>
                <a:gd name="connsiteX2" fmla="*/ 56657 w 56656"/>
                <a:gd name="connsiteY2" fmla="*/ 28275 h 56618"/>
                <a:gd name="connsiteX3" fmla="*/ 28461 w 56656"/>
                <a:gd name="connsiteY3" fmla="*/ 0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56" h="56618">
                  <a:moveTo>
                    <a:pt x="0" y="28344"/>
                  </a:moveTo>
                  <a:lnTo>
                    <a:pt x="28195" y="56619"/>
                  </a:lnTo>
                  <a:lnTo>
                    <a:pt x="56657" y="28275"/>
                  </a:lnTo>
                  <a:lnTo>
                    <a:pt x="2846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 265">
              <a:extLst>
                <a:ext uri="{FF2B5EF4-FFF2-40B4-BE49-F238E27FC236}">
                  <a16:creationId xmlns:a16="http://schemas.microsoft.com/office/drawing/2014/main" id="{97D479CD-21D9-0B43-B270-62CB95E4210A}"/>
                </a:ext>
              </a:extLst>
            </p:cNvPr>
            <p:cNvSpPr/>
            <p:nvPr/>
          </p:nvSpPr>
          <p:spPr>
            <a:xfrm>
              <a:off x="18805090" y="1295386"/>
              <a:ext cx="56666" cy="56640"/>
            </a:xfrm>
            <a:custGeom>
              <a:avLst/>
              <a:gdLst>
                <a:gd name="connsiteX0" fmla="*/ 0 w 56666"/>
                <a:gd name="connsiteY0" fmla="*/ 28344 h 56640"/>
                <a:gd name="connsiteX1" fmla="*/ 28214 w 56666"/>
                <a:gd name="connsiteY1" fmla="*/ 56640 h 56640"/>
                <a:gd name="connsiteX2" fmla="*/ 56666 w 56666"/>
                <a:gd name="connsiteY2" fmla="*/ 28296 h 56640"/>
                <a:gd name="connsiteX3" fmla="*/ 28452 w 56666"/>
                <a:gd name="connsiteY3" fmla="*/ 0 h 5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66" h="56640">
                  <a:moveTo>
                    <a:pt x="0" y="28344"/>
                  </a:moveTo>
                  <a:lnTo>
                    <a:pt x="28214" y="56640"/>
                  </a:lnTo>
                  <a:lnTo>
                    <a:pt x="56666" y="28296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9214F18F-BB7A-8848-A251-F2EF84F2DD35}"/>
                </a:ext>
              </a:extLst>
            </p:cNvPr>
            <p:cNvSpPr/>
            <p:nvPr/>
          </p:nvSpPr>
          <p:spPr>
            <a:xfrm>
              <a:off x="18711257" y="1327129"/>
              <a:ext cx="56647" cy="56615"/>
            </a:xfrm>
            <a:custGeom>
              <a:avLst/>
              <a:gdLst>
                <a:gd name="connsiteX0" fmla="*/ 0 w 56647"/>
                <a:gd name="connsiteY0" fmla="*/ 28344 h 56615"/>
                <a:gd name="connsiteX1" fmla="*/ 28195 w 56647"/>
                <a:gd name="connsiteY1" fmla="*/ 56616 h 56615"/>
                <a:gd name="connsiteX2" fmla="*/ 56647 w 56647"/>
                <a:gd name="connsiteY2" fmla="*/ 28275 h 56615"/>
                <a:gd name="connsiteX3" fmla="*/ 28452 w 56647"/>
                <a:gd name="connsiteY3" fmla="*/ 0 h 5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5">
                  <a:moveTo>
                    <a:pt x="0" y="28344"/>
                  </a:moveTo>
                  <a:lnTo>
                    <a:pt x="28195" y="56616"/>
                  </a:lnTo>
                  <a:lnTo>
                    <a:pt x="56647" y="28275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12A788FA-E515-F14B-844A-BD6A9353A5E6}"/>
                </a:ext>
              </a:extLst>
            </p:cNvPr>
            <p:cNvSpPr/>
            <p:nvPr/>
          </p:nvSpPr>
          <p:spPr>
            <a:xfrm>
              <a:off x="18804244" y="1545609"/>
              <a:ext cx="57435" cy="57407"/>
            </a:xfrm>
            <a:custGeom>
              <a:avLst/>
              <a:gdLst>
                <a:gd name="connsiteX0" fmla="*/ 57436 w 57435"/>
                <a:gd name="connsiteY0" fmla="*/ 29070 h 57407"/>
                <a:gd name="connsiteX1" fmla="*/ 28452 w 57435"/>
                <a:gd name="connsiteY1" fmla="*/ 0 h 57407"/>
                <a:gd name="connsiteX2" fmla="*/ 0 w 57435"/>
                <a:gd name="connsiteY2" fmla="*/ 28338 h 57407"/>
                <a:gd name="connsiteX3" fmla="*/ 28984 w 57435"/>
                <a:gd name="connsiteY3" fmla="*/ 57407 h 5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35" h="57407">
                  <a:moveTo>
                    <a:pt x="57436" y="29070"/>
                  </a:moveTo>
                  <a:lnTo>
                    <a:pt x="28452" y="0"/>
                  </a:lnTo>
                  <a:lnTo>
                    <a:pt x="0" y="28338"/>
                  </a:lnTo>
                  <a:lnTo>
                    <a:pt x="28984" y="5740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 268">
              <a:extLst>
                <a:ext uri="{FF2B5EF4-FFF2-40B4-BE49-F238E27FC236}">
                  <a16:creationId xmlns:a16="http://schemas.microsoft.com/office/drawing/2014/main" id="{745F8E3B-B71E-964E-8F83-B910207274DD}"/>
                </a:ext>
              </a:extLst>
            </p:cNvPr>
            <p:cNvSpPr/>
            <p:nvPr/>
          </p:nvSpPr>
          <p:spPr>
            <a:xfrm>
              <a:off x="18835385" y="1514230"/>
              <a:ext cx="57796" cy="57759"/>
            </a:xfrm>
            <a:custGeom>
              <a:avLst/>
              <a:gdLst>
                <a:gd name="connsiteX0" fmla="*/ 57797 w 57796"/>
                <a:gd name="connsiteY0" fmla="*/ 29070 h 57759"/>
                <a:gd name="connsiteX1" fmla="*/ 28813 w 57796"/>
                <a:gd name="connsiteY1" fmla="*/ 0 h 57759"/>
                <a:gd name="connsiteX2" fmla="*/ 0 w 57796"/>
                <a:gd name="connsiteY2" fmla="*/ 28690 h 57759"/>
                <a:gd name="connsiteX3" fmla="*/ 28994 w 57796"/>
                <a:gd name="connsiteY3" fmla="*/ 57759 h 57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96" h="57759">
                  <a:moveTo>
                    <a:pt x="57797" y="29070"/>
                  </a:moveTo>
                  <a:lnTo>
                    <a:pt x="28813" y="0"/>
                  </a:lnTo>
                  <a:lnTo>
                    <a:pt x="0" y="28690"/>
                  </a:lnTo>
                  <a:lnTo>
                    <a:pt x="28994" y="5775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 269">
              <a:extLst>
                <a:ext uri="{FF2B5EF4-FFF2-40B4-BE49-F238E27FC236}">
                  <a16:creationId xmlns:a16="http://schemas.microsoft.com/office/drawing/2014/main" id="{F092D84C-13DD-E745-8012-0F9996C7923A}"/>
                </a:ext>
              </a:extLst>
            </p:cNvPr>
            <p:cNvSpPr/>
            <p:nvPr/>
          </p:nvSpPr>
          <p:spPr>
            <a:xfrm>
              <a:off x="18773359" y="1514639"/>
              <a:ext cx="56656" cy="56618"/>
            </a:xfrm>
            <a:custGeom>
              <a:avLst/>
              <a:gdLst>
                <a:gd name="connsiteX0" fmla="*/ 56657 w 56656"/>
                <a:gd name="connsiteY0" fmla="*/ 28281 h 56618"/>
                <a:gd name="connsiteX1" fmla="*/ 28452 w 56656"/>
                <a:gd name="connsiteY1" fmla="*/ 0 h 56618"/>
                <a:gd name="connsiteX2" fmla="*/ 0 w 56656"/>
                <a:gd name="connsiteY2" fmla="*/ 28347 h 56618"/>
                <a:gd name="connsiteX3" fmla="*/ 28195 w 56656"/>
                <a:gd name="connsiteY3" fmla="*/ 56619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56" h="56618">
                  <a:moveTo>
                    <a:pt x="56657" y="28281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8195" y="5661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150694CB-A617-DA42-8E34-C7686C2C991F}"/>
                </a:ext>
              </a:extLst>
            </p:cNvPr>
            <p:cNvSpPr/>
            <p:nvPr/>
          </p:nvSpPr>
          <p:spPr>
            <a:xfrm>
              <a:off x="18679479" y="1420502"/>
              <a:ext cx="56675" cy="56637"/>
            </a:xfrm>
            <a:custGeom>
              <a:avLst/>
              <a:gdLst>
                <a:gd name="connsiteX0" fmla="*/ 56676 w 56675"/>
                <a:gd name="connsiteY0" fmla="*/ 28290 h 56637"/>
                <a:gd name="connsiteX1" fmla="*/ 28461 w 56675"/>
                <a:gd name="connsiteY1" fmla="*/ 0 h 56637"/>
                <a:gd name="connsiteX2" fmla="*/ 0 w 56675"/>
                <a:gd name="connsiteY2" fmla="*/ 28338 h 56637"/>
                <a:gd name="connsiteX3" fmla="*/ 28224 w 56675"/>
                <a:gd name="connsiteY3" fmla="*/ 56638 h 5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75" h="56637">
                  <a:moveTo>
                    <a:pt x="56676" y="28290"/>
                  </a:moveTo>
                  <a:lnTo>
                    <a:pt x="28461" y="0"/>
                  </a:lnTo>
                  <a:lnTo>
                    <a:pt x="0" y="28338"/>
                  </a:lnTo>
                  <a:lnTo>
                    <a:pt x="28224" y="5663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81EF11A8-AB0C-9A47-9A36-D044B74C1F0D}"/>
                </a:ext>
              </a:extLst>
            </p:cNvPr>
            <p:cNvSpPr/>
            <p:nvPr/>
          </p:nvSpPr>
          <p:spPr>
            <a:xfrm>
              <a:off x="18710383" y="1451491"/>
              <a:ext cx="56656" cy="56609"/>
            </a:xfrm>
            <a:custGeom>
              <a:avLst/>
              <a:gdLst>
                <a:gd name="connsiteX0" fmla="*/ 56657 w 56656"/>
                <a:gd name="connsiteY0" fmla="*/ 28271 h 56609"/>
                <a:gd name="connsiteX1" fmla="*/ 28452 w 56656"/>
                <a:gd name="connsiteY1" fmla="*/ 0 h 56609"/>
                <a:gd name="connsiteX2" fmla="*/ 0 w 56656"/>
                <a:gd name="connsiteY2" fmla="*/ 28338 h 56609"/>
                <a:gd name="connsiteX3" fmla="*/ 28195 w 56656"/>
                <a:gd name="connsiteY3" fmla="*/ 56609 h 5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56" h="56609">
                  <a:moveTo>
                    <a:pt x="56657" y="28271"/>
                  </a:moveTo>
                  <a:lnTo>
                    <a:pt x="28452" y="0"/>
                  </a:lnTo>
                  <a:lnTo>
                    <a:pt x="0" y="28338"/>
                  </a:lnTo>
                  <a:lnTo>
                    <a:pt x="28195" y="5660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B143780B-8127-1B4A-9761-4FF3EA3D0785}"/>
                </a:ext>
              </a:extLst>
            </p:cNvPr>
            <p:cNvSpPr/>
            <p:nvPr/>
          </p:nvSpPr>
          <p:spPr>
            <a:xfrm>
              <a:off x="18741268" y="1482452"/>
              <a:ext cx="57863" cy="57835"/>
            </a:xfrm>
            <a:custGeom>
              <a:avLst/>
              <a:gdLst>
                <a:gd name="connsiteX0" fmla="*/ 57864 w 57863"/>
                <a:gd name="connsiteY0" fmla="*/ 29497 h 57835"/>
                <a:gd name="connsiteX1" fmla="*/ 28452 w 57863"/>
                <a:gd name="connsiteY1" fmla="*/ 0 h 57835"/>
                <a:gd name="connsiteX2" fmla="*/ 0 w 57863"/>
                <a:gd name="connsiteY2" fmla="*/ 28347 h 57835"/>
                <a:gd name="connsiteX3" fmla="*/ 29412 w 57863"/>
                <a:gd name="connsiteY3" fmla="*/ 57835 h 5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63" h="57835">
                  <a:moveTo>
                    <a:pt x="57864" y="29497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9412" y="5783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EC27198B-2CE9-1744-A878-6D07A3012F23}"/>
                </a:ext>
              </a:extLst>
            </p:cNvPr>
            <p:cNvSpPr/>
            <p:nvPr/>
          </p:nvSpPr>
          <p:spPr>
            <a:xfrm>
              <a:off x="18804177" y="1357401"/>
              <a:ext cx="57312" cy="57276"/>
            </a:xfrm>
            <a:custGeom>
              <a:avLst/>
              <a:gdLst>
                <a:gd name="connsiteX0" fmla="*/ 0 w 57312"/>
                <a:gd name="connsiteY0" fmla="*/ 29005 h 57276"/>
                <a:gd name="connsiteX1" fmla="*/ 28195 w 57312"/>
                <a:gd name="connsiteY1" fmla="*/ 57276 h 57276"/>
                <a:gd name="connsiteX2" fmla="*/ 57312 w 57312"/>
                <a:gd name="connsiteY2" fmla="*/ 28273 h 57276"/>
                <a:gd name="connsiteX3" fmla="*/ 29117 w 57312"/>
                <a:gd name="connsiteY3" fmla="*/ 0 h 5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12" h="57276">
                  <a:moveTo>
                    <a:pt x="0" y="29005"/>
                  </a:moveTo>
                  <a:lnTo>
                    <a:pt x="28195" y="57276"/>
                  </a:lnTo>
                  <a:lnTo>
                    <a:pt x="57312" y="28273"/>
                  </a:lnTo>
                  <a:lnTo>
                    <a:pt x="29117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395BC389-C726-AB42-B9F6-A1E8D5ACA538}"/>
                </a:ext>
              </a:extLst>
            </p:cNvPr>
            <p:cNvSpPr/>
            <p:nvPr/>
          </p:nvSpPr>
          <p:spPr>
            <a:xfrm>
              <a:off x="18898960" y="1389522"/>
              <a:ext cx="56656" cy="56628"/>
            </a:xfrm>
            <a:custGeom>
              <a:avLst/>
              <a:gdLst>
                <a:gd name="connsiteX0" fmla="*/ 0 w 56656"/>
                <a:gd name="connsiteY0" fmla="*/ 28347 h 56628"/>
                <a:gd name="connsiteX1" fmla="*/ 28205 w 56656"/>
                <a:gd name="connsiteY1" fmla="*/ 56628 h 56628"/>
                <a:gd name="connsiteX2" fmla="*/ 56657 w 56656"/>
                <a:gd name="connsiteY2" fmla="*/ 28281 h 56628"/>
                <a:gd name="connsiteX3" fmla="*/ 28461 w 56656"/>
                <a:gd name="connsiteY3" fmla="*/ 0 h 5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56" h="56628">
                  <a:moveTo>
                    <a:pt x="0" y="28347"/>
                  </a:moveTo>
                  <a:lnTo>
                    <a:pt x="28205" y="56628"/>
                  </a:lnTo>
                  <a:lnTo>
                    <a:pt x="56657" y="28281"/>
                  </a:lnTo>
                  <a:lnTo>
                    <a:pt x="2846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 275">
              <a:extLst>
                <a:ext uri="{FF2B5EF4-FFF2-40B4-BE49-F238E27FC236}">
                  <a16:creationId xmlns:a16="http://schemas.microsoft.com/office/drawing/2014/main" id="{11588AFD-4F3B-8147-831E-05A39F7BE953}"/>
                </a:ext>
              </a:extLst>
            </p:cNvPr>
            <p:cNvSpPr/>
            <p:nvPr/>
          </p:nvSpPr>
          <p:spPr>
            <a:xfrm>
              <a:off x="18866887" y="1483203"/>
              <a:ext cx="57445" cy="57416"/>
            </a:xfrm>
            <a:custGeom>
              <a:avLst/>
              <a:gdLst>
                <a:gd name="connsiteX0" fmla="*/ 57445 w 57445"/>
                <a:gd name="connsiteY0" fmla="*/ 29070 h 57416"/>
                <a:gd name="connsiteX1" fmla="*/ 28452 w 57445"/>
                <a:gd name="connsiteY1" fmla="*/ 0 h 57416"/>
                <a:gd name="connsiteX2" fmla="*/ 0 w 57445"/>
                <a:gd name="connsiteY2" fmla="*/ 28347 h 57416"/>
                <a:gd name="connsiteX3" fmla="*/ 28984 w 57445"/>
                <a:gd name="connsiteY3" fmla="*/ 57417 h 5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45" h="57416">
                  <a:moveTo>
                    <a:pt x="57445" y="29070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8984" y="5741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 276">
              <a:extLst>
                <a:ext uri="{FF2B5EF4-FFF2-40B4-BE49-F238E27FC236}">
                  <a16:creationId xmlns:a16="http://schemas.microsoft.com/office/drawing/2014/main" id="{734FB58C-4D74-ED4C-8936-728EB1713EA4}"/>
                </a:ext>
              </a:extLst>
            </p:cNvPr>
            <p:cNvSpPr/>
            <p:nvPr/>
          </p:nvSpPr>
          <p:spPr>
            <a:xfrm>
              <a:off x="18773283" y="1326412"/>
              <a:ext cx="57331" cy="57294"/>
            </a:xfrm>
            <a:custGeom>
              <a:avLst/>
              <a:gdLst>
                <a:gd name="connsiteX0" fmla="*/ 0 w 57331"/>
                <a:gd name="connsiteY0" fmla="*/ 29001 h 57294"/>
                <a:gd name="connsiteX1" fmla="*/ 28214 w 57331"/>
                <a:gd name="connsiteY1" fmla="*/ 57294 h 57294"/>
                <a:gd name="connsiteX2" fmla="*/ 57331 w 57331"/>
                <a:gd name="connsiteY2" fmla="*/ 28296 h 57294"/>
                <a:gd name="connsiteX3" fmla="*/ 29108 w 57331"/>
                <a:gd name="connsiteY3" fmla="*/ 0 h 5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31" h="57294">
                  <a:moveTo>
                    <a:pt x="0" y="29001"/>
                  </a:moveTo>
                  <a:lnTo>
                    <a:pt x="28214" y="57294"/>
                  </a:lnTo>
                  <a:lnTo>
                    <a:pt x="57331" y="28296"/>
                  </a:lnTo>
                  <a:lnTo>
                    <a:pt x="29108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 277">
              <a:extLst>
                <a:ext uri="{FF2B5EF4-FFF2-40B4-BE49-F238E27FC236}">
                  <a16:creationId xmlns:a16="http://schemas.microsoft.com/office/drawing/2014/main" id="{DB0D45D1-C789-9446-A0D6-77A1F5E9A243}"/>
                </a:ext>
              </a:extLst>
            </p:cNvPr>
            <p:cNvSpPr/>
            <p:nvPr/>
          </p:nvSpPr>
          <p:spPr>
            <a:xfrm>
              <a:off x="18960995" y="1384353"/>
              <a:ext cx="62881" cy="62529"/>
            </a:xfrm>
            <a:custGeom>
              <a:avLst/>
              <a:gdLst>
                <a:gd name="connsiteX0" fmla="*/ 28984 w 62881"/>
                <a:gd name="connsiteY0" fmla="*/ 62529 h 62529"/>
                <a:gd name="connsiteX1" fmla="*/ 62881 w 62881"/>
                <a:gd name="connsiteY1" fmla="*/ 28765 h 62529"/>
                <a:gd name="connsiteX2" fmla="*/ 33583 w 62881"/>
                <a:gd name="connsiteY2" fmla="*/ 0 h 62529"/>
                <a:gd name="connsiteX3" fmla="*/ 0 w 62881"/>
                <a:gd name="connsiteY3" fmla="*/ 33460 h 6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881" h="62529">
                  <a:moveTo>
                    <a:pt x="28984" y="62529"/>
                  </a:moveTo>
                  <a:lnTo>
                    <a:pt x="62881" y="28765"/>
                  </a:lnTo>
                  <a:lnTo>
                    <a:pt x="33583" y="0"/>
                  </a:lnTo>
                  <a:lnTo>
                    <a:pt x="0" y="3346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 278">
              <a:extLst>
                <a:ext uri="{FF2B5EF4-FFF2-40B4-BE49-F238E27FC236}">
                  <a16:creationId xmlns:a16="http://schemas.microsoft.com/office/drawing/2014/main" id="{D337765C-8D04-EB4B-B44B-B15AD148118C}"/>
                </a:ext>
              </a:extLst>
            </p:cNvPr>
            <p:cNvSpPr/>
            <p:nvPr/>
          </p:nvSpPr>
          <p:spPr>
            <a:xfrm>
              <a:off x="18742133" y="1358096"/>
              <a:ext cx="56675" cy="56637"/>
            </a:xfrm>
            <a:custGeom>
              <a:avLst/>
              <a:gdLst>
                <a:gd name="connsiteX0" fmla="*/ 0 w 56675"/>
                <a:gd name="connsiteY0" fmla="*/ 28338 h 56637"/>
                <a:gd name="connsiteX1" fmla="*/ 28214 w 56675"/>
                <a:gd name="connsiteY1" fmla="*/ 56638 h 56637"/>
                <a:gd name="connsiteX2" fmla="*/ 56676 w 56675"/>
                <a:gd name="connsiteY2" fmla="*/ 28300 h 56637"/>
                <a:gd name="connsiteX3" fmla="*/ 28452 w 56675"/>
                <a:gd name="connsiteY3" fmla="*/ 0 h 5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75" h="56637">
                  <a:moveTo>
                    <a:pt x="0" y="28338"/>
                  </a:moveTo>
                  <a:lnTo>
                    <a:pt x="28214" y="56638"/>
                  </a:lnTo>
                  <a:lnTo>
                    <a:pt x="56676" y="28300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 279">
              <a:extLst>
                <a:ext uri="{FF2B5EF4-FFF2-40B4-BE49-F238E27FC236}">
                  <a16:creationId xmlns:a16="http://schemas.microsoft.com/office/drawing/2014/main" id="{F69FC65E-BAD0-4F4C-BE7D-2FAC548CCC0C}"/>
                </a:ext>
              </a:extLst>
            </p:cNvPr>
            <p:cNvSpPr/>
            <p:nvPr/>
          </p:nvSpPr>
          <p:spPr>
            <a:xfrm>
              <a:off x="18773036" y="1389085"/>
              <a:ext cx="56647" cy="56618"/>
            </a:xfrm>
            <a:custGeom>
              <a:avLst/>
              <a:gdLst>
                <a:gd name="connsiteX0" fmla="*/ 0 w 56647"/>
                <a:gd name="connsiteY0" fmla="*/ 28338 h 56618"/>
                <a:gd name="connsiteX1" fmla="*/ 28195 w 56647"/>
                <a:gd name="connsiteY1" fmla="*/ 56619 h 56618"/>
                <a:gd name="connsiteX2" fmla="*/ 56647 w 56647"/>
                <a:gd name="connsiteY2" fmla="*/ 28271 h 56618"/>
                <a:gd name="connsiteX3" fmla="*/ 28452 w 56647"/>
                <a:gd name="connsiteY3" fmla="*/ 0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0" y="28338"/>
                  </a:moveTo>
                  <a:lnTo>
                    <a:pt x="28195" y="56619"/>
                  </a:lnTo>
                  <a:lnTo>
                    <a:pt x="56647" y="28271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548EC277-015A-AF45-B35D-FADA4B2304D7}"/>
                </a:ext>
              </a:extLst>
            </p:cNvPr>
            <p:cNvSpPr/>
            <p:nvPr/>
          </p:nvSpPr>
          <p:spPr>
            <a:xfrm>
              <a:off x="18803911" y="1420046"/>
              <a:ext cx="57863" cy="57844"/>
            </a:xfrm>
            <a:custGeom>
              <a:avLst/>
              <a:gdLst>
                <a:gd name="connsiteX0" fmla="*/ 57863 w 57863"/>
                <a:gd name="connsiteY0" fmla="*/ 29497 h 57844"/>
                <a:gd name="connsiteX1" fmla="*/ 28452 w 57863"/>
                <a:gd name="connsiteY1" fmla="*/ 0 h 57844"/>
                <a:gd name="connsiteX2" fmla="*/ 0 w 57863"/>
                <a:gd name="connsiteY2" fmla="*/ 28347 h 57844"/>
                <a:gd name="connsiteX3" fmla="*/ 29412 w 57863"/>
                <a:gd name="connsiteY3" fmla="*/ 57845 h 5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63" h="57844">
                  <a:moveTo>
                    <a:pt x="57863" y="29497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9412" y="5784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84AF3642-08D8-E442-BF26-64829919AE22}"/>
                </a:ext>
              </a:extLst>
            </p:cNvPr>
            <p:cNvSpPr/>
            <p:nvPr/>
          </p:nvSpPr>
          <p:spPr>
            <a:xfrm>
              <a:off x="18835062" y="1388363"/>
              <a:ext cx="58528" cy="58500"/>
            </a:xfrm>
            <a:custGeom>
              <a:avLst/>
              <a:gdLst>
                <a:gd name="connsiteX0" fmla="*/ 0 w 58528"/>
                <a:gd name="connsiteY0" fmla="*/ 29003 h 58500"/>
                <a:gd name="connsiteX1" fmla="*/ 29412 w 58528"/>
                <a:gd name="connsiteY1" fmla="*/ 58500 h 58500"/>
                <a:gd name="connsiteX2" fmla="*/ 58529 w 58528"/>
                <a:gd name="connsiteY2" fmla="*/ 29497 h 58500"/>
                <a:gd name="connsiteX3" fmla="*/ 29117 w 58528"/>
                <a:gd name="connsiteY3" fmla="*/ 0 h 5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28" h="58500">
                  <a:moveTo>
                    <a:pt x="0" y="29003"/>
                  </a:moveTo>
                  <a:lnTo>
                    <a:pt x="29412" y="58500"/>
                  </a:lnTo>
                  <a:lnTo>
                    <a:pt x="58529" y="29497"/>
                  </a:lnTo>
                  <a:lnTo>
                    <a:pt x="29117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5E6755BD-340E-D844-AF69-0901DB8143BB}"/>
                </a:ext>
              </a:extLst>
            </p:cNvPr>
            <p:cNvSpPr/>
            <p:nvPr/>
          </p:nvSpPr>
          <p:spPr>
            <a:xfrm>
              <a:off x="18804510" y="1483260"/>
              <a:ext cx="56998" cy="56970"/>
            </a:xfrm>
            <a:custGeom>
              <a:avLst/>
              <a:gdLst>
                <a:gd name="connsiteX0" fmla="*/ 56999 w 56998"/>
                <a:gd name="connsiteY0" fmla="*/ 28281 h 56970"/>
                <a:gd name="connsiteX1" fmla="*/ 28803 w 56998"/>
                <a:gd name="connsiteY1" fmla="*/ 0 h 56970"/>
                <a:gd name="connsiteX2" fmla="*/ 0 w 56998"/>
                <a:gd name="connsiteY2" fmla="*/ 28699 h 56970"/>
                <a:gd name="connsiteX3" fmla="*/ 28195 w 56998"/>
                <a:gd name="connsiteY3" fmla="*/ 56970 h 5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98" h="56970">
                  <a:moveTo>
                    <a:pt x="56999" y="28281"/>
                  </a:moveTo>
                  <a:lnTo>
                    <a:pt x="28803" y="0"/>
                  </a:lnTo>
                  <a:lnTo>
                    <a:pt x="0" y="28699"/>
                  </a:lnTo>
                  <a:lnTo>
                    <a:pt x="28195" y="5697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843C57B0-F45A-1543-B286-01A5C8673095}"/>
                </a:ext>
              </a:extLst>
            </p:cNvPr>
            <p:cNvSpPr/>
            <p:nvPr/>
          </p:nvSpPr>
          <p:spPr>
            <a:xfrm>
              <a:off x="18710630" y="1389123"/>
              <a:ext cx="57027" cy="56989"/>
            </a:xfrm>
            <a:custGeom>
              <a:avLst/>
              <a:gdLst>
                <a:gd name="connsiteX0" fmla="*/ 0 w 57027"/>
                <a:gd name="connsiteY0" fmla="*/ 28689 h 56989"/>
                <a:gd name="connsiteX1" fmla="*/ 28214 w 57027"/>
                <a:gd name="connsiteY1" fmla="*/ 56989 h 56989"/>
                <a:gd name="connsiteX2" fmla="*/ 57027 w 57027"/>
                <a:gd name="connsiteY2" fmla="*/ 28290 h 56989"/>
                <a:gd name="connsiteX3" fmla="*/ 28813 w 57027"/>
                <a:gd name="connsiteY3" fmla="*/ 0 h 5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27" h="56989">
                  <a:moveTo>
                    <a:pt x="0" y="28689"/>
                  </a:moveTo>
                  <a:lnTo>
                    <a:pt x="28214" y="56989"/>
                  </a:lnTo>
                  <a:lnTo>
                    <a:pt x="57027" y="28290"/>
                  </a:lnTo>
                  <a:lnTo>
                    <a:pt x="28813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 284">
              <a:extLst>
                <a:ext uri="{FF2B5EF4-FFF2-40B4-BE49-F238E27FC236}">
                  <a16:creationId xmlns:a16="http://schemas.microsoft.com/office/drawing/2014/main" id="{0E058F6C-22DA-7343-A06E-7B687AEFBF36}"/>
                </a:ext>
              </a:extLst>
            </p:cNvPr>
            <p:cNvSpPr/>
            <p:nvPr/>
          </p:nvSpPr>
          <p:spPr>
            <a:xfrm>
              <a:off x="18867153" y="1420550"/>
              <a:ext cx="57312" cy="57283"/>
            </a:xfrm>
            <a:custGeom>
              <a:avLst/>
              <a:gdLst>
                <a:gd name="connsiteX0" fmla="*/ 57312 w 57312"/>
                <a:gd name="connsiteY0" fmla="*/ 28281 h 57283"/>
                <a:gd name="connsiteX1" fmla="*/ 29117 w 57312"/>
                <a:gd name="connsiteY1" fmla="*/ 0 h 57283"/>
                <a:gd name="connsiteX2" fmla="*/ 0 w 57312"/>
                <a:gd name="connsiteY2" fmla="*/ 29003 h 57283"/>
                <a:gd name="connsiteX3" fmla="*/ 28195 w 57312"/>
                <a:gd name="connsiteY3" fmla="*/ 57284 h 5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12" h="57283">
                  <a:moveTo>
                    <a:pt x="57312" y="28281"/>
                  </a:moveTo>
                  <a:lnTo>
                    <a:pt x="29117" y="0"/>
                  </a:lnTo>
                  <a:lnTo>
                    <a:pt x="0" y="29003"/>
                  </a:lnTo>
                  <a:lnTo>
                    <a:pt x="28195" y="5728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 285">
              <a:extLst>
                <a:ext uri="{FF2B5EF4-FFF2-40B4-BE49-F238E27FC236}">
                  <a16:creationId xmlns:a16="http://schemas.microsoft.com/office/drawing/2014/main" id="{7985F957-3CC0-CF42-8BFE-6829E30A24F5}"/>
                </a:ext>
              </a:extLst>
            </p:cNvPr>
            <p:cNvSpPr/>
            <p:nvPr/>
          </p:nvSpPr>
          <p:spPr>
            <a:xfrm>
              <a:off x="18836012" y="1452232"/>
              <a:ext cx="56647" cy="56618"/>
            </a:xfrm>
            <a:custGeom>
              <a:avLst/>
              <a:gdLst>
                <a:gd name="connsiteX0" fmla="*/ 56647 w 56647"/>
                <a:gd name="connsiteY0" fmla="*/ 28281 h 56618"/>
                <a:gd name="connsiteX1" fmla="*/ 28452 w 56647"/>
                <a:gd name="connsiteY1" fmla="*/ 0 h 56618"/>
                <a:gd name="connsiteX2" fmla="*/ 0 w 56647"/>
                <a:gd name="connsiteY2" fmla="*/ 28347 h 56618"/>
                <a:gd name="connsiteX3" fmla="*/ 28195 w 56647"/>
                <a:gd name="connsiteY3" fmla="*/ 56619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56647" y="28281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8195" y="5661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 286">
              <a:extLst>
                <a:ext uri="{FF2B5EF4-FFF2-40B4-BE49-F238E27FC236}">
                  <a16:creationId xmlns:a16="http://schemas.microsoft.com/office/drawing/2014/main" id="{D687227D-547D-EB40-9FE0-307F76952CEF}"/>
                </a:ext>
              </a:extLst>
            </p:cNvPr>
            <p:cNvSpPr/>
            <p:nvPr/>
          </p:nvSpPr>
          <p:spPr>
            <a:xfrm>
              <a:off x="18741534" y="1420113"/>
              <a:ext cx="56998" cy="56970"/>
            </a:xfrm>
            <a:custGeom>
              <a:avLst/>
              <a:gdLst>
                <a:gd name="connsiteX0" fmla="*/ 56999 w 56998"/>
                <a:gd name="connsiteY0" fmla="*/ 28271 h 56970"/>
                <a:gd name="connsiteX1" fmla="*/ 28803 w 56998"/>
                <a:gd name="connsiteY1" fmla="*/ 0 h 56970"/>
                <a:gd name="connsiteX2" fmla="*/ 0 w 56998"/>
                <a:gd name="connsiteY2" fmla="*/ 28689 h 56970"/>
                <a:gd name="connsiteX3" fmla="*/ 28195 w 56998"/>
                <a:gd name="connsiteY3" fmla="*/ 56970 h 5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98" h="56970">
                  <a:moveTo>
                    <a:pt x="56999" y="28271"/>
                  </a:moveTo>
                  <a:lnTo>
                    <a:pt x="28803" y="0"/>
                  </a:lnTo>
                  <a:lnTo>
                    <a:pt x="0" y="28689"/>
                  </a:lnTo>
                  <a:lnTo>
                    <a:pt x="28195" y="5697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0FE162A1-3278-B14D-B5B7-5BFC2A48F3FB}"/>
                </a:ext>
              </a:extLst>
            </p:cNvPr>
            <p:cNvSpPr/>
            <p:nvPr/>
          </p:nvSpPr>
          <p:spPr>
            <a:xfrm>
              <a:off x="18772409" y="1451073"/>
              <a:ext cx="58224" cy="58196"/>
            </a:xfrm>
            <a:custGeom>
              <a:avLst/>
              <a:gdLst>
                <a:gd name="connsiteX0" fmla="*/ 58225 w 58224"/>
                <a:gd name="connsiteY0" fmla="*/ 29497 h 58196"/>
                <a:gd name="connsiteX1" fmla="*/ 28813 w 58224"/>
                <a:gd name="connsiteY1" fmla="*/ 0 h 58196"/>
                <a:gd name="connsiteX2" fmla="*/ 0 w 58224"/>
                <a:gd name="connsiteY2" fmla="*/ 28699 h 58196"/>
                <a:gd name="connsiteX3" fmla="*/ 29412 w 58224"/>
                <a:gd name="connsiteY3" fmla="*/ 58196 h 5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24" h="58196">
                  <a:moveTo>
                    <a:pt x="58225" y="29497"/>
                  </a:moveTo>
                  <a:lnTo>
                    <a:pt x="28813" y="0"/>
                  </a:lnTo>
                  <a:lnTo>
                    <a:pt x="0" y="28699"/>
                  </a:lnTo>
                  <a:lnTo>
                    <a:pt x="29412" y="58196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4CEE582A-ACC3-4A4E-8FDA-484251A51AA1}"/>
                </a:ext>
              </a:extLst>
            </p:cNvPr>
            <p:cNvSpPr/>
            <p:nvPr/>
          </p:nvSpPr>
          <p:spPr>
            <a:xfrm>
              <a:off x="18898038" y="1451520"/>
              <a:ext cx="58101" cy="58072"/>
            </a:xfrm>
            <a:custGeom>
              <a:avLst/>
              <a:gdLst>
                <a:gd name="connsiteX0" fmla="*/ 58101 w 58101"/>
                <a:gd name="connsiteY0" fmla="*/ 29070 h 58072"/>
                <a:gd name="connsiteX1" fmla="*/ 29108 w 58101"/>
                <a:gd name="connsiteY1" fmla="*/ 0 h 58072"/>
                <a:gd name="connsiteX2" fmla="*/ 0 w 58101"/>
                <a:gd name="connsiteY2" fmla="*/ 29003 h 58072"/>
                <a:gd name="connsiteX3" fmla="*/ 28984 w 58101"/>
                <a:gd name="connsiteY3" fmla="*/ 58073 h 5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1" h="58072">
                  <a:moveTo>
                    <a:pt x="58101" y="29070"/>
                  </a:moveTo>
                  <a:lnTo>
                    <a:pt x="29108" y="0"/>
                  </a:lnTo>
                  <a:lnTo>
                    <a:pt x="0" y="29003"/>
                  </a:lnTo>
                  <a:lnTo>
                    <a:pt x="28984" y="5807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F4CA7CE0-34C8-FD4D-86E6-2766C399E24B}"/>
                </a:ext>
              </a:extLst>
            </p:cNvPr>
            <p:cNvSpPr/>
            <p:nvPr/>
          </p:nvSpPr>
          <p:spPr>
            <a:xfrm>
              <a:off x="18743444" y="1545666"/>
              <a:ext cx="55421" cy="55098"/>
            </a:xfrm>
            <a:custGeom>
              <a:avLst/>
              <a:gdLst>
                <a:gd name="connsiteX0" fmla="*/ 27226 w 55421"/>
                <a:gd name="connsiteY0" fmla="*/ 0 h 55098"/>
                <a:gd name="connsiteX1" fmla="*/ 0 w 55421"/>
                <a:gd name="connsiteY1" fmla="*/ 27122 h 55098"/>
                <a:gd name="connsiteX2" fmla="*/ 28490 w 55421"/>
                <a:gd name="connsiteY2" fmla="*/ 55098 h 55098"/>
                <a:gd name="connsiteX3" fmla="*/ 55421 w 55421"/>
                <a:gd name="connsiteY3" fmla="*/ 28271 h 5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21" h="55098">
                  <a:moveTo>
                    <a:pt x="27226" y="0"/>
                  </a:moveTo>
                  <a:lnTo>
                    <a:pt x="0" y="27122"/>
                  </a:lnTo>
                  <a:lnTo>
                    <a:pt x="28490" y="55098"/>
                  </a:lnTo>
                  <a:lnTo>
                    <a:pt x="55421" y="2827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01BCDBCF-9A31-224A-8501-59E9E6852699}"/>
                </a:ext>
              </a:extLst>
            </p:cNvPr>
            <p:cNvSpPr/>
            <p:nvPr/>
          </p:nvSpPr>
          <p:spPr>
            <a:xfrm>
              <a:off x="18835908" y="1577368"/>
              <a:ext cx="60324" cy="60590"/>
            </a:xfrm>
            <a:custGeom>
              <a:avLst/>
              <a:gdLst>
                <a:gd name="connsiteX0" fmla="*/ 0 w 60324"/>
                <a:gd name="connsiteY0" fmla="*/ 28338 h 60590"/>
                <a:gd name="connsiteX1" fmla="*/ 32168 w 60324"/>
                <a:gd name="connsiteY1" fmla="*/ 60591 h 60590"/>
                <a:gd name="connsiteX2" fmla="*/ 60325 w 60324"/>
                <a:gd name="connsiteY2" fmla="*/ 31958 h 60590"/>
                <a:gd name="connsiteX3" fmla="*/ 28461 w 60324"/>
                <a:gd name="connsiteY3" fmla="*/ 0 h 6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24" h="60590">
                  <a:moveTo>
                    <a:pt x="0" y="28338"/>
                  </a:moveTo>
                  <a:lnTo>
                    <a:pt x="32168" y="60591"/>
                  </a:lnTo>
                  <a:lnTo>
                    <a:pt x="60325" y="31958"/>
                  </a:lnTo>
                  <a:lnTo>
                    <a:pt x="2846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C38E8E6E-1551-CD48-B115-50E18790C2D8}"/>
                </a:ext>
              </a:extLst>
            </p:cNvPr>
            <p:cNvSpPr/>
            <p:nvPr/>
          </p:nvSpPr>
          <p:spPr>
            <a:xfrm>
              <a:off x="18806658" y="1608395"/>
              <a:ext cx="58747" cy="58661"/>
            </a:xfrm>
            <a:custGeom>
              <a:avLst/>
              <a:gdLst>
                <a:gd name="connsiteX0" fmla="*/ 26561 w 58747"/>
                <a:gd name="connsiteY0" fmla="*/ 0 h 58661"/>
                <a:gd name="connsiteX1" fmla="*/ 0 w 58747"/>
                <a:gd name="connsiteY1" fmla="*/ 26456 h 58661"/>
                <a:gd name="connsiteX2" fmla="*/ 32804 w 58747"/>
                <a:gd name="connsiteY2" fmla="*/ 58662 h 58661"/>
                <a:gd name="connsiteX3" fmla="*/ 58747 w 58747"/>
                <a:gd name="connsiteY3" fmla="*/ 32282 h 5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47" h="58661">
                  <a:moveTo>
                    <a:pt x="26561" y="0"/>
                  </a:moveTo>
                  <a:lnTo>
                    <a:pt x="0" y="26456"/>
                  </a:lnTo>
                  <a:lnTo>
                    <a:pt x="32804" y="58662"/>
                  </a:lnTo>
                  <a:lnTo>
                    <a:pt x="58747" y="3228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 292">
              <a:extLst>
                <a:ext uri="{FF2B5EF4-FFF2-40B4-BE49-F238E27FC236}">
                  <a16:creationId xmlns:a16="http://schemas.microsoft.com/office/drawing/2014/main" id="{6BA42F60-AEB6-4F42-B04A-69EDB5CA7B0A}"/>
                </a:ext>
              </a:extLst>
            </p:cNvPr>
            <p:cNvSpPr/>
            <p:nvPr/>
          </p:nvSpPr>
          <p:spPr>
            <a:xfrm>
              <a:off x="18929844" y="1420493"/>
              <a:ext cx="57445" cy="57416"/>
            </a:xfrm>
            <a:custGeom>
              <a:avLst/>
              <a:gdLst>
                <a:gd name="connsiteX0" fmla="*/ 57445 w 57445"/>
                <a:gd name="connsiteY0" fmla="*/ 29070 h 57416"/>
                <a:gd name="connsiteX1" fmla="*/ 28452 w 57445"/>
                <a:gd name="connsiteY1" fmla="*/ 0 h 57416"/>
                <a:gd name="connsiteX2" fmla="*/ 0 w 57445"/>
                <a:gd name="connsiteY2" fmla="*/ 28347 h 57416"/>
                <a:gd name="connsiteX3" fmla="*/ 28984 w 57445"/>
                <a:gd name="connsiteY3" fmla="*/ 57417 h 5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45" h="57416">
                  <a:moveTo>
                    <a:pt x="57445" y="29070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8984" y="5741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 293">
              <a:extLst>
                <a:ext uri="{FF2B5EF4-FFF2-40B4-BE49-F238E27FC236}">
                  <a16:creationId xmlns:a16="http://schemas.microsoft.com/office/drawing/2014/main" id="{6BE02A42-8B76-9A4B-BD24-BFC5D4E439C1}"/>
                </a:ext>
              </a:extLst>
            </p:cNvPr>
            <p:cNvSpPr/>
            <p:nvPr/>
          </p:nvSpPr>
          <p:spPr>
            <a:xfrm>
              <a:off x="18711001" y="1513479"/>
              <a:ext cx="56979" cy="56647"/>
            </a:xfrm>
            <a:custGeom>
              <a:avLst/>
              <a:gdLst>
                <a:gd name="connsiteX0" fmla="*/ 27568 w 56979"/>
                <a:gd name="connsiteY0" fmla="*/ 0 h 56647"/>
                <a:gd name="connsiteX1" fmla="*/ 0 w 56979"/>
                <a:gd name="connsiteY1" fmla="*/ 27464 h 56647"/>
                <a:gd name="connsiteX2" fmla="*/ 29725 w 56979"/>
                <a:gd name="connsiteY2" fmla="*/ 56647 h 56647"/>
                <a:gd name="connsiteX3" fmla="*/ 56980 w 56979"/>
                <a:gd name="connsiteY3" fmla="*/ 29497 h 5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79" h="56647">
                  <a:moveTo>
                    <a:pt x="27568" y="0"/>
                  </a:moveTo>
                  <a:lnTo>
                    <a:pt x="0" y="27464"/>
                  </a:lnTo>
                  <a:lnTo>
                    <a:pt x="29725" y="56647"/>
                  </a:lnTo>
                  <a:lnTo>
                    <a:pt x="56980" y="2949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 294">
              <a:extLst>
                <a:ext uri="{FF2B5EF4-FFF2-40B4-BE49-F238E27FC236}">
                  <a16:creationId xmlns:a16="http://schemas.microsoft.com/office/drawing/2014/main" id="{7AA0D667-D0F9-1F47-BC79-97C5C94CEBED}"/>
                </a:ext>
              </a:extLst>
            </p:cNvPr>
            <p:cNvSpPr/>
            <p:nvPr/>
          </p:nvSpPr>
          <p:spPr>
            <a:xfrm>
              <a:off x="18679793" y="1482509"/>
              <a:ext cx="56096" cy="55772"/>
            </a:xfrm>
            <a:custGeom>
              <a:avLst/>
              <a:gdLst>
                <a:gd name="connsiteX0" fmla="*/ 27901 w 56096"/>
                <a:gd name="connsiteY0" fmla="*/ 0 h 55772"/>
                <a:gd name="connsiteX1" fmla="*/ 0 w 56096"/>
                <a:gd name="connsiteY1" fmla="*/ 27796 h 55772"/>
                <a:gd name="connsiteX2" fmla="*/ 28499 w 56096"/>
                <a:gd name="connsiteY2" fmla="*/ 55773 h 55772"/>
                <a:gd name="connsiteX3" fmla="*/ 56096 w 56096"/>
                <a:gd name="connsiteY3" fmla="*/ 28281 h 5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96" h="55772">
                  <a:moveTo>
                    <a:pt x="27901" y="0"/>
                  </a:moveTo>
                  <a:lnTo>
                    <a:pt x="0" y="27796"/>
                  </a:lnTo>
                  <a:lnTo>
                    <a:pt x="28499" y="55773"/>
                  </a:lnTo>
                  <a:lnTo>
                    <a:pt x="56096" y="2828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 295">
              <a:extLst>
                <a:ext uri="{FF2B5EF4-FFF2-40B4-BE49-F238E27FC236}">
                  <a16:creationId xmlns:a16="http://schemas.microsoft.com/office/drawing/2014/main" id="{3869EA83-1E05-9B4C-96A5-A5C15E1C0530}"/>
                </a:ext>
              </a:extLst>
            </p:cNvPr>
            <p:cNvSpPr/>
            <p:nvPr/>
          </p:nvSpPr>
          <p:spPr>
            <a:xfrm>
              <a:off x="18929712" y="1483279"/>
              <a:ext cx="60001" cy="60277"/>
            </a:xfrm>
            <a:custGeom>
              <a:avLst/>
              <a:gdLst>
                <a:gd name="connsiteX0" fmla="*/ 0 w 60001"/>
                <a:gd name="connsiteY0" fmla="*/ 29003 h 60277"/>
                <a:gd name="connsiteX1" fmla="*/ 31189 w 60001"/>
                <a:gd name="connsiteY1" fmla="*/ 60277 h 60277"/>
                <a:gd name="connsiteX2" fmla="*/ 60002 w 60001"/>
                <a:gd name="connsiteY2" fmla="*/ 30980 h 60277"/>
                <a:gd name="connsiteX3" fmla="*/ 29107 w 60001"/>
                <a:gd name="connsiteY3" fmla="*/ 0 h 6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1" h="60277">
                  <a:moveTo>
                    <a:pt x="0" y="29003"/>
                  </a:moveTo>
                  <a:lnTo>
                    <a:pt x="31189" y="60277"/>
                  </a:lnTo>
                  <a:lnTo>
                    <a:pt x="60002" y="30980"/>
                  </a:lnTo>
                  <a:lnTo>
                    <a:pt x="29107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 296">
              <a:extLst>
                <a:ext uri="{FF2B5EF4-FFF2-40B4-BE49-F238E27FC236}">
                  <a16:creationId xmlns:a16="http://schemas.microsoft.com/office/drawing/2014/main" id="{C6D2DBB8-B1A2-C441-96E1-E9BA96641648}"/>
                </a:ext>
              </a:extLst>
            </p:cNvPr>
            <p:cNvSpPr/>
            <p:nvPr/>
          </p:nvSpPr>
          <p:spPr>
            <a:xfrm>
              <a:off x="18992659" y="1415779"/>
              <a:ext cx="64430" cy="64420"/>
            </a:xfrm>
            <a:custGeom>
              <a:avLst/>
              <a:gdLst>
                <a:gd name="connsiteX0" fmla="*/ 30542 w 64430"/>
                <a:gd name="connsiteY0" fmla="*/ 64421 h 64420"/>
                <a:gd name="connsiteX1" fmla="*/ 64430 w 64430"/>
                <a:gd name="connsiteY1" fmla="*/ 29944 h 64420"/>
                <a:gd name="connsiteX2" fmla="*/ 33926 w 64430"/>
                <a:gd name="connsiteY2" fmla="*/ 0 h 64420"/>
                <a:gd name="connsiteX3" fmla="*/ 0 w 64430"/>
                <a:gd name="connsiteY3" fmla="*/ 33793 h 6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30" h="64420">
                  <a:moveTo>
                    <a:pt x="30542" y="64421"/>
                  </a:moveTo>
                  <a:lnTo>
                    <a:pt x="64430" y="29944"/>
                  </a:lnTo>
                  <a:lnTo>
                    <a:pt x="33926" y="0"/>
                  </a:lnTo>
                  <a:lnTo>
                    <a:pt x="0" y="3379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 297">
              <a:extLst>
                <a:ext uri="{FF2B5EF4-FFF2-40B4-BE49-F238E27FC236}">
                  <a16:creationId xmlns:a16="http://schemas.microsoft.com/office/drawing/2014/main" id="{5ABD3C96-94EA-844D-BB3A-9CD03CE2131A}"/>
                </a:ext>
              </a:extLst>
            </p:cNvPr>
            <p:cNvSpPr/>
            <p:nvPr/>
          </p:nvSpPr>
          <p:spPr>
            <a:xfrm>
              <a:off x="18961518" y="1452252"/>
              <a:ext cx="59022" cy="59298"/>
            </a:xfrm>
            <a:custGeom>
              <a:avLst/>
              <a:gdLst>
                <a:gd name="connsiteX0" fmla="*/ 0 w 59022"/>
                <a:gd name="connsiteY0" fmla="*/ 28347 h 59298"/>
                <a:gd name="connsiteX1" fmla="*/ 30856 w 59022"/>
                <a:gd name="connsiteY1" fmla="*/ 59299 h 59298"/>
                <a:gd name="connsiteX2" fmla="*/ 59023 w 59022"/>
                <a:gd name="connsiteY2" fmla="*/ 30657 h 59298"/>
                <a:gd name="connsiteX3" fmla="*/ 28452 w 59022"/>
                <a:gd name="connsiteY3" fmla="*/ 0 h 5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22" h="59298">
                  <a:moveTo>
                    <a:pt x="0" y="28347"/>
                  </a:moveTo>
                  <a:lnTo>
                    <a:pt x="30856" y="59299"/>
                  </a:lnTo>
                  <a:lnTo>
                    <a:pt x="59023" y="30657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 298">
              <a:extLst>
                <a:ext uri="{FF2B5EF4-FFF2-40B4-BE49-F238E27FC236}">
                  <a16:creationId xmlns:a16="http://schemas.microsoft.com/office/drawing/2014/main" id="{98DDB33E-D9BF-A642-BFCB-14EB28FBB6B4}"/>
                </a:ext>
              </a:extLst>
            </p:cNvPr>
            <p:cNvSpPr/>
            <p:nvPr/>
          </p:nvSpPr>
          <p:spPr>
            <a:xfrm>
              <a:off x="18648566" y="1451520"/>
              <a:ext cx="56438" cy="56115"/>
            </a:xfrm>
            <a:custGeom>
              <a:avLst/>
              <a:gdLst>
                <a:gd name="connsiteX0" fmla="*/ 28224 w 56438"/>
                <a:gd name="connsiteY0" fmla="*/ 0 h 56115"/>
                <a:gd name="connsiteX1" fmla="*/ 0 w 56438"/>
                <a:gd name="connsiteY1" fmla="*/ 28119 h 56115"/>
                <a:gd name="connsiteX2" fmla="*/ 28518 w 56438"/>
                <a:gd name="connsiteY2" fmla="*/ 56115 h 56115"/>
                <a:gd name="connsiteX3" fmla="*/ 56438 w 56438"/>
                <a:gd name="connsiteY3" fmla="*/ 28300 h 5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38" h="56115">
                  <a:moveTo>
                    <a:pt x="28224" y="0"/>
                  </a:moveTo>
                  <a:lnTo>
                    <a:pt x="0" y="28119"/>
                  </a:lnTo>
                  <a:lnTo>
                    <a:pt x="28518" y="56115"/>
                  </a:lnTo>
                  <a:lnTo>
                    <a:pt x="56438" y="2830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D0C63EB9-9931-5F4B-9A66-5C40B5DE4C29}"/>
                </a:ext>
              </a:extLst>
            </p:cNvPr>
            <p:cNvSpPr/>
            <p:nvPr/>
          </p:nvSpPr>
          <p:spPr>
            <a:xfrm>
              <a:off x="18898561" y="1514962"/>
              <a:ext cx="59669" cy="59944"/>
            </a:xfrm>
            <a:custGeom>
              <a:avLst/>
              <a:gdLst>
                <a:gd name="connsiteX0" fmla="*/ 0 w 59669"/>
                <a:gd name="connsiteY0" fmla="*/ 28347 h 59944"/>
                <a:gd name="connsiteX1" fmla="*/ 31512 w 59669"/>
                <a:gd name="connsiteY1" fmla="*/ 59945 h 59944"/>
                <a:gd name="connsiteX2" fmla="*/ 59669 w 59669"/>
                <a:gd name="connsiteY2" fmla="*/ 31312 h 59944"/>
                <a:gd name="connsiteX3" fmla="*/ 28452 w 59669"/>
                <a:gd name="connsiteY3" fmla="*/ 0 h 5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69" h="59944">
                  <a:moveTo>
                    <a:pt x="0" y="28347"/>
                  </a:moveTo>
                  <a:lnTo>
                    <a:pt x="31512" y="59945"/>
                  </a:lnTo>
                  <a:lnTo>
                    <a:pt x="59669" y="31312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 300">
              <a:extLst>
                <a:ext uri="{FF2B5EF4-FFF2-40B4-BE49-F238E27FC236}">
                  <a16:creationId xmlns:a16="http://schemas.microsoft.com/office/drawing/2014/main" id="{0B032D32-1D84-2F4B-9A2C-4D3A7C8C8DAD}"/>
                </a:ext>
              </a:extLst>
            </p:cNvPr>
            <p:cNvSpPr/>
            <p:nvPr/>
          </p:nvSpPr>
          <p:spPr>
            <a:xfrm>
              <a:off x="18867058" y="1545989"/>
              <a:ext cx="60353" cy="60628"/>
            </a:xfrm>
            <a:custGeom>
              <a:avLst/>
              <a:gdLst>
                <a:gd name="connsiteX0" fmla="*/ 0 w 60353"/>
                <a:gd name="connsiteY0" fmla="*/ 28699 h 60628"/>
                <a:gd name="connsiteX1" fmla="*/ 31844 w 60353"/>
                <a:gd name="connsiteY1" fmla="*/ 60629 h 60628"/>
                <a:gd name="connsiteX2" fmla="*/ 60353 w 60353"/>
                <a:gd name="connsiteY2" fmla="*/ 31635 h 60628"/>
                <a:gd name="connsiteX3" fmla="*/ 28803 w 60353"/>
                <a:gd name="connsiteY3" fmla="*/ 0 h 6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53" h="60628">
                  <a:moveTo>
                    <a:pt x="0" y="28699"/>
                  </a:moveTo>
                  <a:lnTo>
                    <a:pt x="31844" y="60629"/>
                  </a:lnTo>
                  <a:lnTo>
                    <a:pt x="60353" y="31635"/>
                  </a:lnTo>
                  <a:lnTo>
                    <a:pt x="28803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 301">
              <a:extLst>
                <a:ext uri="{FF2B5EF4-FFF2-40B4-BE49-F238E27FC236}">
                  <a16:creationId xmlns:a16="http://schemas.microsoft.com/office/drawing/2014/main" id="{AAE84F76-FCD5-0344-8F8E-E610D6D284F7}"/>
                </a:ext>
              </a:extLst>
            </p:cNvPr>
            <p:cNvSpPr/>
            <p:nvPr/>
          </p:nvSpPr>
          <p:spPr>
            <a:xfrm>
              <a:off x="18774652" y="1576626"/>
              <a:ext cx="55886" cy="55563"/>
            </a:xfrm>
            <a:custGeom>
              <a:avLst/>
              <a:gdLst>
                <a:gd name="connsiteX0" fmla="*/ 26893 w 55886"/>
                <a:gd name="connsiteY0" fmla="*/ 0 h 55563"/>
                <a:gd name="connsiteX1" fmla="*/ 0 w 55886"/>
                <a:gd name="connsiteY1" fmla="*/ 26798 h 55563"/>
                <a:gd name="connsiteX2" fmla="*/ 29288 w 55886"/>
                <a:gd name="connsiteY2" fmla="*/ 55564 h 55563"/>
                <a:gd name="connsiteX3" fmla="*/ 55887 w 55886"/>
                <a:gd name="connsiteY3" fmla="*/ 29070 h 5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6" h="55563">
                  <a:moveTo>
                    <a:pt x="26893" y="0"/>
                  </a:moveTo>
                  <a:lnTo>
                    <a:pt x="0" y="26798"/>
                  </a:lnTo>
                  <a:lnTo>
                    <a:pt x="29288" y="55564"/>
                  </a:lnTo>
                  <a:lnTo>
                    <a:pt x="55887" y="2907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4024A815-5E1D-8F42-9F8E-07FBEFB4A85A}"/>
                </a:ext>
              </a:extLst>
            </p:cNvPr>
            <p:cNvSpPr/>
            <p:nvPr/>
          </p:nvSpPr>
          <p:spPr>
            <a:xfrm>
              <a:off x="18617359" y="1420559"/>
              <a:ext cx="56751" cy="56419"/>
            </a:xfrm>
            <a:custGeom>
              <a:avLst/>
              <a:gdLst>
                <a:gd name="connsiteX0" fmla="*/ 28556 w 56751"/>
                <a:gd name="connsiteY0" fmla="*/ 0 h 56419"/>
                <a:gd name="connsiteX1" fmla="*/ 0 w 56751"/>
                <a:gd name="connsiteY1" fmla="*/ 28442 h 56419"/>
                <a:gd name="connsiteX2" fmla="*/ 28490 w 56751"/>
                <a:gd name="connsiteY2" fmla="*/ 56419 h 56419"/>
                <a:gd name="connsiteX3" fmla="*/ 56752 w 56751"/>
                <a:gd name="connsiteY3" fmla="*/ 28271 h 5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51" h="56419">
                  <a:moveTo>
                    <a:pt x="28556" y="0"/>
                  </a:moveTo>
                  <a:lnTo>
                    <a:pt x="0" y="28442"/>
                  </a:lnTo>
                  <a:lnTo>
                    <a:pt x="28490" y="56419"/>
                  </a:lnTo>
                  <a:lnTo>
                    <a:pt x="56752" y="2827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 303">
              <a:extLst>
                <a:ext uri="{FF2B5EF4-FFF2-40B4-BE49-F238E27FC236}">
                  <a16:creationId xmlns:a16="http://schemas.microsoft.com/office/drawing/2014/main" id="{ABD2AA8E-3849-ED46-B108-E75AEECCE535}"/>
                </a:ext>
              </a:extLst>
            </p:cNvPr>
            <p:cNvSpPr/>
            <p:nvPr/>
          </p:nvSpPr>
          <p:spPr>
            <a:xfrm>
              <a:off x="18867134" y="1291230"/>
              <a:ext cx="61085" cy="60736"/>
            </a:xfrm>
            <a:custGeom>
              <a:avLst/>
              <a:gdLst>
                <a:gd name="connsiteX0" fmla="*/ 28195 w 61085"/>
                <a:gd name="connsiteY0" fmla="*/ 60736 h 60736"/>
                <a:gd name="connsiteX1" fmla="*/ 61085 w 61085"/>
                <a:gd name="connsiteY1" fmla="*/ 27976 h 60736"/>
                <a:gd name="connsiteX2" fmla="*/ 32595 w 61085"/>
                <a:gd name="connsiteY2" fmla="*/ 0 h 60736"/>
                <a:gd name="connsiteX3" fmla="*/ 0 w 61085"/>
                <a:gd name="connsiteY3" fmla="*/ 32461 h 6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85" h="60736">
                  <a:moveTo>
                    <a:pt x="28195" y="60736"/>
                  </a:moveTo>
                  <a:lnTo>
                    <a:pt x="61085" y="27976"/>
                  </a:lnTo>
                  <a:lnTo>
                    <a:pt x="32595" y="0"/>
                  </a:lnTo>
                  <a:lnTo>
                    <a:pt x="0" y="3246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 304">
              <a:extLst>
                <a:ext uri="{FF2B5EF4-FFF2-40B4-BE49-F238E27FC236}">
                  <a16:creationId xmlns:a16="http://schemas.microsoft.com/office/drawing/2014/main" id="{40FBED8B-F345-A14A-AE07-609823EE4AD9}"/>
                </a:ext>
              </a:extLst>
            </p:cNvPr>
            <p:cNvSpPr/>
            <p:nvPr/>
          </p:nvSpPr>
          <p:spPr>
            <a:xfrm>
              <a:off x="18805356" y="1229932"/>
              <a:ext cx="60429" cy="60080"/>
            </a:xfrm>
            <a:custGeom>
              <a:avLst/>
              <a:gdLst>
                <a:gd name="connsiteX0" fmla="*/ 28195 w 60429"/>
                <a:gd name="connsiteY0" fmla="*/ 60081 h 60080"/>
                <a:gd name="connsiteX1" fmla="*/ 60429 w 60429"/>
                <a:gd name="connsiteY1" fmla="*/ 27976 h 60080"/>
                <a:gd name="connsiteX2" fmla="*/ 31930 w 60429"/>
                <a:gd name="connsiteY2" fmla="*/ 0 h 60080"/>
                <a:gd name="connsiteX3" fmla="*/ 0 w 60429"/>
                <a:gd name="connsiteY3" fmla="*/ 31806 h 6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29" h="60080">
                  <a:moveTo>
                    <a:pt x="28195" y="60081"/>
                  </a:moveTo>
                  <a:lnTo>
                    <a:pt x="60429" y="27976"/>
                  </a:lnTo>
                  <a:lnTo>
                    <a:pt x="31930" y="0"/>
                  </a:lnTo>
                  <a:lnTo>
                    <a:pt x="0" y="31806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6D668668-958C-4340-B765-79960590D306}"/>
                </a:ext>
              </a:extLst>
            </p:cNvPr>
            <p:cNvSpPr/>
            <p:nvPr/>
          </p:nvSpPr>
          <p:spPr>
            <a:xfrm>
              <a:off x="18898019" y="1321869"/>
              <a:ext cx="62643" cy="62284"/>
            </a:xfrm>
            <a:custGeom>
              <a:avLst/>
              <a:gdLst>
                <a:gd name="connsiteX0" fmla="*/ 29412 w 62643"/>
                <a:gd name="connsiteY0" fmla="*/ 62284 h 62284"/>
                <a:gd name="connsiteX1" fmla="*/ 62644 w 62643"/>
                <a:gd name="connsiteY1" fmla="*/ 29184 h 62284"/>
                <a:gd name="connsiteX2" fmla="*/ 32918 w 62643"/>
                <a:gd name="connsiteY2" fmla="*/ 0 h 62284"/>
                <a:gd name="connsiteX3" fmla="*/ 0 w 62643"/>
                <a:gd name="connsiteY3" fmla="*/ 32789 h 6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43" h="62284">
                  <a:moveTo>
                    <a:pt x="29412" y="62284"/>
                  </a:moveTo>
                  <a:lnTo>
                    <a:pt x="62644" y="29184"/>
                  </a:lnTo>
                  <a:lnTo>
                    <a:pt x="32918" y="0"/>
                  </a:lnTo>
                  <a:lnTo>
                    <a:pt x="0" y="3278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 306">
              <a:extLst>
                <a:ext uri="{FF2B5EF4-FFF2-40B4-BE49-F238E27FC236}">
                  <a16:creationId xmlns:a16="http://schemas.microsoft.com/office/drawing/2014/main" id="{C53AAEF5-F158-AD4D-8960-B7993AA5E91F}"/>
                </a:ext>
              </a:extLst>
            </p:cNvPr>
            <p:cNvSpPr/>
            <p:nvPr/>
          </p:nvSpPr>
          <p:spPr>
            <a:xfrm>
              <a:off x="18930111" y="1353715"/>
              <a:ext cx="61759" cy="61408"/>
            </a:xfrm>
            <a:custGeom>
              <a:avLst/>
              <a:gdLst>
                <a:gd name="connsiteX0" fmla="*/ 28195 w 61759"/>
                <a:gd name="connsiteY0" fmla="*/ 61408 h 61408"/>
                <a:gd name="connsiteX1" fmla="*/ 61760 w 61759"/>
                <a:gd name="connsiteY1" fmla="*/ 27977 h 61408"/>
                <a:gd name="connsiteX2" fmla="*/ 33260 w 61759"/>
                <a:gd name="connsiteY2" fmla="*/ 0 h 61408"/>
                <a:gd name="connsiteX3" fmla="*/ 0 w 61759"/>
                <a:gd name="connsiteY3" fmla="*/ 33127 h 61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59" h="61408">
                  <a:moveTo>
                    <a:pt x="28195" y="61408"/>
                  </a:moveTo>
                  <a:lnTo>
                    <a:pt x="61760" y="27977"/>
                  </a:lnTo>
                  <a:lnTo>
                    <a:pt x="33260" y="0"/>
                  </a:lnTo>
                  <a:lnTo>
                    <a:pt x="0" y="3312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 307">
              <a:extLst>
                <a:ext uri="{FF2B5EF4-FFF2-40B4-BE49-F238E27FC236}">
                  <a16:creationId xmlns:a16="http://schemas.microsoft.com/office/drawing/2014/main" id="{F91989C5-C652-D64E-A2F3-14765BCB6B6D}"/>
                </a:ext>
              </a:extLst>
            </p:cNvPr>
            <p:cNvSpPr/>
            <p:nvPr/>
          </p:nvSpPr>
          <p:spPr>
            <a:xfrm>
              <a:off x="18772827" y="1197329"/>
              <a:ext cx="61750" cy="61717"/>
            </a:xfrm>
            <a:custGeom>
              <a:avLst/>
              <a:gdLst>
                <a:gd name="connsiteX0" fmla="*/ 61750 w 61750"/>
                <a:gd name="connsiteY0" fmla="*/ 29940 h 61717"/>
                <a:gd name="connsiteX1" fmla="*/ 31255 w 61750"/>
                <a:gd name="connsiteY1" fmla="*/ 0 h 61717"/>
                <a:gd name="connsiteX2" fmla="*/ 0 w 61750"/>
                <a:gd name="connsiteY2" fmla="*/ 31785 h 61717"/>
                <a:gd name="connsiteX3" fmla="*/ 29849 w 61750"/>
                <a:gd name="connsiteY3" fmla="*/ 61717 h 61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50" h="61717">
                  <a:moveTo>
                    <a:pt x="61750" y="29940"/>
                  </a:moveTo>
                  <a:lnTo>
                    <a:pt x="31255" y="0"/>
                  </a:lnTo>
                  <a:lnTo>
                    <a:pt x="0" y="31785"/>
                  </a:lnTo>
                  <a:lnTo>
                    <a:pt x="29849" y="6171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426B0842-DC37-AB4E-AA78-6ED785F82B78}"/>
                </a:ext>
              </a:extLst>
            </p:cNvPr>
            <p:cNvSpPr/>
            <p:nvPr/>
          </p:nvSpPr>
          <p:spPr>
            <a:xfrm>
              <a:off x="18836231" y="1260570"/>
              <a:ext cx="60781" cy="60430"/>
            </a:xfrm>
            <a:custGeom>
              <a:avLst/>
              <a:gdLst>
                <a:gd name="connsiteX0" fmla="*/ 28224 w 60781"/>
                <a:gd name="connsiteY0" fmla="*/ 60430 h 60430"/>
                <a:gd name="connsiteX1" fmla="*/ 60781 w 60781"/>
                <a:gd name="connsiteY1" fmla="*/ 27998 h 60430"/>
                <a:gd name="connsiteX2" fmla="*/ 32263 w 60781"/>
                <a:gd name="connsiteY2" fmla="*/ 0 h 60430"/>
                <a:gd name="connsiteX3" fmla="*/ 0 w 60781"/>
                <a:gd name="connsiteY3" fmla="*/ 32134 h 6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81" h="60430">
                  <a:moveTo>
                    <a:pt x="28224" y="60430"/>
                  </a:moveTo>
                  <a:lnTo>
                    <a:pt x="60781" y="27998"/>
                  </a:lnTo>
                  <a:lnTo>
                    <a:pt x="32263" y="0"/>
                  </a:lnTo>
                  <a:lnTo>
                    <a:pt x="0" y="3213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 309">
              <a:extLst>
                <a:ext uri="{FF2B5EF4-FFF2-40B4-BE49-F238E27FC236}">
                  <a16:creationId xmlns:a16="http://schemas.microsoft.com/office/drawing/2014/main" id="{2A99333A-40CF-5044-99AC-E46DDFE6C34B}"/>
                </a:ext>
              </a:extLst>
            </p:cNvPr>
            <p:cNvSpPr/>
            <p:nvPr/>
          </p:nvSpPr>
          <p:spPr>
            <a:xfrm>
              <a:off x="18617691" y="1358241"/>
              <a:ext cx="56685" cy="56939"/>
            </a:xfrm>
            <a:custGeom>
              <a:avLst/>
              <a:gdLst>
                <a:gd name="connsiteX0" fmla="*/ 56685 w 56685"/>
                <a:gd name="connsiteY0" fmla="*/ 28602 h 56939"/>
                <a:gd name="connsiteX1" fmla="*/ 28167 w 56685"/>
                <a:gd name="connsiteY1" fmla="*/ 0 h 56939"/>
                <a:gd name="connsiteX2" fmla="*/ 0 w 56685"/>
                <a:gd name="connsiteY2" fmla="*/ 28640 h 56939"/>
                <a:gd name="connsiteX3" fmla="*/ 28233 w 56685"/>
                <a:gd name="connsiteY3" fmla="*/ 56940 h 5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85" h="56939">
                  <a:moveTo>
                    <a:pt x="56685" y="28602"/>
                  </a:moveTo>
                  <a:lnTo>
                    <a:pt x="28167" y="0"/>
                  </a:lnTo>
                  <a:lnTo>
                    <a:pt x="0" y="28640"/>
                  </a:lnTo>
                  <a:lnTo>
                    <a:pt x="28233" y="5694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 310">
              <a:extLst>
                <a:ext uri="{FF2B5EF4-FFF2-40B4-BE49-F238E27FC236}">
                  <a16:creationId xmlns:a16="http://schemas.microsoft.com/office/drawing/2014/main" id="{A08BD726-3AE8-AB48-B503-66AC69E8A9A4}"/>
                </a:ext>
              </a:extLst>
            </p:cNvPr>
            <p:cNvSpPr/>
            <p:nvPr/>
          </p:nvSpPr>
          <p:spPr>
            <a:xfrm>
              <a:off x="18648519" y="1326536"/>
              <a:ext cx="57359" cy="57626"/>
            </a:xfrm>
            <a:custGeom>
              <a:avLst/>
              <a:gdLst>
                <a:gd name="connsiteX0" fmla="*/ 57360 w 57359"/>
                <a:gd name="connsiteY0" fmla="*/ 28928 h 57626"/>
                <a:gd name="connsiteX1" fmla="*/ 28509 w 57359"/>
                <a:gd name="connsiteY1" fmla="*/ 0 h 57626"/>
                <a:gd name="connsiteX2" fmla="*/ 0 w 57359"/>
                <a:gd name="connsiteY2" fmla="*/ 28994 h 57626"/>
                <a:gd name="connsiteX3" fmla="*/ 28547 w 57359"/>
                <a:gd name="connsiteY3" fmla="*/ 57627 h 5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59" h="57626">
                  <a:moveTo>
                    <a:pt x="57360" y="28928"/>
                  </a:moveTo>
                  <a:lnTo>
                    <a:pt x="28509" y="0"/>
                  </a:lnTo>
                  <a:lnTo>
                    <a:pt x="0" y="28994"/>
                  </a:lnTo>
                  <a:lnTo>
                    <a:pt x="28547" y="5762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2AA912F5-D9E2-CA44-B955-F9D3216B0B08}"/>
                </a:ext>
              </a:extLst>
            </p:cNvPr>
            <p:cNvSpPr/>
            <p:nvPr/>
          </p:nvSpPr>
          <p:spPr>
            <a:xfrm>
              <a:off x="18586445" y="1389589"/>
              <a:ext cx="56780" cy="56751"/>
            </a:xfrm>
            <a:custGeom>
              <a:avLst/>
              <a:gdLst>
                <a:gd name="connsiteX0" fmla="*/ 28585 w 56780"/>
                <a:gd name="connsiteY0" fmla="*/ 0 h 56751"/>
                <a:gd name="connsiteX1" fmla="*/ 0 w 56780"/>
                <a:gd name="connsiteY1" fmla="*/ 29070 h 56751"/>
                <a:gd name="connsiteX2" fmla="*/ 28195 w 56780"/>
                <a:gd name="connsiteY2" fmla="*/ 56752 h 56751"/>
                <a:gd name="connsiteX3" fmla="*/ 56780 w 56780"/>
                <a:gd name="connsiteY3" fmla="*/ 28281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80" h="56751">
                  <a:moveTo>
                    <a:pt x="28585" y="0"/>
                  </a:moveTo>
                  <a:lnTo>
                    <a:pt x="0" y="29070"/>
                  </a:lnTo>
                  <a:lnTo>
                    <a:pt x="28195" y="56752"/>
                  </a:lnTo>
                  <a:lnTo>
                    <a:pt x="56780" y="2828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id="{E5FF96F3-472B-8642-A87A-07E327DCC685}"/>
                </a:ext>
              </a:extLst>
            </p:cNvPr>
            <p:cNvSpPr/>
            <p:nvPr/>
          </p:nvSpPr>
          <p:spPr>
            <a:xfrm>
              <a:off x="18741999" y="1231824"/>
              <a:ext cx="57977" cy="58248"/>
            </a:xfrm>
            <a:custGeom>
              <a:avLst/>
              <a:gdLst>
                <a:gd name="connsiteX0" fmla="*/ 57978 w 57977"/>
                <a:gd name="connsiteY0" fmla="*/ 29905 h 58248"/>
                <a:gd name="connsiteX1" fmla="*/ 28157 w 57977"/>
                <a:gd name="connsiteY1" fmla="*/ 0 h 58248"/>
                <a:gd name="connsiteX2" fmla="*/ 0 w 57977"/>
                <a:gd name="connsiteY2" fmla="*/ 28640 h 58248"/>
                <a:gd name="connsiteX3" fmla="*/ 29526 w 57977"/>
                <a:gd name="connsiteY3" fmla="*/ 58248 h 5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77" h="58248">
                  <a:moveTo>
                    <a:pt x="57978" y="29905"/>
                  </a:moveTo>
                  <a:lnTo>
                    <a:pt x="28157" y="0"/>
                  </a:lnTo>
                  <a:lnTo>
                    <a:pt x="0" y="28640"/>
                  </a:lnTo>
                  <a:lnTo>
                    <a:pt x="29526" y="5824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842BD166-408E-CE43-847D-BD74B18B0D67}"/>
                </a:ext>
              </a:extLst>
            </p:cNvPr>
            <p:cNvSpPr/>
            <p:nvPr/>
          </p:nvSpPr>
          <p:spPr>
            <a:xfrm>
              <a:off x="18710516" y="1263174"/>
              <a:ext cx="58319" cy="58581"/>
            </a:xfrm>
            <a:custGeom>
              <a:avLst/>
              <a:gdLst>
                <a:gd name="connsiteX0" fmla="*/ 58320 w 58319"/>
                <a:gd name="connsiteY0" fmla="*/ 29581 h 58581"/>
                <a:gd name="connsiteX1" fmla="*/ 28813 w 58319"/>
                <a:gd name="connsiteY1" fmla="*/ 0 h 58581"/>
                <a:gd name="connsiteX2" fmla="*/ 0 w 58319"/>
                <a:gd name="connsiteY2" fmla="*/ 29303 h 58581"/>
                <a:gd name="connsiteX3" fmla="*/ 29203 w 58319"/>
                <a:gd name="connsiteY3" fmla="*/ 58582 h 5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19" h="58581">
                  <a:moveTo>
                    <a:pt x="58320" y="29581"/>
                  </a:moveTo>
                  <a:lnTo>
                    <a:pt x="28813" y="0"/>
                  </a:lnTo>
                  <a:lnTo>
                    <a:pt x="0" y="29303"/>
                  </a:lnTo>
                  <a:lnTo>
                    <a:pt x="29203" y="5858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 314">
              <a:extLst>
                <a:ext uri="{FF2B5EF4-FFF2-40B4-BE49-F238E27FC236}">
                  <a16:creationId xmlns:a16="http://schemas.microsoft.com/office/drawing/2014/main" id="{BD33900F-56D0-6740-B649-33E2CCB7D17D}"/>
                </a:ext>
              </a:extLst>
            </p:cNvPr>
            <p:cNvSpPr/>
            <p:nvPr/>
          </p:nvSpPr>
          <p:spPr>
            <a:xfrm>
              <a:off x="18679698" y="1295187"/>
              <a:ext cx="57321" cy="57593"/>
            </a:xfrm>
            <a:custGeom>
              <a:avLst/>
              <a:gdLst>
                <a:gd name="connsiteX0" fmla="*/ 57322 w 57321"/>
                <a:gd name="connsiteY0" fmla="*/ 29250 h 57593"/>
                <a:gd name="connsiteX1" fmla="*/ 28157 w 57321"/>
                <a:gd name="connsiteY1" fmla="*/ 0 h 57593"/>
                <a:gd name="connsiteX2" fmla="*/ 0 w 57321"/>
                <a:gd name="connsiteY2" fmla="*/ 28638 h 57593"/>
                <a:gd name="connsiteX3" fmla="*/ 28870 w 57321"/>
                <a:gd name="connsiteY3" fmla="*/ 57594 h 5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21" h="57593">
                  <a:moveTo>
                    <a:pt x="57322" y="29250"/>
                  </a:moveTo>
                  <a:lnTo>
                    <a:pt x="28157" y="0"/>
                  </a:lnTo>
                  <a:lnTo>
                    <a:pt x="0" y="28638"/>
                  </a:lnTo>
                  <a:lnTo>
                    <a:pt x="28870" y="5759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 315">
              <a:extLst>
                <a:ext uri="{FF2B5EF4-FFF2-40B4-BE49-F238E27FC236}">
                  <a16:creationId xmlns:a16="http://schemas.microsoft.com/office/drawing/2014/main" id="{7867D93C-86D2-6746-A77C-A9552323EF76}"/>
                </a:ext>
              </a:extLst>
            </p:cNvPr>
            <p:cNvSpPr/>
            <p:nvPr/>
          </p:nvSpPr>
          <p:spPr>
            <a:xfrm>
              <a:off x="17968119" y="943017"/>
              <a:ext cx="57842" cy="57862"/>
            </a:xfrm>
            <a:custGeom>
              <a:avLst/>
              <a:gdLst>
                <a:gd name="connsiteX0" fmla="*/ 0 w 57842"/>
                <a:gd name="connsiteY0" fmla="*/ 28563 h 57862"/>
                <a:gd name="connsiteX1" fmla="*/ 29607 w 57842"/>
                <a:gd name="connsiteY1" fmla="*/ 57863 h 57862"/>
                <a:gd name="connsiteX2" fmla="*/ 57843 w 57842"/>
                <a:gd name="connsiteY2" fmla="*/ 29301 h 57862"/>
                <a:gd name="connsiteX3" fmla="*/ 28235 w 57842"/>
                <a:gd name="connsiteY3" fmla="*/ 0 h 5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42" h="57862">
                  <a:moveTo>
                    <a:pt x="0" y="28563"/>
                  </a:moveTo>
                  <a:lnTo>
                    <a:pt x="29607" y="57863"/>
                  </a:lnTo>
                  <a:lnTo>
                    <a:pt x="57843" y="29301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 316">
              <a:extLst>
                <a:ext uri="{FF2B5EF4-FFF2-40B4-BE49-F238E27FC236}">
                  <a16:creationId xmlns:a16="http://schemas.microsoft.com/office/drawing/2014/main" id="{E8CF8927-9BDA-9D40-9178-D56623DC3BB7}"/>
                </a:ext>
              </a:extLst>
            </p:cNvPr>
            <p:cNvSpPr/>
            <p:nvPr/>
          </p:nvSpPr>
          <p:spPr>
            <a:xfrm>
              <a:off x="17968890" y="1130994"/>
              <a:ext cx="56966" cy="57004"/>
            </a:xfrm>
            <a:custGeom>
              <a:avLst/>
              <a:gdLst>
                <a:gd name="connsiteX0" fmla="*/ 56967 w 56966"/>
                <a:gd name="connsiteY0" fmla="*/ 28088 h 57004"/>
                <a:gd name="connsiteX1" fmla="*/ 28585 w 56966"/>
                <a:gd name="connsiteY1" fmla="*/ 0 h 57004"/>
                <a:gd name="connsiteX2" fmla="*/ 0 w 56966"/>
                <a:gd name="connsiteY2" fmla="*/ 28917 h 57004"/>
                <a:gd name="connsiteX3" fmla="*/ 28382 w 56966"/>
                <a:gd name="connsiteY3" fmla="*/ 57005 h 5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66" h="57004">
                  <a:moveTo>
                    <a:pt x="56967" y="28088"/>
                  </a:moveTo>
                  <a:lnTo>
                    <a:pt x="28585" y="0"/>
                  </a:lnTo>
                  <a:lnTo>
                    <a:pt x="0" y="28917"/>
                  </a:lnTo>
                  <a:lnTo>
                    <a:pt x="28382" y="5700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 317">
              <a:extLst>
                <a:ext uri="{FF2B5EF4-FFF2-40B4-BE49-F238E27FC236}">
                  <a16:creationId xmlns:a16="http://schemas.microsoft.com/office/drawing/2014/main" id="{C77EB378-B85A-9C45-B743-F5546489C867}"/>
                </a:ext>
              </a:extLst>
            </p:cNvPr>
            <p:cNvSpPr/>
            <p:nvPr/>
          </p:nvSpPr>
          <p:spPr>
            <a:xfrm>
              <a:off x="18031054" y="1067801"/>
              <a:ext cx="57272" cy="57313"/>
            </a:xfrm>
            <a:custGeom>
              <a:avLst/>
              <a:gdLst>
                <a:gd name="connsiteX0" fmla="*/ 57272 w 57272"/>
                <a:gd name="connsiteY0" fmla="*/ 28088 h 57313"/>
                <a:gd name="connsiteX1" fmla="*/ 28890 w 57272"/>
                <a:gd name="connsiteY1" fmla="*/ 0 h 57313"/>
                <a:gd name="connsiteX2" fmla="*/ 0 w 57272"/>
                <a:gd name="connsiteY2" fmla="*/ 29225 h 57313"/>
                <a:gd name="connsiteX3" fmla="*/ 28383 w 57272"/>
                <a:gd name="connsiteY3" fmla="*/ 57313 h 5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72" h="57313">
                  <a:moveTo>
                    <a:pt x="57272" y="28088"/>
                  </a:moveTo>
                  <a:lnTo>
                    <a:pt x="28890" y="0"/>
                  </a:lnTo>
                  <a:lnTo>
                    <a:pt x="0" y="29225"/>
                  </a:lnTo>
                  <a:lnTo>
                    <a:pt x="28383" y="5731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 318">
              <a:extLst>
                <a:ext uri="{FF2B5EF4-FFF2-40B4-BE49-F238E27FC236}">
                  <a16:creationId xmlns:a16="http://schemas.microsoft.com/office/drawing/2014/main" id="{A56E5993-F3D9-6C4C-81B7-5CC3EADB35C3}"/>
                </a:ext>
              </a:extLst>
            </p:cNvPr>
            <p:cNvSpPr/>
            <p:nvPr/>
          </p:nvSpPr>
          <p:spPr>
            <a:xfrm>
              <a:off x="17937983" y="1162614"/>
              <a:ext cx="56617" cy="56650"/>
            </a:xfrm>
            <a:custGeom>
              <a:avLst/>
              <a:gdLst>
                <a:gd name="connsiteX0" fmla="*/ 56618 w 56617"/>
                <a:gd name="connsiteY0" fmla="*/ 28088 h 56650"/>
                <a:gd name="connsiteX1" fmla="*/ 28235 w 56617"/>
                <a:gd name="connsiteY1" fmla="*/ 0 h 56650"/>
                <a:gd name="connsiteX2" fmla="*/ 0 w 56617"/>
                <a:gd name="connsiteY2" fmla="*/ 28563 h 56650"/>
                <a:gd name="connsiteX3" fmla="*/ 28383 w 56617"/>
                <a:gd name="connsiteY3" fmla="*/ 5665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" h="56650">
                  <a:moveTo>
                    <a:pt x="56618" y="28088"/>
                  </a:moveTo>
                  <a:lnTo>
                    <a:pt x="28235" y="0"/>
                  </a:lnTo>
                  <a:lnTo>
                    <a:pt x="0" y="28563"/>
                  </a:lnTo>
                  <a:lnTo>
                    <a:pt x="28383" y="5665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 319">
              <a:extLst>
                <a:ext uri="{FF2B5EF4-FFF2-40B4-BE49-F238E27FC236}">
                  <a16:creationId xmlns:a16="http://schemas.microsoft.com/office/drawing/2014/main" id="{E09A0B8D-9A9A-034C-ABF6-4C53FEECBE6D}"/>
                </a:ext>
              </a:extLst>
            </p:cNvPr>
            <p:cNvSpPr/>
            <p:nvPr/>
          </p:nvSpPr>
          <p:spPr>
            <a:xfrm>
              <a:off x="18000427" y="974991"/>
              <a:ext cx="56617" cy="56650"/>
            </a:xfrm>
            <a:custGeom>
              <a:avLst/>
              <a:gdLst>
                <a:gd name="connsiteX0" fmla="*/ 0 w 56617"/>
                <a:gd name="connsiteY0" fmla="*/ 28563 h 56650"/>
                <a:gd name="connsiteX1" fmla="*/ 28383 w 56617"/>
                <a:gd name="connsiteY1" fmla="*/ 56651 h 56650"/>
                <a:gd name="connsiteX2" fmla="*/ 56618 w 56617"/>
                <a:gd name="connsiteY2" fmla="*/ 28088 h 56650"/>
                <a:gd name="connsiteX3" fmla="*/ 28236 w 56617"/>
                <a:gd name="connsiteY3" fmla="*/ 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" h="56650">
                  <a:moveTo>
                    <a:pt x="0" y="28563"/>
                  </a:moveTo>
                  <a:lnTo>
                    <a:pt x="28383" y="56651"/>
                  </a:lnTo>
                  <a:lnTo>
                    <a:pt x="56618" y="28088"/>
                  </a:lnTo>
                  <a:lnTo>
                    <a:pt x="28236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 320">
              <a:extLst>
                <a:ext uri="{FF2B5EF4-FFF2-40B4-BE49-F238E27FC236}">
                  <a16:creationId xmlns:a16="http://schemas.microsoft.com/office/drawing/2014/main" id="{4C82DC31-2BA5-D745-8A45-6B1B4761AE4A}"/>
                </a:ext>
              </a:extLst>
            </p:cNvPr>
            <p:cNvSpPr/>
            <p:nvPr/>
          </p:nvSpPr>
          <p:spPr>
            <a:xfrm>
              <a:off x="18062616" y="1036535"/>
              <a:ext cx="56617" cy="56650"/>
            </a:xfrm>
            <a:custGeom>
              <a:avLst/>
              <a:gdLst>
                <a:gd name="connsiteX0" fmla="*/ 56618 w 56617"/>
                <a:gd name="connsiteY0" fmla="*/ 28088 h 56650"/>
                <a:gd name="connsiteX1" fmla="*/ 28235 w 56617"/>
                <a:gd name="connsiteY1" fmla="*/ 0 h 56650"/>
                <a:gd name="connsiteX2" fmla="*/ 0 w 56617"/>
                <a:gd name="connsiteY2" fmla="*/ 28563 h 56650"/>
                <a:gd name="connsiteX3" fmla="*/ 28383 w 56617"/>
                <a:gd name="connsiteY3" fmla="*/ 5665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" h="56650">
                  <a:moveTo>
                    <a:pt x="56618" y="28088"/>
                  </a:moveTo>
                  <a:lnTo>
                    <a:pt x="28235" y="0"/>
                  </a:lnTo>
                  <a:lnTo>
                    <a:pt x="0" y="28563"/>
                  </a:lnTo>
                  <a:lnTo>
                    <a:pt x="28383" y="5665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C1170888-401C-CA4D-953B-C5BB41F29E22}"/>
                </a:ext>
              </a:extLst>
            </p:cNvPr>
            <p:cNvSpPr/>
            <p:nvPr/>
          </p:nvSpPr>
          <p:spPr>
            <a:xfrm>
              <a:off x="18031511" y="1005752"/>
              <a:ext cx="56638" cy="56671"/>
            </a:xfrm>
            <a:custGeom>
              <a:avLst/>
              <a:gdLst>
                <a:gd name="connsiteX0" fmla="*/ 0 w 56638"/>
                <a:gd name="connsiteY0" fmla="*/ 28563 h 56671"/>
                <a:gd name="connsiteX1" fmla="*/ 28403 w 56638"/>
                <a:gd name="connsiteY1" fmla="*/ 56672 h 56671"/>
                <a:gd name="connsiteX2" fmla="*/ 56639 w 56638"/>
                <a:gd name="connsiteY2" fmla="*/ 28109 h 56671"/>
                <a:gd name="connsiteX3" fmla="*/ 28235 w 56638"/>
                <a:gd name="connsiteY3" fmla="*/ 0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38" h="56671">
                  <a:moveTo>
                    <a:pt x="0" y="28563"/>
                  </a:moveTo>
                  <a:lnTo>
                    <a:pt x="28403" y="56672"/>
                  </a:lnTo>
                  <a:lnTo>
                    <a:pt x="56639" y="28109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 322">
              <a:extLst>
                <a:ext uri="{FF2B5EF4-FFF2-40B4-BE49-F238E27FC236}">
                  <a16:creationId xmlns:a16="http://schemas.microsoft.com/office/drawing/2014/main" id="{821F38FA-4A9D-E549-9742-9D79DA32923A}"/>
                </a:ext>
              </a:extLst>
            </p:cNvPr>
            <p:cNvSpPr/>
            <p:nvPr/>
          </p:nvSpPr>
          <p:spPr>
            <a:xfrm>
              <a:off x="18000148" y="1099729"/>
              <a:ext cx="56616" cy="56650"/>
            </a:xfrm>
            <a:custGeom>
              <a:avLst/>
              <a:gdLst>
                <a:gd name="connsiteX0" fmla="*/ 56617 w 56616"/>
                <a:gd name="connsiteY0" fmla="*/ 28088 h 56650"/>
                <a:gd name="connsiteX1" fmla="*/ 28234 w 56616"/>
                <a:gd name="connsiteY1" fmla="*/ 0 h 56650"/>
                <a:gd name="connsiteX2" fmla="*/ 0 w 56616"/>
                <a:gd name="connsiteY2" fmla="*/ 28562 h 56650"/>
                <a:gd name="connsiteX3" fmla="*/ 28382 w 56616"/>
                <a:gd name="connsiteY3" fmla="*/ 5665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6" h="56650">
                  <a:moveTo>
                    <a:pt x="56617" y="28088"/>
                  </a:moveTo>
                  <a:lnTo>
                    <a:pt x="28234" y="0"/>
                  </a:lnTo>
                  <a:lnTo>
                    <a:pt x="0" y="28562"/>
                  </a:lnTo>
                  <a:lnTo>
                    <a:pt x="28382" y="5665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E5CF4206-FE5F-2C4F-97E3-358ED05A8A20}"/>
                </a:ext>
              </a:extLst>
            </p:cNvPr>
            <p:cNvSpPr/>
            <p:nvPr/>
          </p:nvSpPr>
          <p:spPr>
            <a:xfrm>
              <a:off x="17780522" y="1006785"/>
              <a:ext cx="57414" cy="57439"/>
            </a:xfrm>
            <a:custGeom>
              <a:avLst/>
              <a:gdLst>
                <a:gd name="connsiteX0" fmla="*/ 0 w 57414"/>
                <a:gd name="connsiteY0" fmla="*/ 28562 h 57439"/>
                <a:gd name="connsiteX1" fmla="*/ 29179 w 57414"/>
                <a:gd name="connsiteY1" fmla="*/ 57440 h 57439"/>
                <a:gd name="connsiteX2" fmla="*/ 57414 w 57414"/>
                <a:gd name="connsiteY2" fmla="*/ 28877 h 57439"/>
                <a:gd name="connsiteX3" fmla="*/ 28234 w 57414"/>
                <a:gd name="connsiteY3" fmla="*/ 0 h 5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14" h="57439">
                  <a:moveTo>
                    <a:pt x="0" y="28562"/>
                  </a:moveTo>
                  <a:lnTo>
                    <a:pt x="29179" y="57440"/>
                  </a:lnTo>
                  <a:lnTo>
                    <a:pt x="57414" y="28877"/>
                  </a:lnTo>
                  <a:lnTo>
                    <a:pt x="28234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E4E58D8C-6B49-C64A-AC8C-BD158B5F366A}"/>
                </a:ext>
              </a:extLst>
            </p:cNvPr>
            <p:cNvSpPr/>
            <p:nvPr/>
          </p:nvSpPr>
          <p:spPr>
            <a:xfrm>
              <a:off x="17811428" y="975166"/>
              <a:ext cx="57764" cy="57793"/>
            </a:xfrm>
            <a:custGeom>
              <a:avLst/>
              <a:gdLst>
                <a:gd name="connsiteX0" fmla="*/ 0 w 57764"/>
                <a:gd name="connsiteY0" fmla="*/ 28917 h 57793"/>
                <a:gd name="connsiteX1" fmla="*/ 29179 w 57764"/>
                <a:gd name="connsiteY1" fmla="*/ 57793 h 57793"/>
                <a:gd name="connsiteX2" fmla="*/ 57765 w 57764"/>
                <a:gd name="connsiteY2" fmla="*/ 28877 h 57793"/>
                <a:gd name="connsiteX3" fmla="*/ 28585 w 57764"/>
                <a:gd name="connsiteY3" fmla="*/ 0 h 5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64" h="57793">
                  <a:moveTo>
                    <a:pt x="0" y="28917"/>
                  </a:moveTo>
                  <a:lnTo>
                    <a:pt x="29179" y="57793"/>
                  </a:lnTo>
                  <a:lnTo>
                    <a:pt x="57765" y="28877"/>
                  </a:lnTo>
                  <a:lnTo>
                    <a:pt x="2858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A82BC2D0-CD4C-E341-8BE3-EF2B26F25F74}"/>
                </a:ext>
              </a:extLst>
            </p:cNvPr>
            <p:cNvSpPr/>
            <p:nvPr/>
          </p:nvSpPr>
          <p:spPr>
            <a:xfrm>
              <a:off x="17812402" y="1038336"/>
              <a:ext cx="56616" cy="56650"/>
            </a:xfrm>
            <a:custGeom>
              <a:avLst/>
              <a:gdLst>
                <a:gd name="connsiteX0" fmla="*/ 56617 w 56616"/>
                <a:gd name="connsiteY0" fmla="*/ 28088 h 56650"/>
                <a:gd name="connsiteX1" fmla="*/ 28234 w 56616"/>
                <a:gd name="connsiteY1" fmla="*/ 0 h 56650"/>
                <a:gd name="connsiteX2" fmla="*/ 0 w 56616"/>
                <a:gd name="connsiteY2" fmla="*/ 28562 h 56650"/>
                <a:gd name="connsiteX3" fmla="*/ 28383 w 56616"/>
                <a:gd name="connsiteY3" fmla="*/ 5665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6" h="56650">
                  <a:moveTo>
                    <a:pt x="56617" y="28088"/>
                  </a:moveTo>
                  <a:lnTo>
                    <a:pt x="28234" y="0"/>
                  </a:lnTo>
                  <a:lnTo>
                    <a:pt x="0" y="28562"/>
                  </a:lnTo>
                  <a:lnTo>
                    <a:pt x="28383" y="5665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7E0D62CF-A9E9-A149-ACC7-FDF87175D4DF}"/>
                </a:ext>
              </a:extLst>
            </p:cNvPr>
            <p:cNvSpPr/>
            <p:nvPr/>
          </p:nvSpPr>
          <p:spPr>
            <a:xfrm>
              <a:off x="17906878" y="1131832"/>
              <a:ext cx="56638" cy="56670"/>
            </a:xfrm>
            <a:custGeom>
              <a:avLst/>
              <a:gdLst>
                <a:gd name="connsiteX0" fmla="*/ 56639 w 56638"/>
                <a:gd name="connsiteY0" fmla="*/ 28109 h 56670"/>
                <a:gd name="connsiteX1" fmla="*/ 28235 w 56638"/>
                <a:gd name="connsiteY1" fmla="*/ 0 h 56670"/>
                <a:gd name="connsiteX2" fmla="*/ 0 w 56638"/>
                <a:gd name="connsiteY2" fmla="*/ 28562 h 56670"/>
                <a:gd name="connsiteX3" fmla="*/ 28403 w 56638"/>
                <a:gd name="connsiteY3" fmla="*/ 56671 h 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38" h="56670">
                  <a:moveTo>
                    <a:pt x="56639" y="28109"/>
                  </a:moveTo>
                  <a:lnTo>
                    <a:pt x="28235" y="0"/>
                  </a:lnTo>
                  <a:lnTo>
                    <a:pt x="0" y="28562"/>
                  </a:lnTo>
                  <a:lnTo>
                    <a:pt x="28403" y="5667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 327">
              <a:extLst>
                <a:ext uri="{FF2B5EF4-FFF2-40B4-BE49-F238E27FC236}">
                  <a16:creationId xmlns:a16="http://schemas.microsoft.com/office/drawing/2014/main" id="{E17B8B6F-A84D-ED40-ABFB-8E9261E5DD1C}"/>
                </a:ext>
              </a:extLst>
            </p:cNvPr>
            <p:cNvSpPr/>
            <p:nvPr/>
          </p:nvSpPr>
          <p:spPr>
            <a:xfrm>
              <a:off x="17875795" y="1101070"/>
              <a:ext cx="56616" cy="56650"/>
            </a:xfrm>
            <a:custGeom>
              <a:avLst/>
              <a:gdLst>
                <a:gd name="connsiteX0" fmla="*/ 56617 w 56616"/>
                <a:gd name="connsiteY0" fmla="*/ 28088 h 56650"/>
                <a:gd name="connsiteX1" fmla="*/ 28234 w 56616"/>
                <a:gd name="connsiteY1" fmla="*/ 0 h 56650"/>
                <a:gd name="connsiteX2" fmla="*/ 0 w 56616"/>
                <a:gd name="connsiteY2" fmla="*/ 28562 h 56650"/>
                <a:gd name="connsiteX3" fmla="*/ 28382 w 56616"/>
                <a:gd name="connsiteY3" fmla="*/ 5665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6" h="56650">
                  <a:moveTo>
                    <a:pt x="56617" y="28088"/>
                  </a:moveTo>
                  <a:lnTo>
                    <a:pt x="28234" y="0"/>
                  </a:lnTo>
                  <a:lnTo>
                    <a:pt x="0" y="28562"/>
                  </a:lnTo>
                  <a:lnTo>
                    <a:pt x="28382" y="5665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 328">
              <a:extLst>
                <a:ext uri="{FF2B5EF4-FFF2-40B4-BE49-F238E27FC236}">
                  <a16:creationId xmlns:a16="http://schemas.microsoft.com/office/drawing/2014/main" id="{B654B819-A2AD-A441-9D0B-E3CB64601CDC}"/>
                </a:ext>
              </a:extLst>
            </p:cNvPr>
            <p:cNvSpPr/>
            <p:nvPr/>
          </p:nvSpPr>
          <p:spPr>
            <a:xfrm>
              <a:off x="17843486" y="1069097"/>
              <a:ext cx="57841" cy="57861"/>
            </a:xfrm>
            <a:custGeom>
              <a:avLst/>
              <a:gdLst>
                <a:gd name="connsiteX0" fmla="*/ 57842 w 57841"/>
                <a:gd name="connsiteY0" fmla="*/ 29300 h 57861"/>
                <a:gd name="connsiteX1" fmla="*/ 28235 w 57841"/>
                <a:gd name="connsiteY1" fmla="*/ 0 h 57861"/>
                <a:gd name="connsiteX2" fmla="*/ 0 w 57841"/>
                <a:gd name="connsiteY2" fmla="*/ 28562 h 57861"/>
                <a:gd name="connsiteX3" fmla="*/ 29607 w 57841"/>
                <a:gd name="connsiteY3" fmla="*/ 57862 h 57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41" h="57861">
                  <a:moveTo>
                    <a:pt x="57842" y="29300"/>
                  </a:moveTo>
                  <a:lnTo>
                    <a:pt x="28235" y="0"/>
                  </a:lnTo>
                  <a:lnTo>
                    <a:pt x="0" y="28562"/>
                  </a:lnTo>
                  <a:lnTo>
                    <a:pt x="29607" y="5786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 329">
              <a:extLst>
                <a:ext uri="{FF2B5EF4-FFF2-40B4-BE49-F238E27FC236}">
                  <a16:creationId xmlns:a16="http://schemas.microsoft.com/office/drawing/2014/main" id="{5497F58D-D91E-654F-A41C-AC6CC0279B20}"/>
                </a:ext>
              </a:extLst>
            </p:cNvPr>
            <p:cNvSpPr/>
            <p:nvPr/>
          </p:nvSpPr>
          <p:spPr>
            <a:xfrm>
              <a:off x="17968865" y="1006257"/>
              <a:ext cx="57272" cy="57313"/>
            </a:xfrm>
            <a:custGeom>
              <a:avLst/>
              <a:gdLst>
                <a:gd name="connsiteX0" fmla="*/ 0 w 57272"/>
                <a:gd name="connsiteY0" fmla="*/ 29225 h 57313"/>
                <a:gd name="connsiteX1" fmla="*/ 28383 w 57272"/>
                <a:gd name="connsiteY1" fmla="*/ 57313 h 57313"/>
                <a:gd name="connsiteX2" fmla="*/ 57272 w 57272"/>
                <a:gd name="connsiteY2" fmla="*/ 28088 h 57313"/>
                <a:gd name="connsiteX3" fmla="*/ 28891 w 57272"/>
                <a:gd name="connsiteY3" fmla="*/ 0 h 5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72" h="57313">
                  <a:moveTo>
                    <a:pt x="0" y="29225"/>
                  </a:moveTo>
                  <a:lnTo>
                    <a:pt x="28383" y="57313"/>
                  </a:lnTo>
                  <a:lnTo>
                    <a:pt x="57272" y="28088"/>
                  </a:lnTo>
                  <a:lnTo>
                    <a:pt x="2889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 330">
              <a:extLst>
                <a:ext uri="{FF2B5EF4-FFF2-40B4-BE49-F238E27FC236}">
                  <a16:creationId xmlns:a16="http://schemas.microsoft.com/office/drawing/2014/main" id="{49485594-AF11-7C4F-BDF9-6EED05177339}"/>
                </a:ext>
              </a:extLst>
            </p:cNvPr>
            <p:cNvSpPr/>
            <p:nvPr/>
          </p:nvSpPr>
          <p:spPr>
            <a:xfrm>
              <a:off x="17937036" y="912256"/>
              <a:ext cx="56616" cy="56650"/>
            </a:xfrm>
            <a:custGeom>
              <a:avLst/>
              <a:gdLst>
                <a:gd name="connsiteX0" fmla="*/ 0 w 56616"/>
                <a:gd name="connsiteY0" fmla="*/ 28563 h 56650"/>
                <a:gd name="connsiteX1" fmla="*/ 28382 w 56616"/>
                <a:gd name="connsiteY1" fmla="*/ 56651 h 56650"/>
                <a:gd name="connsiteX2" fmla="*/ 56617 w 56616"/>
                <a:gd name="connsiteY2" fmla="*/ 28088 h 56650"/>
                <a:gd name="connsiteX3" fmla="*/ 28235 w 56616"/>
                <a:gd name="connsiteY3" fmla="*/ 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6" h="56650">
                  <a:moveTo>
                    <a:pt x="0" y="28563"/>
                  </a:moveTo>
                  <a:lnTo>
                    <a:pt x="28382" y="56651"/>
                  </a:lnTo>
                  <a:lnTo>
                    <a:pt x="56617" y="28088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C044D1D5-3E3C-3443-AFD3-B1AE8E279C56}"/>
                </a:ext>
              </a:extLst>
            </p:cNvPr>
            <p:cNvSpPr/>
            <p:nvPr/>
          </p:nvSpPr>
          <p:spPr>
            <a:xfrm>
              <a:off x="17842685" y="943900"/>
              <a:ext cx="57414" cy="57438"/>
            </a:xfrm>
            <a:custGeom>
              <a:avLst/>
              <a:gdLst>
                <a:gd name="connsiteX0" fmla="*/ 0 w 57414"/>
                <a:gd name="connsiteY0" fmla="*/ 28562 h 57438"/>
                <a:gd name="connsiteX1" fmla="*/ 29179 w 57414"/>
                <a:gd name="connsiteY1" fmla="*/ 57439 h 57438"/>
                <a:gd name="connsiteX2" fmla="*/ 57414 w 57414"/>
                <a:gd name="connsiteY2" fmla="*/ 28877 h 57438"/>
                <a:gd name="connsiteX3" fmla="*/ 28235 w 57414"/>
                <a:gd name="connsiteY3" fmla="*/ 0 h 5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14" h="57438">
                  <a:moveTo>
                    <a:pt x="0" y="28562"/>
                  </a:moveTo>
                  <a:lnTo>
                    <a:pt x="29179" y="57439"/>
                  </a:lnTo>
                  <a:lnTo>
                    <a:pt x="57414" y="28877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972333FF-7F47-8347-9751-F3B99BCA107F}"/>
                </a:ext>
              </a:extLst>
            </p:cNvPr>
            <p:cNvSpPr/>
            <p:nvPr/>
          </p:nvSpPr>
          <p:spPr>
            <a:xfrm>
              <a:off x="17999949" y="1037018"/>
              <a:ext cx="57293" cy="57334"/>
            </a:xfrm>
            <a:custGeom>
              <a:avLst/>
              <a:gdLst>
                <a:gd name="connsiteX0" fmla="*/ 57293 w 57293"/>
                <a:gd name="connsiteY0" fmla="*/ 28110 h 57334"/>
                <a:gd name="connsiteX1" fmla="*/ 28890 w 57293"/>
                <a:gd name="connsiteY1" fmla="*/ 0 h 57334"/>
                <a:gd name="connsiteX2" fmla="*/ 0 w 57293"/>
                <a:gd name="connsiteY2" fmla="*/ 29225 h 57334"/>
                <a:gd name="connsiteX3" fmla="*/ 28403 w 57293"/>
                <a:gd name="connsiteY3" fmla="*/ 57334 h 5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3" h="57334">
                  <a:moveTo>
                    <a:pt x="57293" y="28110"/>
                  </a:moveTo>
                  <a:lnTo>
                    <a:pt x="28890" y="0"/>
                  </a:lnTo>
                  <a:lnTo>
                    <a:pt x="0" y="29225"/>
                  </a:lnTo>
                  <a:lnTo>
                    <a:pt x="28403" y="5733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03603C40-D133-0646-91AA-C0541A874912}"/>
                </a:ext>
              </a:extLst>
            </p:cNvPr>
            <p:cNvSpPr/>
            <p:nvPr/>
          </p:nvSpPr>
          <p:spPr>
            <a:xfrm>
              <a:off x="17936062" y="843977"/>
              <a:ext cx="62508" cy="62902"/>
            </a:xfrm>
            <a:custGeom>
              <a:avLst/>
              <a:gdLst>
                <a:gd name="connsiteX0" fmla="*/ 29180 w 62508"/>
                <a:gd name="connsiteY0" fmla="*/ 62902 h 62902"/>
                <a:gd name="connsiteX1" fmla="*/ 62509 w 62508"/>
                <a:gd name="connsiteY1" fmla="*/ 29186 h 62902"/>
                <a:gd name="connsiteX2" fmla="*/ 33636 w 62508"/>
                <a:gd name="connsiteY2" fmla="*/ 0 h 62902"/>
                <a:gd name="connsiteX3" fmla="*/ 0 w 62508"/>
                <a:gd name="connsiteY3" fmla="*/ 34025 h 6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08" h="62902">
                  <a:moveTo>
                    <a:pt x="29180" y="62902"/>
                  </a:moveTo>
                  <a:lnTo>
                    <a:pt x="62509" y="29186"/>
                  </a:lnTo>
                  <a:lnTo>
                    <a:pt x="33636" y="0"/>
                  </a:lnTo>
                  <a:lnTo>
                    <a:pt x="0" y="3402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8854D3EA-D374-AA42-B24D-79C14FD91E03}"/>
                </a:ext>
              </a:extLst>
            </p:cNvPr>
            <p:cNvSpPr/>
            <p:nvPr/>
          </p:nvSpPr>
          <p:spPr>
            <a:xfrm>
              <a:off x="17969043" y="1068947"/>
              <a:ext cx="56637" cy="56670"/>
            </a:xfrm>
            <a:custGeom>
              <a:avLst/>
              <a:gdLst>
                <a:gd name="connsiteX0" fmla="*/ 56638 w 56637"/>
                <a:gd name="connsiteY0" fmla="*/ 28109 h 56670"/>
                <a:gd name="connsiteX1" fmla="*/ 28234 w 56637"/>
                <a:gd name="connsiteY1" fmla="*/ 0 h 56670"/>
                <a:gd name="connsiteX2" fmla="*/ 0 w 56637"/>
                <a:gd name="connsiteY2" fmla="*/ 28562 h 56670"/>
                <a:gd name="connsiteX3" fmla="*/ 28403 w 56637"/>
                <a:gd name="connsiteY3" fmla="*/ 56671 h 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37" h="56670">
                  <a:moveTo>
                    <a:pt x="56638" y="28109"/>
                  </a:moveTo>
                  <a:lnTo>
                    <a:pt x="28234" y="0"/>
                  </a:lnTo>
                  <a:lnTo>
                    <a:pt x="0" y="28562"/>
                  </a:lnTo>
                  <a:lnTo>
                    <a:pt x="28403" y="5667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 335">
              <a:extLst>
                <a:ext uri="{FF2B5EF4-FFF2-40B4-BE49-F238E27FC236}">
                  <a16:creationId xmlns:a16="http://schemas.microsoft.com/office/drawing/2014/main" id="{A3078919-E4DB-EA40-97F8-93890C2A64F7}"/>
                </a:ext>
              </a:extLst>
            </p:cNvPr>
            <p:cNvSpPr/>
            <p:nvPr/>
          </p:nvSpPr>
          <p:spPr>
            <a:xfrm>
              <a:off x="17937958" y="1038185"/>
              <a:ext cx="56616" cy="56650"/>
            </a:xfrm>
            <a:custGeom>
              <a:avLst/>
              <a:gdLst>
                <a:gd name="connsiteX0" fmla="*/ 56617 w 56616"/>
                <a:gd name="connsiteY0" fmla="*/ 28088 h 56650"/>
                <a:gd name="connsiteX1" fmla="*/ 28235 w 56616"/>
                <a:gd name="connsiteY1" fmla="*/ 0 h 56650"/>
                <a:gd name="connsiteX2" fmla="*/ 0 w 56616"/>
                <a:gd name="connsiteY2" fmla="*/ 28563 h 56650"/>
                <a:gd name="connsiteX3" fmla="*/ 28383 w 56616"/>
                <a:gd name="connsiteY3" fmla="*/ 56651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6" h="56650">
                  <a:moveTo>
                    <a:pt x="56617" y="28088"/>
                  </a:moveTo>
                  <a:lnTo>
                    <a:pt x="28235" y="0"/>
                  </a:lnTo>
                  <a:lnTo>
                    <a:pt x="0" y="28563"/>
                  </a:lnTo>
                  <a:lnTo>
                    <a:pt x="28383" y="5665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 336">
              <a:extLst>
                <a:ext uri="{FF2B5EF4-FFF2-40B4-BE49-F238E27FC236}">
                  <a16:creationId xmlns:a16="http://schemas.microsoft.com/office/drawing/2014/main" id="{2B4F6ECF-D05D-8949-B5A3-96BDAC1CD841}"/>
                </a:ext>
              </a:extLst>
            </p:cNvPr>
            <p:cNvSpPr/>
            <p:nvPr/>
          </p:nvSpPr>
          <p:spPr>
            <a:xfrm>
              <a:off x="17905650" y="1006212"/>
              <a:ext cx="57841" cy="57861"/>
            </a:xfrm>
            <a:custGeom>
              <a:avLst/>
              <a:gdLst>
                <a:gd name="connsiteX0" fmla="*/ 0 w 57841"/>
                <a:gd name="connsiteY0" fmla="*/ 28562 h 57861"/>
                <a:gd name="connsiteX1" fmla="*/ 29606 w 57841"/>
                <a:gd name="connsiteY1" fmla="*/ 57862 h 57861"/>
                <a:gd name="connsiteX2" fmla="*/ 57842 w 57841"/>
                <a:gd name="connsiteY2" fmla="*/ 29300 h 57861"/>
                <a:gd name="connsiteX3" fmla="*/ 28234 w 57841"/>
                <a:gd name="connsiteY3" fmla="*/ 0 h 57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41" h="57861">
                  <a:moveTo>
                    <a:pt x="0" y="28562"/>
                  </a:moveTo>
                  <a:lnTo>
                    <a:pt x="29606" y="57862"/>
                  </a:lnTo>
                  <a:lnTo>
                    <a:pt x="57842" y="29300"/>
                  </a:lnTo>
                  <a:lnTo>
                    <a:pt x="28234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 337">
              <a:extLst>
                <a:ext uri="{FF2B5EF4-FFF2-40B4-BE49-F238E27FC236}">
                  <a16:creationId xmlns:a16="http://schemas.microsoft.com/office/drawing/2014/main" id="{730D63FC-247A-364B-8A24-5C4F7B1F65A8}"/>
                </a:ext>
              </a:extLst>
            </p:cNvPr>
            <p:cNvSpPr/>
            <p:nvPr/>
          </p:nvSpPr>
          <p:spPr>
            <a:xfrm>
              <a:off x="17936557" y="974284"/>
              <a:ext cx="58497" cy="58524"/>
            </a:xfrm>
            <a:custGeom>
              <a:avLst/>
              <a:gdLst>
                <a:gd name="connsiteX0" fmla="*/ 0 w 58497"/>
                <a:gd name="connsiteY0" fmla="*/ 29224 h 58524"/>
                <a:gd name="connsiteX1" fmla="*/ 29607 w 58497"/>
                <a:gd name="connsiteY1" fmla="*/ 58525 h 58524"/>
                <a:gd name="connsiteX2" fmla="*/ 58497 w 58497"/>
                <a:gd name="connsiteY2" fmla="*/ 29300 h 58524"/>
                <a:gd name="connsiteX3" fmla="*/ 28890 w 58497"/>
                <a:gd name="connsiteY3" fmla="*/ 0 h 5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97" h="58524">
                  <a:moveTo>
                    <a:pt x="0" y="29224"/>
                  </a:moveTo>
                  <a:lnTo>
                    <a:pt x="29607" y="58525"/>
                  </a:lnTo>
                  <a:lnTo>
                    <a:pt x="58497" y="29300"/>
                  </a:lnTo>
                  <a:lnTo>
                    <a:pt x="28890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 338">
              <a:extLst>
                <a:ext uri="{FF2B5EF4-FFF2-40B4-BE49-F238E27FC236}">
                  <a16:creationId xmlns:a16="http://schemas.microsoft.com/office/drawing/2014/main" id="{98BA2D52-A5D5-264F-8CF6-25FCF7F0EBF5}"/>
                </a:ext>
              </a:extLst>
            </p:cNvPr>
            <p:cNvSpPr/>
            <p:nvPr/>
          </p:nvSpPr>
          <p:spPr>
            <a:xfrm>
              <a:off x="17843309" y="1006715"/>
              <a:ext cx="56967" cy="57004"/>
            </a:xfrm>
            <a:custGeom>
              <a:avLst/>
              <a:gdLst>
                <a:gd name="connsiteX0" fmla="*/ 0 w 56967"/>
                <a:gd name="connsiteY0" fmla="*/ 28917 h 57004"/>
                <a:gd name="connsiteX1" fmla="*/ 28383 w 56967"/>
                <a:gd name="connsiteY1" fmla="*/ 57005 h 57004"/>
                <a:gd name="connsiteX2" fmla="*/ 56967 w 56967"/>
                <a:gd name="connsiteY2" fmla="*/ 28088 h 57004"/>
                <a:gd name="connsiteX3" fmla="*/ 28585 w 56967"/>
                <a:gd name="connsiteY3" fmla="*/ 0 h 5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67" h="57004">
                  <a:moveTo>
                    <a:pt x="0" y="28917"/>
                  </a:moveTo>
                  <a:lnTo>
                    <a:pt x="28383" y="57005"/>
                  </a:lnTo>
                  <a:lnTo>
                    <a:pt x="56967" y="28088"/>
                  </a:lnTo>
                  <a:lnTo>
                    <a:pt x="2858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 339">
              <a:extLst>
                <a:ext uri="{FF2B5EF4-FFF2-40B4-BE49-F238E27FC236}">
                  <a16:creationId xmlns:a16="http://schemas.microsoft.com/office/drawing/2014/main" id="{49EC5EC8-1CDC-DE47-9EAE-7DBD2A959AA8}"/>
                </a:ext>
              </a:extLst>
            </p:cNvPr>
            <p:cNvSpPr/>
            <p:nvPr/>
          </p:nvSpPr>
          <p:spPr>
            <a:xfrm>
              <a:off x="17937785" y="1100211"/>
              <a:ext cx="56988" cy="57026"/>
            </a:xfrm>
            <a:custGeom>
              <a:avLst/>
              <a:gdLst>
                <a:gd name="connsiteX0" fmla="*/ 56988 w 56988"/>
                <a:gd name="connsiteY0" fmla="*/ 28109 h 57026"/>
                <a:gd name="connsiteX1" fmla="*/ 28585 w 56988"/>
                <a:gd name="connsiteY1" fmla="*/ 0 h 57026"/>
                <a:gd name="connsiteX2" fmla="*/ 0 w 56988"/>
                <a:gd name="connsiteY2" fmla="*/ 28917 h 57026"/>
                <a:gd name="connsiteX3" fmla="*/ 28403 w 56988"/>
                <a:gd name="connsiteY3" fmla="*/ 57026 h 5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88" h="57026">
                  <a:moveTo>
                    <a:pt x="56988" y="28109"/>
                  </a:moveTo>
                  <a:lnTo>
                    <a:pt x="28585" y="0"/>
                  </a:lnTo>
                  <a:lnTo>
                    <a:pt x="0" y="28917"/>
                  </a:lnTo>
                  <a:lnTo>
                    <a:pt x="28403" y="57026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 340">
              <a:extLst>
                <a:ext uri="{FF2B5EF4-FFF2-40B4-BE49-F238E27FC236}">
                  <a16:creationId xmlns:a16="http://schemas.microsoft.com/office/drawing/2014/main" id="{3D9C8162-8725-7140-A57B-CAEAE9E76B67}"/>
                </a:ext>
              </a:extLst>
            </p:cNvPr>
            <p:cNvSpPr/>
            <p:nvPr/>
          </p:nvSpPr>
          <p:spPr>
            <a:xfrm>
              <a:off x="17905473" y="943522"/>
              <a:ext cx="57271" cy="57313"/>
            </a:xfrm>
            <a:custGeom>
              <a:avLst/>
              <a:gdLst>
                <a:gd name="connsiteX0" fmla="*/ 0 w 57271"/>
                <a:gd name="connsiteY0" fmla="*/ 29225 h 57313"/>
                <a:gd name="connsiteX1" fmla="*/ 28382 w 57271"/>
                <a:gd name="connsiteY1" fmla="*/ 57313 h 57313"/>
                <a:gd name="connsiteX2" fmla="*/ 57272 w 57271"/>
                <a:gd name="connsiteY2" fmla="*/ 28088 h 57313"/>
                <a:gd name="connsiteX3" fmla="*/ 28890 w 57271"/>
                <a:gd name="connsiteY3" fmla="*/ 0 h 5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71" h="57313">
                  <a:moveTo>
                    <a:pt x="0" y="29225"/>
                  </a:moveTo>
                  <a:lnTo>
                    <a:pt x="28382" y="57313"/>
                  </a:lnTo>
                  <a:lnTo>
                    <a:pt x="57272" y="28088"/>
                  </a:lnTo>
                  <a:lnTo>
                    <a:pt x="28890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E09EA5EE-978E-554B-902E-3F9D7643216A}"/>
                </a:ext>
              </a:extLst>
            </p:cNvPr>
            <p:cNvSpPr/>
            <p:nvPr/>
          </p:nvSpPr>
          <p:spPr>
            <a:xfrm>
              <a:off x="17874566" y="975451"/>
              <a:ext cx="56617" cy="56650"/>
            </a:xfrm>
            <a:custGeom>
              <a:avLst/>
              <a:gdLst>
                <a:gd name="connsiteX0" fmla="*/ 0 w 56617"/>
                <a:gd name="connsiteY0" fmla="*/ 28562 h 56650"/>
                <a:gd name="connsiteX1" fmla="*/ 28383 w 56617"/>
                <a:gd name="connsiteY1" fmla="*/ 56650 h 56650"/>
                <a:gd name="connsiteX2" fmla="*/ 56618 w 56617"/>
                <a:gd name="connsiteY2" fmla="*/ 28087 h 56650"/>
                <a:gd name="connsiteX3" fmla="*/ 28235 w 56617"/>
                <a:gd name="connsiteY3" fmla="*/ 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" h="56650">
                  <a:moveTo>
                    <a:pt x="0" y="28562"/>
                  </a:moveTo>
                  <a:lnTo>
                    <a:pt x="28383" y="56650"/>
                  </a:lnTo>
                  <a:lnTo>
                    <a:pt x="56618" y="28087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2E18EFC6-499B-0B49-8461-37DF781F1D2C}"/>
                </a:ext>
              </a:extLst>
            </p:cNvPr>
            <p:cNvSpPr/>
            <p:nvPr/>
          </p:nvSpPr>
          <p:spPr>
            <a:xfrm>
              <a:off x="17906701" y="1069450"/>
              <a:ext cx="56967" cy="57004"/>
            </a:xfrm>
            <a:custGeom>
              <a:avLst/>
              <a:gdLst>
                <a:gd name="connsiteX0" fmla="*/ 56967 w 56967"/>
                <a:gd name="connsiteY0" fmla="*/ 28088 h 57004"/>
                <a:gd name="connsiteX1" fmla="*/ 28585 w 56967"/>
                <a:gd name="connsiteY1" fmla="*/ 0 h 57004"/>
                <a:gd name="connsiteX2" fmla="*/ 0 w 56967"/>
                <a:gd name="connsiteY2" fmla="*/ 28917 h 57004"/>
                <a:gd name="connsiteX3" fmla="*/ 28382 w 56967"/>
                <a:gd name="connsiteY3" fmla="*/ 57005 h 5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67" h="57004">
                  <a:moveTo>
                    <a:pt x="56967" y="28088"/>
                  </a:moveTo>
                  <a:lnTo>
                    <a:pt x="28585" y="0"/>
                  </a:lnTo>
                  <a:lnTo>
                    <a:pt x="0" y="28917"/>
                  </a:lnTo>
                  <a:lnTo>
                    <a:pt x="28382" y="5700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A4710A3C-D048-624C-AAEF-B6CD70F3D126}"/>
                </a:ext>
              </a:extLst>
            </p:cNvPr>
            <p:cNvSpPr/>
            <p:nvPr/>
          </p:nvSpPr>
          <p:spPr>
            <a:xfrm>
              <a:off x="17874393" y="1037477"/>
              <a:ext cx="58191" cy="58217"/>
            </a:xfrm>
            <a:custGeom>
              <a:avLst/>
              <a:gdLst>
                <a:gd name="connsiteX0" fmla="*/ 58191 w 58191"/>
                <a:gd name="connsiteY0" fmla="*/ 29301 h 58217"/>
                <a:gd name="connsiteX1" fmla="*/ 28585 w 58191"/>
                <a:gd name="connsiteY1" fmla="*/ 0 h 58217"/>
                <a:gd name="connsiteX2" fmla="*/ 0 w 58191"/>
                <a:gd name="connsiteY2" fmla="*/ 28918 h 58217"/>
                <a:gd name="connsiteX3" fmla="*/ 29607 w 58191"/>
                <a:gd name="connsiteY3" fmla="*/ 58217 h 5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91" h="58217">
                  <a:moveTo>
                    <a:pt x="58191" y="29301"/>
                  </a:moveTo>
                  <a:lnTo>
                    <a:pt x="28585" y="0"/>
                  </a:lnTo>
                  <a:lnTo>
                    <a:pt x="0" y="28918"/>
                  </a:lnTo>
                  <a:lnTo>
                    <a:pt x="29607" y="5821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109427A9-3F4B-CD4A-9A48-7D67D3962F1F}"/>
                </a:ext>
              </a:extLst>
            </p:cNvPr>
            <p:cNvSpPr/>
            <p:nvPr/>
          </p:nvSpPr>
          <p:spPr>
            <a:xfrm>
              <a:off x="17873592" y="911972"/>
              <a:ext cx="58069" cy="58102"/>
            </a:xfrm>
            <a:custGeom>
              <a:avLst/>
              <a:gdLst>
                <a:gd name="connsiteX0" fmla="*/ 0 w 58069"/>
                <a:gd name="connsiteY0" fmla="*/ 29225 h 58102"/>
                <a:gd name="connsiteX1" fmla="*/ 29180 w 58069"/>
                <a:gd name="connsiteY1" fmla="*/ 58102 h 58102"/>
                <a:gd name="connsiteX2" fmla="*/ 58070 w 58069"/>
                <a:gd name="connsiteY2" fmla="*/ 28877 h 58102"/>
                <a:gd name="connsiteX3" fmla="*/ 28890 w 58069"/>
                <a:gd name="connsiteY3" fmla="*/ 0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69" h="58102">
                  <a:moveTo>
                    <a:pt x="0" y="29225"/>
                  </a:moveTo>
                  <a:lnTo>
                    <a:pt x="29180" y="58102"/>
                  </a:lnTo>
                  <a:lnTo>
                    <a:pt x="58070" y="28877"/>
                  </a:lnTo>
                  <a:lnTo>
                    <a:pt x="28890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 345">
              <a:extLst>
                <a:ext uri="{FF2B5EF4-FFF2-40B4-BE49-F238E27FC236}">
                  <a16:creationId xmlns:a16="http://schemas.microsoft.com/office/drawing/2014/main" id="{4818AB0A-2A9F-AC47-BF0C-AF009D530662}"/>
                </a:ext>
              </a:extLst>
            </p:cNvPr>
            <p:cNvSpPr/>
            <p:nvPr/>
          </p:nvSpPr>
          <p:spPr>
            <a:xfrm>
              <a:off x="17783010" y="1069600"/>
              <a:ext cx="55102" cy="55419"/>
            </a:xfrm>
            <a:custGeom>
              <a:avLst/>
              <a:gdLst>
                <a:gd name="connsiteX0" fmla="*/ 26720 w 55102"/>
                <a:gd name="connsiteY0" fmla="*/ 0 h 55419"/>
                <a:gd name="connsiteX1" fmla="*/ 0 w 55102"/>
                <a:gd name="connsiteY1" fmla="*/ 27030 h 55419"/>
                <a:gd name="connsiteX2" fmla="*/ 28085 w 55102"/>
                <a:gd name="connsiteY2" fmla="*/ 55419 h 55419"/>
                <a:gd name="connsiteX3" fmla="*/ 55103 w 55102"/>
                <a:gd name="connsiteY3" fmla="*/ 28088 h 5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02" h="55419">
                  <a:moveTo>
                    <a:pt x="26720" y="0"/>
                  </a:moveTo>
                  <a:lnTo>
                    <a:pt x="0" y="27030"/>
                  </a:lnTo>
                  <a:lnTo>
                    <a:pt x="28085" y="55419"/>
                  </a:lnTo>
                  <a:lnTo>
                    <a:pt x="55103" y="2808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 346">
              <a:extLst>
                <a:ext uri="{FF2B5EF4-FFF2-40B4-BE49-F238E27FC236}">
                  <a16:creationId xmlns:a16="http://schemas.microsoft.com/office/drawing/2014/main" id="{AB3A7FCC-01AF-5F41-AA35-F3C870E2DF53}"/>
                </a:ext>
              </a:extLst>
            </p:cNvPr>
            <p:cNvSpPr/>
            <p:nvPr/>
          </p:nvSpPr>
          <p:spPr>
            <a:xfrm>
              <a:off x="17745445" y="972366"/>
              <a:ext cx="60608" cy="60307"/>
            </a:xfrm>
            <a:custGeom>
              <a:avLst/>
              <a:gdLst>
                <a:gd name="connsiteX0" fmla="*/ 60609 w 60608"/>
                <a:gd name="connsiteY0" fmla="*/ 31746 h 60307"/>
                <a:gd name="connsiteX1" fmla="*/ 28531 w 60608"/>
                <a:gd name="connsiteY1" fmla="*/ 0 h 60307"/>
                <a:gd name="connsiteX2" fmla="*/ 0 w 60608"/>
                <a:gd name="connsiteY2" fmla="*/ 28268 h 60307"/>
                <a:gd name="connsiteX3" fmla="*/ 32375 w 60608"/>
                <a:gd name="connsiteY3" fmla="*/ 60308 h 6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08" h="60307">
                  <a:moveTo>
                    <a:pt x="60609" y="31746"/>
                  </a:moveTo>
                  <a:lnTo>
                    <a:pt x="28531" y="0"/>
                  </a:lnTo>
                  <a:lnTo>
                    <a:pt x="0" y="28268"/>
                  </a:lnTo>
                  <a:lnTo>
                    <a:pt x="32375" y="6030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 347">
              <a:extLst>
                <a:ext uri="{FF2B5EF4-FFF2-40B4-BE49-F238E27FC236}">
                  <a16:creationId xmlns:a16="http://schemas.microsoft.com/office/drawing/2014/main" id="{B79C9A3F-00CE-9847-8F13-D79A82DD223F}"/>
                </a:ext>
              </a:extLst>
            </p:cNvPr>
            <p:cNvSpPr/>
            <p:nvPr/>
          </p:nvSpPr>
          <p:spPr>
            <a:xfrm>
              <a:off x="17716457" y="1003311"/>
              <a:ext cx="58690" cy="58729"/>
            </a:xfrm>
            <a:custGeom>
              <a:avLst/>
              <a:gdLst>
                <a:gd name="connsiteX0" fmla="*/ 26287 w 58690"/>
                <a:gd name="connsiteY0" fmla="*/ 0 h 58729"/>
                <a:gd name="connsiteX1" fmla="*/ 0 w 58690"/>
                <a:gd name="connsiteY1" fmla="*/ 26045 h 58729"/>
                <a:gd name="connsiteX2" fmla="*/ 32333 w 58690"/>
                <a:gd name="connsiteY2" fmla="*/ 58729 h 58729"/>
                <a:gd name="connsiteX3" fmla="*/ 58690 w 58690"/>
                <a:gd name="connsiteY3" fmla="*/ 32067 h 5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90" h="58729">
                  <a:moveTo>
                    <a:pt x="26287" y="0"/>
                  </a:moveTo>
                  <a:lnTo>
                    <a:pt x="0" y="26045"/>
                  </a:lnTo>
                  <a:lnTo>
                    <a:pt x="32333" y="58729"/>
                  </a:lnTo>
                  <a:lnTo>
                    <a:pt x="58690" y="3206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05143329-5749-FF4B-8884-3C17AC1629D3}"/>
                </a:ext>
              </a:extLst>
            </p:cNvPr>
            <p:cNvSpPr/>
            <p:nvPr/>
          </p:nvSpPr>
          <p:spPr>
            <a:xfrm>
              <a:off x="17905154" y="880706"/>
              <a:ext cx="57415" cy="57438"/>
            </a:xfrm>
            <a:custGeom>
              <a:avLst/>
              <a:gdLst>
                <a:gd name="connsiteX0" fmla="*/ 0 w 57415"/>
                <a:gd name="connsiteY0" fmla="*/ 28563 h 57438"/>
                <a:gd name="connsiteX1" fmla="*/ 29180 w 57415"/>
                <a:gd name="connsiteY1" fmla="*/ 57439 h 57438"/>
                <a:gd name="connsiteX2" fmla="*/ 57415 w 57415"/>
                <a:gd name="connsiteY2" fmla="*/ 28877 h 57438"/>
                <a:gd name="connsiteX3" fmla="*/ 28235 w 57415"/>
                <a:gd name="connsiteY3" fmla="*/ 0 h 5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15" h="57438">
                  <a:moveTo>
                    <a:pt x="0" y="28563"/>
                  </a:moveTo>
                  <a:lnTo>
                    <a:pt x="29180" y="57439"/>
                  </a:lnTo>
                  <a:lnTo>
                    <a:pt x="57415" y="28877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CB0E973F-18D7-DD4B-889E-5CD3E173F0BD}"/>
                </a:ext>
              </a:extLst>
            </p:cNvPr>
            <p:cNvSpPr/>
            <p:nvPr/>
          </p:nvSpPr>
          <p:spPr>
            <a:xfrm>
              <a:off x="17813768" y="1100362"/>
              <a:ext cx="56652" cy="56974"/>
            </a:xfrm>
            <a:custGeom>
              <a:avLst/>
              <a:gdLst>
                <a:gd name="connsiteX0" fmla="*/ 27046 w 56652"/>
                <a:gd name="connsiteY0" fmla="*/ 0 h 56974"/>
                <a:gd name="connsiteX1" fmla="*/ 0 w 56652"/>
                <a:gd name="connsiteY1" fmla="*/ 27360 h 56974"/>
                <a:gd name="connsiteX2" fmla="*/ 29296 w 56652"/>
                <a:gd name="connsiteY2" fmla="*/ 56974 h 56974"/>
                <a:gd name="connsiteX3" fmla="*/ 56653 w 56652"/>
                <a:gd name="connsiteY3" fmla="*/ 29300 h 5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52" h="56974">
                  <a:moveTo>
                    <a:pt x="27046" y="0"/>
                  </a:moveTo>
                  <a:lnTo>
                    <a:pt x="0" y="27360"/>
                  </a:lnTo>
                  <a:lnTo>
                    <a:pt x="29296" y="56974"/>
                  </a:lnTo>
                  <a:lnTo>
                    <a:pt x="56653" y="2930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04122D09-EBAB-5C48-ABD9-F197230FBF37}"/>
                </a:ext>
              </a:extLst>
            </p:cNvPr>
            <p:cNvSpPr/>
            <p:nvPr/>
          </p:nvSpPr>
          <p:spPr>
            <a:xfrm>
              <a:off x="17845737" y="1132335"/>
              <a:ext cx="55768" cy="56093"/>
            </a:xfrm>
            <a:custGeom>
              <a:avLst/>
              <a:gdLst>
                <a:gd name="connsiteX0" fmla="*/ 27386 w 55768"/>
                <a:gd name="connsiteY0" fmla="*/ 0 h 56093"/>
                <a:gd name="connsiteX1" fmla="*/ 0 w 55768"/>
                <a:gd name="connsiteY1" fmla="*/ 27703 h 56093"/>
                <a:gd name="connsiteX2" fmla="*/ 28084 w 55768"/>
                <a:gd name="connsiteY2" fmla="*/ 56093 h 56093"/>
                <a:gd name="connsiteX3" fmla="*/ 55768 w 55768"/>
                <a:gd name="connsiteY3" fmla="*/ 28088 h 56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8" h="56093">
                  <a:moveTo>
                    <a:pt x="27386" y="0"/>
                  </a:moveTo>
                  <a:lnTo>
                    <a:pt x="0" y="27703"/>
                  </a:lnTo>
                  <a:lnTo>
                    <a:pt x="28084" y="56093"/>
                  </a:lnTo>
                  <a:lnTo>
                    <a:pt x="55768" y="2808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0366093A-6D03-9549-8DF3-88CC32513221}"/>
                </a:ext>
              </a:extLst>
            </p:cNvPr>
            <p:cNvSpPr/>
            <p:nvPr/>
          </p:nvSpPr>
          <p:spPr>
            <a:xfrm>
              <a:off x="17839493" y="878527"/>
              <a:ext cx="60287" cy="59996"/>
            </a:xfrm>
            <a:custGeom>
              <a:avLst/>
              <a:gdLst>
                <a:gd name="connsiteX0" fmla="*/ 60288 w 60287"/>
                <a:gd name="connsiteY0" fmla="*/ 30772 h 59996"/>
                <a:gd name="connsiteX1" fmla="*/ 29194 w 60287"/>
                <a:gd name="connsiteY1" fmla="*/ 0 h 59996"/>
                <a:gd name="connsiteX2" fmla="*/ 0 w 60287"/>
                <a:gd name="connsiteY2" fmla="*/ 28925 h 59996"/>
                <a:gd name="connsiteX3" fmla="*/ 31397 w 60287"/>
                <a:gd name="connsiteY3" fmla="*/ 59996 h 5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87" h="59996">
                  <a:moveTo>
                    <a:pt x="60288" y="30772"/>
                  </a:moveTo>
                  <a:lnTo>
                    <a:pt x="29194" y="0"/>
                  </a:lnTo>
                  <a:lnTo>
                    <a:pt x="0" y="28925"/>
                  </a:lnTo>
                  <a:lnTo>
                    <a:pt x="31397" y="59996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BD321916-D5E0-3143-B3E3-D70D48A605B7}"/>
                </a:ext>
              </a:extLst>
            </p:cNvPr>
            <p:cNvSpPr/>
            <p:nvPr/>
          </p:nvSpPr>
          <p:spPr>
            <a:xfrm>
              <a:off x="17902620" y="810884"/>
              <a:ext cx="64404" cy="64445"/>
            </a:xfrm>
            <a:custGeom>
              <a:avLst/>
              <a:gdLst>
                <a:gd name="connsiteX0" fmla="*/ 0 w 64404"/>
                <a:gd name="connsiteY0" fmla="*/ 34023 h 64445"/>
                <a:gd name="connsiteX1" fmla="*/ 30740 w 64404"/>
                <a:gd name="connsiteY1" fmla="*/ 64445 h 64445"/>
                <a:gd name="connsiteX2" fmla="*/ 64404 w 64404"/>
                <a:gd name="connsiteY2" fmla="*/ 30391 h 64445"/>
                <a:gd name="connsiteX3" fmla="*/ 34339 w 64404"/>
                <a:gd name="connsiteY3" fmla="*/ 0 h 64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04" h="64445">
                  <a:moveTo>
                    <a:pt x="0" y="34023"/>
                  </a:moveTo>
                  <a:lnTo>
                    <a:pt x="30740" y="64445"/>
                  </a:lnTo>
                  <a:lnTo>
                    <a:pt x="64404" y="30391"/>
                  </a:lnTo>
                  <a:lnTo>
                    <a:pt x="34339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AD83A875-8769-5B47-B11C-3E0163F00707}"/>
                </a:ext>
              </a:extLst>
            </p:cNvPr>
            <p:cNvSpPr/>
            <p:nvPr/>
          </p:nvSpPr>
          <p:spPr>
            <a:xfrm>
              <a:off x="17871387" y="847583"/>
              <a:ext cx="59301" cy="59012"/>
            </a:xfrm>
            <a:custGeom>
              <a:avLst/>
              <a:gdLst>
                <a:gd name="connsiteX0" fmla="*/ 59301 w 59301"/>
                <a:gd name="connsiteY0" fmla="*/ 30449 h 59012"/>
                <a:gd name="connsiteX1" fmla="*/ 28533 w 59301"/>
                <a:gd name="connsiteY1" fmla="*/ 0 h 59012"/>
                <a:gd name="connsiteX2" fmla="*/ 0 w 59301"/>
                <a:gd name="connsiteY2" fmla="*/ 28269 h 59012"/>
                <a:gd name="connsiteX3" fmla="*/ 31065 w 59301"/>
                <a:gd name="connsiteY3" fmla="*/ 59012 h 5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301" h="59012">
                  <a:moveTo>
                    <a:pt x="59301" y="30449"/>
                  </a:moveTo>
                  <a:lnTo>
                    <a:pt x="28533" y="0"/>
                  </a:lnTo>
                  <a:lnTo>
                    <a:pt x="0" y="28269"/>
                  </a:lnTo>
                  <a:lnTo>
                    <a:pt x="31065" y="5901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1FE34595-2333-C543-8A1B-84958A4FA77D}"/>
                </a:ext>
              </a:extLst>
            </p:cNvPr>
            <p:cNvSpPr/>
            <p:nvPr/>
          </p:nvSpPr>
          <p:spPr>
            <a:xfrm>
              <a:off x="17876494" y="1163097"/>
              <a:ext cx="56115" cy="56443"/>
            </a:xfrm>
            <a:custGeom>
              <a:avLst/>
              <a:gdLst>
                <a:gd name="connsiteX0" fmla="*/ 27712 w 56115"/>
                <a:gd name="connsiteY0" fmla="*/ 0 h 56443"/>
                <a:gd name="connsiteX1" fmla="*/ 0 w 56115"/>
                <a:gd name="connsiteY1" fmla="*/ 28033 h 56443"/>
                <a:gd name="connsiteX2" fmla="*/ 28105 w 56115"/>
                <a:gd name="connsiteY2" fmla="*/ 56444 h 56443"/>
                <a:gd name="connsiteX3" fmla="*/ 56115 w 56115"/>
                <a:gd name="connsiteY3" fmla="*/ 28109 h 5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15" h="56443">
                  <a:moveTo>
                    <a:pt x="27712" y="0"/>
                  </a:moveTo>
                  <a:lnTo>
                    <a:pt x="0" y="28033"/>
                  </a:lnTo>
                  <a:lnTo>
                    <a:pt x="28105" y="56444"/>
                  </a:lnTo>
                  <a:lnTo>
                    <a:pt x="56115" y="2810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 355">
              <a:extLst>
                <a:ext uri="{FF2B5EF4-FFF2-40B4-BE49-F238E27FC236}">
                  <a16:creationId xmlns:a16="http://schemas.microsoft.com/office/drawing/2014/main" id="{779244D2-93E3-954E-8117-1BC2E2A515D6}"/>
                </a:ext>
              </a:extLst>
            </p:cNvPr>
            <p:cNvSpPr/>
            <p:nvPr/>
          </p:nvSpPr>
          <p:spPr>
            <a:xfrm>
              <a:off x="17808262" y="910127"/>
              <a:ext cx="59957" cy="59661"/>
            </a:xfrm>
            <a:custGeom>
              <a:avLst/>
              <a:gdLst>
                <a:gd name="connsiteX0" fmla="*/ 59957 w 59957"/>
                <a:gd name="connsiteY0" fmla="*/ 31099 h 59661"/>
                <a:gd name="connsiteX1" fmla="*/ 28532 w 59957"/>
                <a:gd name="connsiteY1" fmla="*/ 0 h 59661"/>
                <a:gd name="connsiteX2" fmla="*/ 0 w 59957"/>
                <a:gd name="connsiteY2" fmla="*/ 28268 h 59661"/>
                <a:gd name="connsiteX3" fmla="*/ 31722 w 59957"/>
                <a:gd name="connsiteY3" fmla="*/ 59662 h 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957" h="59661">
                  <a:moveTo>
                    <a:pt x="59957" y="31099"/>
                  </a:moveTo>
                  <a:lnTo>
                    <a:pt x="28532" y="0"/>
                  </a:lnTo>
                  <a:lnTo>
                    <a:pt x="0" y="28268"/>
                  </a:lnTo>
                  <a:lnTo>
                    <a:pt x="31722" y="5966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 356">
              <a:extLst>
                <a:ext uri="{FF2B5EF4-FFF2-40B4-BE49-F238E27FC236}">
                  <a16:creationId xmlns:a16="http://schemas.microsoft.com/office/drawing/2014/main" id="{DDFC393D-0A82-F349-96A6-9BB7FE964BB7}"/>
                </a:ext>
              </a:extLst>
            </p:cNvPr>
            <p:cNvSpPr/>
            <p:nvPr/>
          </p:nvSpPr>
          <p:spPr>
            <a:xfrm>
              <a:off x="17776677" y="941072"/>
              <a:ext cx="60634" cy="60337"/>
            </a:xfrm>
            <a:custGeom>
              <a:avLst/>
              <a:gdLst>
                <a:gd name="connsiteX0" fmla="*/ 60635 w 60634"/>
                <a:gd name="connsiteY0" fmla="*/ 31420 h 60337"/>
                <a:gd name="connsiteX1" fmla="*/ 28885 w 60634"/>
                <a:gd name="connsiteY1" fmla="*/ 0 h 60337"/>
                <a:gd name="connsiteX2" fmla="*/ 0 w 60634"/>
                <a:gd name="connsiteY2" fmla="*/ 28619 h 60337"/>
                <a:gd name="connsiteX3" fmla="*/ 32050 w 60634"/>
                <a:gd name="connsiteY3" fmla="*/ 60337 h 6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4" h="60337">
                  <a:moveTo>
                    <a:pt x="60635" y="31420"/>
                  </a:moveTo>
                  <a:lnTo>
                    <a:pt x="28885" y="0"/>
                  </a:lnTo>
                  <a:lnTo>
                    <a:pt x="0" y="28619"/>
                  </a:lnTo>
                  <a:lnTo>
                    <a:pt x="32050" y="6033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 357">
              <a:extLst>
                <a:ext uri="{FF2B5EF4-FFF2-40B4-BE49-F238E27FC236}">
                  <a16:creationId xmlns:a16="http://schemas.microsoft.com/office/drawing/2014/main" id="{1760F5D5-4E38-FF42-BC24-9F13AE887E55}"/>
                </a:ext>
              </a:extLst>
            </p:cNvPr>
            <p:cNvSpPr/>
            <p:nvPr/>
          </p:nvSpPr>
          <p:spPr>
            <a:xfrm>
              <a:off x="17751464" y="1038051"/>
              <a:ext cx="55564" cy="55878"/>
            </a:xfrm>
            <a:custGeom>
              <a:avLst/>
              <a:gdLst>
                <a:gd name="connsiteX0" fmla="*/ 26386 w 55564"/>
                <a:gd name="connsiteY0" fmla="*/ 0 h 55878"/>
                <a:gd name="connsiteX1" fmla="*/ 0 w 55564"/>
                <a:gd name="connsiteY1" fmla="*/ 26692 h 55878"/>
                <a:gd name="connsiteX2" fmla="*/ 28873 w 55564"/>
                <a:gd name="connsiteY2" fmla="*/ 55878 h 55878"/>
                <a:gd name="connsiteX3" fmla="*/ 55565 w 55564"/>
                <a:gd name="connsiteY3" fmla="*/ 28877 h 55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564" h="55878">
                  <a:moveTo>
                    <a:pt x="26386" y="0"/>
                  </a:moveTo>
                  <a:lnTo>
                    <a:pt x="0" y="26692"/>
                  </a:lnTo>
                  <a:lnTo>
                    <a:pt x="28873" y="55878"/>
                  </a:lnTo>
                  <a:lnTo>
                    <a:pt x="55565" y="2887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 358">
              <a:extLst>
                <a:ext uri="{FF2B5EF4-FFF2-40B4-BE49-F238E27FC236}">
                  <a16:creationId xmlns:a16="http://schemas.microsoft.com/office/drawing/2014/main" id="{BC96E1B3-A080-FE4A-B2D2-9A58E1390501}"/>
                </a:ext>
              </a:extLst>
            </p:cNvPr>
            <p:cNvSpPr/>
            <p:nvPr/>
          </p:nvSpPr>
          <p:spPr>
            <a:xfrm>
              <a:off x="17907272" y="1193879"/>
              <a:ext cx="56421" cy="56752"/>
            </a:xfrm>
            <a:custGeom>
              <a:avLst/>
              <a:gdLst>
                <a:gd name="connsiteX0" fmla="*/ 28039 w 56421"/>
                <a:gd name="connsiteY0" fmla="*/ 0 h 56752"/>
                <a:gd name="connsiteX1" fmla="*/ 0 w 56421"/>
                <a:gd name="connsiteY1" fmla="*/ 28364 h 56752"/>
                <a:gd name="connsiteX2" fmla="*/ 28085 w 56421"/>
                <a:gd name="connsiteY2" fmla="*/ 56753 h 56752"/>
                <a:gd name="connsiteX3" fmla="*/ 56421 w 56421"/>
                <a:gd name="connsiteY3" fmla="*/ 28088 h 5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21" h="56752">
                  <a:moveTo>
                    <a:pt x="28039" y="0"/>
                  </a:moveTo>
                  <a:lnTo>
                    <a:pt x="0" y="28364"/>
                  </a:lnTo>
                  <a:lnTo>
                    <a:pt x="28085" y="56753"/>
                  </a:lnTo>
                  <a:lnTo>
                    <a:pt x="56421" y="2808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 359">
              <a:extLst>
                <a:ext uri="{FF2B5EF4-FFF2-40B4-BE49-F238E27FC236}">
                  <a16:creationId xmlns:a16="http://schemas.microsoft.com/office/drawing/2014/main" id="{AC877689-D9C3-BB46-8D49-5F2F6C5AB552}"/>
                </a:ext>
              </a:extLst>
            </p:cNvPr>
            <p:cNvSpPr/>
            <p:nvPr/>
          </p:nvSpPr>
          <p:spPr>
            <a:xfrm>
              <a:off x="18031334" y="939274"/>
              <a:ext cx="60719" cy="61101"/>
            </a:xfrm>
            <a:custGeom>
              <a:avLst/>
              <a:gdLst>
                <a:gd name="connsiteX0" fmla="*/ 28383 w 60719"/>
                <a:gd name="connsiteY0" fmla="*/ 61101 h 61101"/>
                <a:gd name="connsiteX1" fmla="*/ 60719 w 60719"/>
                <a:gd name="connsiteY1" fmla="*/ 28390 h 61101"/>
                <a:gd name="connsiteX2" fmla="*/ 32635 w 60719"/>
                <a:gd name="connsiteY2" fmla="*/ 0 h 61101"/>
                <a:gd name="connsiteX3" fmla="*/ 0 w 60719"/>
                <a:gd name="connsiteY3" fmla="*/ 33013 h 6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19" h="61101">
                  <a:moveTo>
                    <a:pt x="28383" y="61101"/>
                  </a:moveTo>
                  <a:lnTo>
                    <a:pt x="60719" y="28390"/>
                  </a:lnTo>
                  <a:lnTo>
                    <a:pt x="32635" y="0"/>
                  </a:lnTo>
                  <a:lnTo>
                    <a:pt x="0" y="3301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 360">
              <a:extLst>
                <a:ext uri="{FF2B5EF4-FFF2-40B4-BE49-F238E27FC236}">
                  <a16:creationId xmlns:a16="http://schemas.microsoft.com/office/drawing/2014/main" id="{EC317F7A-5440-B947-B3A8-392DF94F51B9}"/>
                </a:ext>
              </a:extLst>
            </p:cNvPr>
            <p:cNvSpPr/>
            <p:nvPr/>
          </p:nvSpPr>
          <p:spPr>
            <a:xfrm>
              <a:off x="18093524" y="1001478"/>
              <a:ext cx="60066" cy="60440"/>
            </a:xfrm>
            <a:custGeom>
              <a:avLst/>
              <a:gdLst>
                <a:gd name="connsiteX0" fmla="*/ 28383 w 60066"/>
                <a:gd name="connsiteY0" fmla="*/ 60441 h 60440"/>
                <a:gd name="connsiteX1" fmla="*/ 60066 w 60066"/>
                <a:gd name="connsiteY1" fmla="*/ 28389 h 60440"/>
                <a:gd name="connsiteX2" fmla="*/ 31982 w 60066"/>
                <a:gd name="connsiteY2" fmla="*/ 0 h 60440"/>
                <a:gd name="connsiteX3" fmla="*/ 0 w 60066"/>
                <a:gd name="connsiteY3" fmla="*/ 32353 h 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66" h="60440">
                  <a:moveTo>
                    <a:pt x="28383" y="60441"/>
                  </a:moveTo>
                  <a:lnTo>
                    <a:pt x="60066" y="28389"/>
                  </a:lnTo>
                  <a:lnTo>
                    <a:pt x="31982" y="0"/>
                  </a:lnTo>
                  <a:lnTo>
                    <a:pt x="0" y="3235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8ECE4E66-0349-1C4A-9AF9-EB6C98D23DD6}"/>
                </a:ext>
              </a:extLst>
            </p:cNvPr>
            <p:cNvSpPr/>
            <p:nvPr/>
          </p:nvSpPr>
          <p:spPr>
            <a:xfrm>
              <a:off x="17999026" y="906958"/>
              <a:ext cx="62270" cy="62655"/>
            </a:xfrm>
            <a:custGeom>
              <a:avLst/>
              <a:gdLst>
                <a:gd name="connsiteX0" fmla="*/ 29607 w 62270"/>
                <a:gd name="connsiteY0" fmla="*/ 62656 h 62655"/>
                <a:gd name="connsiteX1" fmla="*/ 62270 w 62270"/>
                <a:gd name="connsiteY1" fmla="*/ 29614 h 62655"/>
                <a:gd name="connsiteX2" fmla="*/ 32974 w 62270"/>
                <a:gd name="connsiteY2" fmla="*/ 0 h 62655"/>
                <a:gd name="connsiteX3" fmla="*/ 0 w 62270"/>
                <a:gd name="connsiteY3" fmla="*/ 33356 h 6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70" h="62655">
                  <a:moveTo>
                    <a:pt x="29607" y="62656"/>
                  </a:moveTo>
                  <a:lnTo>
                    <a:pt x="62270" y="29614"/>
                  </a:lnTo>
                  <a:lnTo>
                    <a:pt x="32974" y="0"/>
                  </a:lnTo>
                  <a:lnTo>
                    <a:pt x="0" y="33356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FA02DF42-16F8-F044-80F0-84A2C96B303C}"/>
                </a:ext>
              </a:extLst>
            </p:cNvPr>
            <p:cNvSpPr/>
            <p:nvPr/>
          </p:nvSpPr>
          <p:spPr>
            <a:xfrm>
              <a:off x="17967943" y="875866"/>
              <a:ext cx="61384" cy="61774"/>
            </a:xfrm>
            <a:custGeom>
              <a:avLst/>
              <a:gdLst>
                <a:gd name="connsiteX0" fmla="*/ 28382 w 61384"/>
                <a:gd name="connsiteY0" fmla="*/ 61775 h 61774"/>
                <a:gd name="connsiteX1" fmla="*/ 61384 w 61384"/>
                <a:gd name="connsiteY1" fmla="*/ 28389 h 61774"/>
                <a:gd name="connsiteX2" fmla="*/ 33300 w 61384"/>
                <a:gd name="connsiteY2" fmla="*/ 0 h 61774"/>
                <a:gd name="connsiteX3" fmla="*/ 0 w 61384"/>
                <a:gd name="connsiteY3" fmla="*/ 33687 h 6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84" h="61774">
                  <a:moveTo>
                    <a:pt x="28382" y="61775"/>
                  </a:moveTo>
                  <a:lnTo>
                    <a:pt x="61384" y="28389"/>
                  </a:lnTo>
                  <a:lnTo>
                    <a:pt x="33300" y="0"/>
                  </a:lnTo>
                  <a:lnTo>
                    <a:pt x="0" y="3368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4469D774-8DA1-784E-8587-7E2F4A31D493}"/>
                </a:ext>
              </a:extLst>
            </p:cNvPr>
            <p:cNvSpPr/>
            <p:nvPr/>
          </p:nvSpPr>
          <p:spPr>
            <a:xfrm>
              <a:off x="18124607" y="1032570"/>
              <a:ext cx="61712" cy="61756"/>
            </a:xfrm>
            <a:custGeom>
              <a:avLst/>
              <a:gdLst>
                <a:gd name="connsiteX0" fmla="*/ 30046 w 61712"/>
                <a:gd name="connsiteY0" fmla="*/ 61757 h 61756"/>
                <a:gd name="connsiteX1" fmla="*/ 61712 w 61712"/>
                <a:gd name="connsiteY1" fmla="*/ 30382 h 61756"/>
                <a:gd name="connsiteX2" fmla="*/ 31656 w 61712"/>
                <a:gd name="connsiteY2" fmla="*/ 0 h 61756"/>
                <a:gd name="connsiteX3" fmla="*/ 0 w 61712"/>
                <a:gd name="connsiteY3" fmla="*/ 32023 h 6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12" h="61756">
                  <a:moveTo>
                    <a:pt x="30046" y="61757"/>
                  </a:moveTo>
                  <a:lnTo>
                    <a:pt x="61712" y="30382"/>
                  </a:lnTo>
                  <a:lnTo>
                    <a:pt x="31656" y="0"/>
                  </a:lnTo>
                  <a:lnTo>
                    <a:pt x="0" y="3202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A0F5AD7B-6852-8F4B-BD13-124053C7E9C3}"/>
                </a:ext>
              </a:extLst>
            </p:cNvPr>
            <p:cNvSpPr/>
            <p:nvPr/>
          </p:nvSpPr>
          <p:spPr>
            <a:xfrm>
              <a:off x="18062419" y="970366"/>
              <a:ext cx="60414" cy="60792"/>
            </a:xfrm>
            <a:custGeom>
              <a:avLst/>
              <a:gdLst>
                <a:gd name="connsiteX0" fmla="*/ 28403 w 60414"/>
                <a:gd name="connsiteY0" fmla="*/ 60792 h 60792"/>
                <a:gd name="connsiteX1" fmla="*/ 60414 w 60414"/>
                <a:gd name="connsiteY1" fmla="*/ 28411 h 60792"/>
                <a:gd name="connsiteX2" fmla="*/ 32308 w 60414"/>
                <a:gd name="connsiteY2" fmla="*/ 0 h 60792"/>
                <a:gd name="connsiteX3" fmla="*/ 0 w 60414"/>
                <a:gd name="connsiteY3" fmla="*/ 32684 h 6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14" h="60792">
                  <a:moveTo>
                    <a:pt x="28403" y="60792"/>
                  </a:moveTo>
                  <a:lnTo>
                    <a:pt x="60414" y="28411"/>
                  </a:lnTo>
                  <a:lnTo>
                    <a:pt x="32308" y="0"/>
                  </a:lnTo>
                  <a:lnTo>
                    <a:pt x="0" y="3268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 365">
              <a:extLst>
                <a:ext uri="{FF2B5EF4-FFF2-40B4-BE49-F238E27FC236}">
                  <a16:creationId xmlns:a16="http://schemas.microsoft.com/office/drawing/2014/main" id="{2DB26BB5-0BC7-6142-9229-23FA1C079C05}"/>
                </a:ext>
              </a:extLst>
            </p:cNvPr>
            <p:cNvSpPr/>
            <p:nvPr/>
          </p:nvSpPr>
          <p:spPr>
            <a:xfrm>
              <a:off x="17969067" y="1193376"/>
              <a:ext cx="56942" cy="56679"/>
            </a:xfrm>
            <a:custGeom>
              <a:avLst/>
              <a:gdLst>
                <a:gd name="connsiteX0" fmla="*/ 0 w 56942"/>
                <a:gd name="connsiteY0" fmla="*/ 28562 h 56679"/>
                <a:gd name="connsiteX1" fmla="*/ 28412 w 56942"/>
                <a:gd name="connsiteY1" fmla="*/ 56679 h 56679"/>
                <a:gd name="connsiteX2" fmla="*/ 56943 w 56942"/>
                <a:gd name="connsiteY2" fmla="*/ 28410 h 56679"/>
                <a:gd name="connsiteX3" fmla="*/ 28234 w 56942"/>
                <a:gd name="connsiteY3" fmla="*/ 0 h 5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42" h="56679">
                  <a:moveTo>
                    <a:pt x="0" y="28562"/>
                  </a:moveTo>
                  <a:lnTo>
                    <a:pt x="28412" y="56679"/>
                  </a:lnTo>
                  <a:lnTo>
                    <a:pt x="56943" y="28410"/>
                  </a:lnTo>
                  <a:lnTo>
                    <a:pt x="28234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 366">
              <a:extLst>
                <a:ext uri="{FF2B5EF4-FFF2-40B4-BE49-F238E27FC236}">
                  <a16:creationId xmlns:a16="http://schemas.microsoft.com/office/drawing/2014/main" id="{CB317046-6887-5041-80D8-3F5489706191}"/>
                </a:ext>
              </a:extLst>
            </p:cNvPr>
            <p:cNvSpPr/>
            <p:nvPr/>
          </p:nvSpPr>
          <p:spPr>
            <a:xfrm>
              <a:off x="17999974" y="1161755"/>
              <a:ext cx="57622" cy="57355"/>
            </a:xfrm>
            <a:custGeom>
              <a:avLst/>
              <a:gdLst>
                <a:gd name="connsiteX0" fmla="*/ 0 w 57622"/>
                <a:gd name="connsiteY0" fmla="*/ 28917 h 57355"/>
                <a:gd name="connsiteX1" fmla="*/ 28737 w 57622"/>
                <a:gd name="connsiteY1" fmla="*/ 57355 h 57355"/>
                <a:gd name="connsiteX2" fmla="*/ 57622 w 57622"/>
                <a:gd name="connsiteY2" fmla="*/ 28736 h 57355"/>
                <a:gd name="connsiteX3" fmla="*/ 28585 w 57622"/>
                <a:gd name="connsiteY3" fmla="*/ 0 h 5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22" h="57355">
                  <a:moveTo>
                    <a:pt x="0" y="28917"/>
                  </a:moveTo>
                  <a:lnTo>
                    <a:pt x="28737" y="57355"/>
                  </a:lnTo>
                  <a:lnTo>
                    <a:pt x="57622" y="28736"/>
                  </a:lnTo>
                  <a:lnTo>
                    <a:pt x="2858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 367">
              <a:extLst>
                <a:ext uri="{FF2B5EF4-FFF2-40B4-BE49-F238E27FC236}">
                  <a16:creationId xmlns:a16="http://schemas.microsoft.com/office/drawing/2014/main" id="{28F9135E-5099-1B43-9447-A68676D02FF5}"/>
                </a:ext>
              </a:extLst>
            </p:cNvPr>
            <p:cNvSpPr/>
            <p:nvPr/>
          </p:nvSpPr>
          <p:spPr>
            <a:xfrm>
              <a:off x="17938031" y="1224640"/>
              <a:ext cx="56747" cy="56784"/>
            </a:xfrm>
            <a:custGeom>
              <a:avLst/>
              <a:gdLst>
                <a:gd name="connsiteX0" fmla="*/ 0 w 56747"/>
                <a:gd name="connsiteY0" fmla="*/ 28694 h 56784"/>
                <a:gd name="connsiteX1" fmla="*/ 27788 w 56747"/>
                <a:gd name="connsiteY1" fmla="*/ 56784 h 56784"/>
                <a:gd name="connsiteX2" fmla="*/ 56748 w 56747"/>
                <a:gd name="connsiteY2" fmla="*/ 28090 h 56784"/>
                <a:gd name="connsiteX3" fmla="*/ 28364 w 56747"/>
                <a:gd name="connsiteY3" fmla="*/ 0 h 5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47" h="56784">
                  <a:moveTo>
                    <a:pt x="0" y="28694"/>
                  </a:moveTo>
                  <a:lnTo>
                    <a:pt x="27788" y="56784"/>
                  </a:lnTo>
                  <a:lnTo>
                    <a:pt x="56748" y="28090"/>
                  </a:lnTo>
                  <a:lnTo>
                    <a:pt x="28364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 368">
              <a:extLst>
                <a:ext uri="{FF2B5EF4-FFF2-40B4-BE49-F238E27FC236}">
                  <a16:creationId xmlns:a16="http://schemas.microsoft.com/office/drawing/2014/main" id="{F182BE14-2632-3445-8319-D0238CF08C43}"/>
                </a:ext>
              </a:extLst>
            </p:cNvPr>
            <p:cNvSpPr/>
            <p:nvPr/>
          </p:nvSpPr>
          <p:spPr>
            <a:xfrm>
              <a:off x="18093700" y="1067296"/>
              <a:ext cx="58253" cy="57975"/>
            </a:xfrm>
            <a:custGeom>
              <a:avLst/>
              <a:gdLst>
                <a:gd name="connsiteX0" fmla="*/ 0 w 58253"/>
                <a:gd name="connsiteY0" fmla="*/ 28563 h 57975"/>
                <a:gd name="connsiteX1" fmla="*/ 29721 w 58253"/>
                <a:gd name="connsiteY1" fmla="*/ 57976 h 57975"/>
                <a:gd name="connsiteX2" fmla="*/ 58253 w 58253"/>
                <a:gd name="connsiteY2" fmla="*/ 29706 h 57975"/>
                <a:gd name="connsiteX3" fmla="*/ 28236 w 58253"/>
                <a:gd name="connsiteY3" fmla="*/ 0 h 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53" h="57975">
                  <a:moveTo>
                    <a:pt x="0" y="28563"/>
                  </a:moveTo>
                  <a:lnTo>
                    <a:pt x="29721" y="57976"/>
                  </a:lnTo>
                  <a:lnTo>
                    <a:pt x="58253" y="29706"/>
                  </a:lnTo>
                  <a:lnTo>
                    <a:pt x="28236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 369">
              <a:extLst>
                <a:ext uri="{FF2B5EF4-FFF2-40B4-BE49-F238E27FC236}">
                  <a16:creationId xmlns:a16="http://schemas.microsoft.com/office/drawing/2014/main" id="{89AC8DA8-FE2D-0A4F-AADA-2B22251CBBEC}"/>
                </a:ext>
              </a:extLst>
            </p:cNvPr>
            <p:cNvSpPr/>
            <p:nvPr/>
          </p:nvSpPr>
          <p:spPr>
            <a:xfrm>
              <a:off x="18062137" y="1098562"/>
              <a:ext cx="58583" cy="58310"/>
            </a:xfrm>
            <a:custGeom>
              <a:avLst/>
              <a:gdLst>
                <a:gd name="connsiteX0" fmla="*/ 0 w 58583"/>
                <a:gd name="connsiteY0" fmla="*/ 29225 h 58310"/>
                <a:gd name="connsiteX1" fmla="*/ 29390 w 58583"/>
                <a:gd name="connsiteY1" fmla="*/ 58310 h 58310"/>
                <a:gd name="connsiteX2" fmla="*/ 58584 w 58583"/>
                <a:gd name="connsiteY2" fmla="*/ 29385 h 58310"/>
                <a:gd name="connsiteX3" fmla="*/ 28891 w 58583"/>
                <a:gd name="connsiteY3" fmla="*/ 0 h 5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83" h="58310">
                  <a:moveTo>
                    <a:pt x="0" y="29225"/>
                  </a:moveTo>
                  <a:lnTo>
                    <a:pt x="29390" y="58310"/>
                  </a:lnTo>
                  <a:lnTo>
                    <a:pt x="58584" y="29385"/>
                  </a:lnTo>
                  <a:lnTo>
                    <a:pt x="2889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 370">
              <a:extLst>
                <a:ext uri="{FF2B5EF4-FFF2-40B4-BE49-F238E27FC236}">
                  <a16:creationId xmlns:a16="http://schemas.microsoft.com/office/drawing/2014/main" id="{43648197-04E1-1948-900C-D8358EF3B985}"/>
                </a:ext>
              </a:extLst>
            </p:cNvPr>
            <p:cNvSpPr/>
            <p:nvPr/>
          </p:nvSpPr>
          <p:spPr>
            <a:xfrm>
              <a:off x="18031231" y="1130490"/>
              <a:ext cx="57596" cy="57326"/>
            </a:xfrm>
            <a:custGeom>
              <a:avLst/>
              <a:gdLst>
                <a:gd name="connsiteX0" fmla="*/ 0 w 57596"/>
                <a:gd name="connsiteY0" fmla="*/ 28563 h 57326"/>
                <a:gd name="connsiteX1" fmla="*/ 29065 w 57596"/>
                <a:gd name="connsiteY1" fmla="*/ 57327 h 57326"/>
                <a:gd name="connsiteX2" fmla="*/ 57597 w 57596"/>
                <a:gd name="connsiteY2" fmla="*/ 29057 h 57326"/>
                <a:gd name="connsiteX3" fmla="*/ 28235 w 57596"/>
                <a:gd name="connsiteY3" fmla="*/ 0 h 5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596" h="57326">
                  <a:moveTo>
                    <a:pt x="0" y="28563"/>
                  </a:moveTo>
                  <a:lnTo>
                    <a:pt x="29065" y="57327"/>
                  </a:lnTo>
                  <a:lnTo>
                    <a:pt x="57597" y="29057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 371">
              <a:extLst>
                <a:ext uri="{FF2B5EF4-FFF2-40B4-BE49-F238E27FC236}">
                  <a16:creationId xmlns:a16="http://schemas.microsoft.com/office/drawing/2014/main" id="{77221254-603F-C64B-AA81-4F3D5355FD59}"/>
                </a:ext>
              </a:extLst>
            </p:cNvPr>
            <p:cNvSpPr/>
            <p:nvPr/>
          </p:nvSpPr>
          <p:spPr>
            <a:xfrm>
              <a:off x="18210939" y="701443"/>
              <a:ext cx="57842" cy="57862"/>
            </a:xfrm>
            <a:custGeom>
              <a:avLst/>
              <a:gdLst>
                <a:gd name="connsiteX0" fmla="*/ 0 w 57842"/>
                <a:gd name="connsiteY0" fmla="*/ 28562 h 57862"/>
                <a:gd name="connsiteX1" fmla="*/ 29607 w 57842"/>
                <a:gd name="connsiteY1" fmla="*/ 57863 h 57862"/>
                <a:gd name="connsiteX2" fmla="*/ 57843 w 57842"/>
                <a:gd name="connsiteY2" fmla="*/ 29300 h 57862"/>
                <a:gd name="connsiteX3" fmla="*/ 28236 w 57842"/>
                <a:gd name="connsiteY3" fmla="*/ 0 h 5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42" h="57862">
                  <a:moveTo>
                    <a:pt x="0" y="28562"/>
                  </a:moveTo>
                  <a:lnTo>
                    <a:pt x="29607" y="57863"/>
                  </a:lnTo>
                  <a:lnTo>
                    <a:pt x="57843" y="29300"/>
                  </a:lnTo>
                  <a:lnTo>
                    <a:pt x="28236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 372">
              <a:extLst>
                <a:ext uri="{FF2B5EF4-FFF2-40B4-BE49-F238E27FC236}">
                  <a16:creationId xmlns:a16="http://schemas.microsoft.com/office/drawing/2014/main" id="{0700ECFA-E3B0-5044-BBE6-9F6D900C66F4}"/>
                </a:ext>
              </a:extLst>
            </p:cNvPr>
            <p:cNvSpPr/>
            <p:nvPr/>
          </p:nvSpPr>
          <p:spPr>
            <a:xfrm>
              <a:off x="18211710" y="889419"/>
              <a:ext cx="56967" cy="57004"/>
            </a:xfrm>
            <a:custGeom>
              <a:avLst/>
              <a:gdLst>
                <a:gd name="connsiteX0" fmla="*/ 56967 w 56967"/>
                <a:gd name="connsiteY0" fmla="*/ 28088 h 57004"/>
                <a:gd name="connsiteX1" fmla="*/ 28585 w 56967"/>
                <a:gd name="connsiteY1" fmla="*/ 0 h 57004"/>
                <a:gd name="connsiteX2" fmla="*/ 0 w 56967"/>
                <a:gd name="connsiteY2" fmla="*/ 28917 h 57004"/>
                <a:gd name="connsiteX3" fmla="*/ 28383 w 56967"/>
                <a:gd name="connsiteY3" fmla="*/ 57004 h 5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67" h="57004">
                  <a:moveTo>
                    <a:pt x="56967" y="28088"/>
                  </a:moveTo>
                  <a:lnTo>
                    <a:pt x="28585" y="0"/>
                  </a:lnTo>
                  <a:lnTo>
                    <a:pt x="0" y="28917"/>
                  </a:lnTo>
                  <a:lnTo>
                    <a:pt x="28383" y="5700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 373">
              <a:extLst>
                <a:ext uri="{FF2B5EF4-FFF2-40B4-BE49-F238E27FC236}">
                  <a16:creationId xmlns:a16="http://schemas.microsoft.com/office/drawing/2014/main" id="{CB9A2F62-1BC1-E347-A9F0-90370EF2BA19}"/>
                </a:ext>
              </a:extLst>
            </p:cNvPr>
            <p:cNvSpPr/>
            <p:nvPr/>
          </p:nvSpPr>
          <p:spPr>
            <a:xfrm>
              <a:off x="18273874" y="826226"/>
              <a:ext cx="57274" cy="57313"/>
            </a:xfrm>
            <a:custGeom>
              <a:avLst/>
              <a:gdLst>
                <a:gd name="connsiteX0" fmla="*/ 57274 w 57274"/>
                <a:gd name="connsiteY0" fmla="*/ 28088 h 57313"/>
                <a:gd name="connsiteX1" fmla="*/ 28889 w 57274"/>
                <a:gd name="connsiteY1" fmla="*/ 0 h 57313"/>
                <a:gd name="connsiteX2" fmla="*/ 0 w 57274"/>
                <a:gd name="connsiteY2" fmla="*/ 29225 h 57313"/>
                <a:gd name="connsiteX3" fmla="*/ 28385 w 57274"/>
                <a:gd name="connsiteY3" fmla="*/ 57313 h 5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74" h="57313">
                  <a:moveTo>
                    <a:pt x="57274" y="28088"/>
                  </a:moveTo>
                  <a:lnTo>
                    <a:pt x="28889" y="0"/>
                  </a:lnTo>
                  <a:lnTo>
                    <a:pt x="0" y="29225"/>
                  </a:lnTo>
                  <a:lnTo>
                    <a:pt x="28385" y="5731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 374">
              <a:extLst>
                <a:ext uri="{FF2B5EF4-FFF2-40B4-BE49-F238E27FC236}">
                  <a16:creationId xmlns:a16="http://schemas.microsoft.com/office/drawing/2014/main" id="{61B90BA3-8709-5C48-8178-67779215609E}"/>
                </a:ext>
              </a:extLst>
            </p:cNvPr>
            <p:cNvSpPr/>
            <p:nvPr/>
          </p:nvSpPr>
          <p:spPr>
            <a:xfrm>
              <a:off x="18180803" y="921039"/>
              <a:ext cx="56617" cy="56650"/>
            </a:xfrm>
            <a:custGeom>
              <a:avLst/>
              <a:gdLst>
                <a:gd name="connsiteX0" fmla="*/ 56618 w 56617"/>
                <a:gd name="connsiteY0" fmla="*/ 28088 h 56650"/>
                <a:gd name="connsiteX1" fmla="*/ 28235 w 56617"/>
                <a:gd name="connsiteY1" fmla="*/ 0 h 56650"/>
                <a:gd name="connsiteX2" fmla="*/ 0 w 56617"/>
                <a:gd name="connsiteY2" fmla="*/ 28563 h 56650"/>
                <a:gd name="connsiteX3" fmla="*/ 28383 w 56617"/>
                <a:gd name="connsiteY3" fmla="*/ 56651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" h="56650">
                  <a:moveTo>
                    <a:pt x="56618" y="28088"/>
                  </a:moveTo>
                  <a:lnTo>
                    <a:pt x="28235" y="0"/>
                  </a:lnTo>
                  <a:lnTo>
                    <a:pt x="0" y="28563"/>
                  </a:lnTo>
                  <a:lnTo>
                    <a:pt x="28383" y="5665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 375">
              <a:extLst>
                <a:ext uri="{FF2B5EF4-FFF2-40B4-BE49-F238E27FC236}">
                  <a16:creationId xmlns:a16="http://schemas.microsoft.com/office/drawing/2014/main" id="{98E593D4-99FC-E047-8146-D193EC0EE62D}"/>
                </a:ext>
              </a:extLst>
            </p:cNvPr>
            <p:cNvSpPr/>
            <p:nvPr/>
          </p:nvSpPr>
          <p:spPr>
            <a:xfrm>
              <a:off x="18243248" y="733416"/>
              <a:ext cx="56616" cy="56650"/>
            </a:xfrm>
            <a:custGeom>
              <a:avLst/>
              <a:gdLst>
                <a:gd name="connsiteX0" fmla="*/ 0 w 56616"/>
                <a:gd name="connsiteY0" fmla="*/ 28563 h 56650"/>
                <a:gd name="connsiteX1" fmla="*/ 28383 w 56616"/>
                <a:gd name="connsiteY1" fmla="*/ 56651 h 56650"/>
                <a:gd name="connsiteX2" fmla="*/ 56617 w 56616"/>
                <a:gd name="connsiteY2" fmla="*/ 28088 h 56650"/>
                <a:gd name="connsiteX3" fmla="*/ 28231 w 56616"/>
                <a:gd name="connsiteY3" fmla="*/ 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6" h="56650">
                  <a:moveTo>
                    <a:pt x="0" y="28563"/>
                  </a:moveTo>
                  <a:lnTo>
                    <a:pt x="28383" y="56651"/>
                  </a:lnTo>
                  <a:lnTo>
                    <a:pt x="56617" y="28088"/>
                  </a:lnTo>
                  <a:lnTo>
                    <a:pt x="2823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 376">
              <a:extLst>
                <a:ext uri="{FF2B5EF4-FFF2-40B4-BE49-F238E27FC236}">
                  <a16:creationId xmlns:a16="http://schemas.microsoft.com/office/drawing/2014/main" id="{D7DC7623-B943-5F44-9D73-A5C72BA14A8E}"/>
                </a:ext>
              </a:extLst>
            </p:cNvPr>
            <p:cNvSpPr/>
            <p:nvPr/>
          </p:nvSpPr>
          <p:spPr>
            <a:xfrm>
              <a:off x="18305433" y="794960"/>
              <a:ext cx="56618" cy="56650"/>
            </a:xfrm>
            <a:custGeom>
              <a:avLst/>
              <a:gdLst>
                <a:gd name="connsiteX0" fmla="*/ 56619 w 56618"/>
                <a:gd name="connsiteY0" fmla="*/ 28088 h 56650"/>
                <a:gd name="connsiteX1" fmla="*/ 28233 w 56618"/>
                <a:gd name="connsiteY1" fmla="*/ 0 h 56650"/>
                <a:gd name="connsiteX2" fmla="*/ 0 w 56618"/>
                <a:gd name="connsiteY2" fmla="*/ 28563 h 56650"/>
                <a:gd name="connsiteX3" fmla="*/ 28385 w 56618"/>
                <a:gd name="connsiteY3" fmla="*/ 56651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8" h="56650">
                  <a:moveTo>
                    <a:pt x="56619" y="28088"/>
                  </a:moveTo>
                  <a:lnTo>
                    <a:pt x="28233" y="0"/>
                  </a:lnTo>
                  <a:lnTo>
                    <a:pt x="0" y="28563"/>
                  </a:lnTo>
                  <a:lnTo>
                    <a:pt x="28385" y="5665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 377">
              <a:extLst>
                <a:ext uri="{FF2B5EF4-FFF2-40B4-BE49-F238E27FC236}">
                  <a16:creationId xmlns:a16="http://schemas.microsoft.com/office/drawing/2014/main" id="{7DA7CC04-F1D8-9D45-9D95-6B0F23B486D4}"/>
                </a:ext>
              </a:extLst>
            </p:cNvPr>
            <p:cNvSpPr/>
            <p:nvPr/>
          </p:nvSpPr>
          <p:spPr>
            <a:xfrm>
              <a:off x="18274330" y="764177"/>
              <a:ext cx="56637" cy="56671"/>
            </a:xfrm>
            <a:custGeom>
              <a:avLst/>
              <a:gdLst>
                <a:gd name="connsiteX0" fmla="*/ 0 w 56637"/>
                <a:gd name="connsiteY0" fmla="*/ 28563 h 56671"/>
                <a:gd name="connsiteX1" fmla="*/ 28404 w 56637"/>
                <a:gd name="connsiteY1" fmla="*/ 56672 h 56671"/>
                <a:gd name="connsiteX2" fmla="*/ 56638 w 56637"/>
                <a:gd name="connsiteY2" fmla="*/ 28110 h 56671"/>
                <a:gd name="connsiteX3" fmla="*/ 28233 w 56637"/>
                <a:gd name="connsiteY3" fmla="*/ 0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37" h="56671">
                  <a:moveTo>
                    <a:pt x="0" y="28563"/>
                  </a:moveTo>
                  <a:lnTo>
                    <a:pt x="28404" y="56672"/>
                  </a:lnTo>
                  <a:lnTo>
                    <a:pt x="56638" y="28110"/>
                  </a:lnTo>
                  <a:lnTo>
                    <a:pt x="28233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 378">
              <a:extLst>
                <a:ext uri="{FF2B5EF4-FFF2-40B4-BE49-F238E27FC236}">
                  <a16:creationId xmlns:a16="http://schemas.microsoft.com/office/drawing/2014/main" id="{39E810D8-4E00-1547-BA6F-9C433CCEF1B7}"/>
                </a:ext>
              </a:extLst>
            </p:cNvPr>
            <p:cNvSpPr/>
            <p:nvPr/>
          </p:nvSpPr>
          <p:spPr>
            <a:xfrm>
              <a:off x="18242967" y="858154"/>
              <a:ext cx="56612" cy="56650"/>
            </a:xfrm>
            <a:custGeom>
              <a:avLst/>
              <a:gdLst>
                <a:gd name="connsiteX0" fmla="*/ 56612 w 56612"/>
                <a:gd name="connsiteY0" fmla="*/ 28088 h 56650"/>
                <a:gd name="connsiteX1" fmla="*/ 28236 w 56612"/>
                <a:gd name="connsiteY1" fmla="*/ 0 h 56650"/>
                <a:gd name="connsiteX2" fmla="*/ 0 w 56612"/>
                <a:gd name="connsiteY2" fmla="*/ 28563 h 56650"/>
                <a:gd name="connsiteX3" fmla="*/ 28379 w 56612"/>
                <a:gd name="connsiteY3" fmla="*/ 56651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2" h="56650">
                  <a:moveTo>
                    <a:pt x="56612" y="28088"/>
                  </a:moveTo>
                  <a:lnTo>
                    <a:pt x="28236" y="0"/>
                  </a:lnTo>
                  <a:lnTo>
                    <a:pt x="0" y="28563"/>
                  </a:lnTo>
                  <a:lnTo>
                    <a:pt x="28379" y="5665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 379">
              <a:extLst>
                <a:ext uri="{FF2B5EF4-FFF2-40B4-BE49-F238E27FC236}">
                  <a16:creationId xmlns:a16="http://schemas.microsoft.com/office/drawing/2014/main" id="{EA39EDD4-E114-DC46-8B93-12E3485EBA1C}"/>
                </a:ext>
              </a:extLst>
            </p:cNvPr>
            <p:cNvSpPr/>
            <p:nvPr/>
          </p:nvSpPr>
          <p:spPr>
            <a:xfrm>
              <a:off x="18023341" y="765211"/>
              <a:ext cx="57414" cy="57438"/>
            </a:xfrm>
            <a:custGeom>
              <a:avLst/>
              <a:gdLst>
                <a:gd name="connsiteX0" fmla="*/ 0 w 57414"/>
                <a:gd name="connsiteY0" fmla="*/ 28562 h 57438"/>
                <a:gd name="connsiteX1" fmla="*/ 29179 w 57414"/>
                <a:gd name="connsiteY1" fmla="*/ 57439 h 57438"/>
                <a:gd name="connsiteX2" fmla="*/ 57414 w 57414"/>
                <a:gd name="connsiteY2" fmla="*/ 28877 h 57438"/>
                <a:gd name="connsiteX3" fmla="*/ 28234 w 57414"/>
                <a:gd name="connsiteY3" fmla="*/ 0 h 5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14" h="57438">
                  <a:moveTo>
                    <a:pt x="0" y="28562"/>
                  </a:moveTo>
                  <a:lnTo>
                    <a:pt x="29179" y="57439"/>
                  </a:lnTo>
                  <a:lnTo>
                    <a:pt x="57414" y="28877"/>
                  </a:lnTo>
                  <a:lnTo>
                    <a:pt x="28234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 380">
              <a:extLst>
                <a:ext uri="{FF2B5EF4-FFF2-40B4-BE49-F238E27FC236}">
                  <a16:creationId xmlns:a16="http://schemas.microsoft.com/office/drawing/2014/main" id="{E4999973-2FDE-E249-A0A5-B825844C6DC0}"/>
                </a:ext>
              </a:extLst>
            </p:cNvPr>
            <p:cNvSpPr/>
            <p:nvPr/>
          </p:nvSpPr>
          <p:spPr>
            <a:xfrm>
              <a:off x="18054248" y="733591"/>
              <a:ext cx="57764" cy="57793"/>
            </a:xfrm>
            <a:custGeom>
              <a:avLst/>
              <a:gdLst>
                <a:gd name="connsiteX0" fmla="*/ 0 w 57764"/>
                <a:gd name="connsiteY0" fmla="*/ 28917 h 57793"/>
                <a:gd name="connsiteX1" fmla="*/ 29180 w 57764"/>
                <a:gd name="connsiteY1" fmla="*/ 57793 h 57793"/>
                <a:gd name="connsiteX2" fmla="*/ 57765 w 57764"/>
                <a:gd name="connsiteY2" fmla="*/ 28877 h 57793"/>
                <a:gd name="connsiteX3" fmla="*/ 28586 w 57764"/>
                <a:gd name="connsiteY3" fmla="*/ 0 h 5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64" h="57793">
                  <a:moveTo>
                    <a:pt x="0" y="28917"/>
                  </a:moveTo>
                  <a:lnTo>
                    <a:pt x="29180" y="57793"/>
                  </a:lnTo>
                  <a:lnTo>
                    <a:pt x="57765" y="28877"/>
                  </a:lnTo>
                  <a:lnTo>
                    <a:pt x="28586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 381">
              <a:extLst>
                <a:ext uri="{FF2B5EF4-FFF2-40B4-BE49-F238E27FC236}">
                  <a16:creationId xmlns:a16="http://schemas.microsoft.com/office/drawing/2014/main" id="{BC30DA4C-3FE7-DE4E-8D46-9AA5F83BA5FA}"/>
                </a:ext>
              </a:extLst>
            </p:cNvPr>
            <p:cNvSpPr/>
            <p:nvPr/>
          </p:nvSpPr>
          <p:spPr>
            <a:xfrm>
              <a:off x="18055222" y="796761"/>
              <a:ext cx="56616" cy="56650"/>
            </a:xfrm>
            <a:custGeom>
              <a:avLst/>
              <a:gdLst>
                <a:gd name="connsiteX0" fmla="*/ 0 w 56616"/>
                <a:gd name="connsiteY0" fmla="*/ 28562 h 56650"/>
                <a:gd name="connsiteX1" fmla="*/ 28383 w 56616"/>
                <a:gd name="connsiteY1" fmla="*/ 56650 h 56650"/>
                <a:gd name="connsiteX2" fmla="*/ 56617 w 56616"/>
                <a:gd name="connsiteY2" fmla="*/ 28088 h 56650"/>
                <a:gd name="connsiteX3" fmla="*/ 28235 w 56616"/>
                <a:gd name="connsiteY3" fmla="*/ 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6" h="56650">
                  <a:moveTo>
                    <a:pt x="0" y="28562"/>
                  </a:moveTo>
                  <a:lnTo>
                    <a:pt x="28383" y="56650"/>
                  </a:lnTo>
                  <a:lnTo>
                    <a:pt x="56617" y="28088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 382">
              <a:extLst>
                <a:ext uri="{FF2B5EF4-FFF2-40B4-BE49-F238E27FC236}">
                  <a16:creationId xmlns:a16="http://schemas.microsoft.com/office/drawing/2014/main" id="{8EC853B1-2167-2249-A5AA-C1255FF90C02}"/>
                </a:ext>
              </a:extLst>
            </p:cNvPr>
            <p:cNvSpPr/>
            <p:nvPr/>
          </p:nvSpPr>
          <p:spPr>
            <a:xfrm>
              <a:off x="18149699" y="890257"/>
              <a:ext cx="56637" cy="56670"/>
            </a:xfrm>
            <a:custGeom>
              <a:avLst/>
              <a:gdLst>
                <a:gd name="connsiteX0" fmla="*/ 56638 w 56637"/>
                <a:gd name="connsiteY0" fmla="*/ 28109 h 56670"/>
                <a:gd name="connsiteX1" fmla="*/ 28234 w 56637"/>
                <a:gd name="connsiteY1" fmla="*/ 0 h 56670"/>
                <a:gd name="connsiteX2" fmla="*/ 0 w 56637"/>
                <a:gd name="connsiteY2" fmla="*/ 28562 h 56670"/>
                <a:gd name="connsiteX3" fmla="*/ 28403 w 56637"/>
                <a:gd name="connsiteY3" fmla="*/ 56671 h 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37" h="56670">
                  <a:moveTo>
                    <a:pt x="56638" y="28109"/>
                  </a:moveTo>
                  <a:lnTo>
                    <a:pt x="28234" y="0"/>
                  </a:lnTo>
                  <a:lnTo>
                    <a:pt x="0" y="28562"/>
                  </a:lnTo>
                  <a:lnTo>
                    <a:pt x="28403" y="5667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 383">
              <a:extLst>
                <a:ext uri="{FF2B5EF4-FFF2-40B4-BE49-F238E27FC236}">
                  <a16:creationId xmlns:a16="http://schemas.microsoft.com/office/drawing/2014/main" id="{42FA6F84-3108-F843-BCC0-0C28B2F5D308}"/>
                </a:ext>
              </a:extLst>
            </p:cNvPr>
            <p:cNvSpPr/>
            <p:nvPr/>
          </p:nvSpPr>
          <p:spPr>
            <a:xfrm>
              <a:off x="18118614" y="859496"/>
              <a:ext cx="56616" cy="56650"/>
            </a:xfrm>
            <a:custGeom>
              <a:avLst/>
              <a:gdLst>
                <a:gd name="connsiteX0" fmla="*/ 56617 w 56616"/>
                <a:gd name="connsiteY0" fmla="*/ 28088 h 56650"/>
                <a:gd name="connsiteX1" fmla="*/ 28235 w 56616"/>
                <a:gd name="connsiteY1" fmla="*/ 0 h 56650"/>
                <a:gd name="connsiteX2" fmla="*/ 0 w 56616"/>
                <a:gd name="connsiteY2" fmla="*/ 28562 h 56650"/>
                <a:gd name="connsiteX3" fmla="*/ 28383 w 56616"/>
                <a:gd name="connsiteY3" fmla="*/ 5665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6" h="56650">
                  <a:moveTo>
                    <a:pt x="56617" y="28088"/>
                  </a:moveTo>
                  <a:lnTo>
                    <a:pt x="28235" y="0"/>
                  </a:lnTo>
                  <a:lnTo>
                    <a:pt x="0" y="28562"/>
                  </a:lnTo>
                  <a:lnTo>
                    <a:pt x="28383" y="5665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 384">
              <a:extLst>
                <a:ext uri="{FF2B5EF4-FFF2-40B4-BE49-F238E27FC236}">
                  <a16:creationId xmlns:a16="http://schemas.microsoft.com/office/drawing/2014/main" id="{44F8709F-CE0E-C44D-B4EA-4FBB7CBBB626}"/>
                </a:ext>
              </a:extLst>
            </p:cNvPr>
            <p:cNvSpPr/>
            <p:nvPr/>
          </p:nvSpPr>
          <p:spPr>
            <a:xfrm>
              <a:off x="18086306" y="827522"/>
              <a:ext cx="57841" cy="57862"/>
            </a:xfrm>
            <a:custGeom>
              <a:avLst/>
              <a:gdLst>
                <a:gd name="connsiteX0" fmla="*/ 57842 w 57841"/>
                <a:gd name="connsiteY0" fmla="*/ 29300 h 57862"/>
                <a:gd name="connsiteX1" fmla="*/ 28234 w 57841"/>
                <a:gd name="connsiteY1" fmla="*/ 0 h 57862"/>
                <a:gd name="connsiteX2" fmla="*/ 0 w 57841"/>
                <a:gd name="connsiteY2" fmla="*/ 28562 h 57862"/>
                <a:gd name="connsiteX3" fmla="*/ 29607 w 57841"/>
                <a:gd name="connsiteY3" fmla="*/ 57863 h 5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41" h="57862">
                  <a:moveTo>
                    <a:pt x="57842" y="29300"/>
                  </a:moveTo>
                  <a:lnTo>
                    <a:pt x="28234" y="0"/>
                  </a:lnTo>
                  <a:lnTo>
                    <a:pt x="0" y="28562"/>
                  </a:lnTo>
                  <a:lnTo>
                    <a:pt x="29607" y="5786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 385">
              <a:extLst>
                <a:ext uri="{FF2B5EF4-FFF2-40B4-BE49-F238E27FC236}">
                  <a16:creationId xmlns:a16="http://schemas.microsoft.com/office/drawing/2014/main" id="{3CD9E435-BF93-964F-BFCD-0017893E8D49}"/>
                </a:ext>
              </a:extLst>
            </p:cNvPr>
            <p:cNvSpPr/>
            <p:nvPr/>
          </p:nvSpPr>
          <p:spPr>
            <a:xfrm>
              <a:off x="18211686" y="764682"/>
              <a:ext cx="57271" cy="57313"/>
            </a:xfrm>
            <a:custGeom>
              <a:avLst/>
              <a:gdLst>
                <a:gd name="connsiteX0" fmla="*/ 0 w 57271"/>
                <a:gd name="connsiteY0" fmla="*/ 29225 h 57313"/>
                <a:gd name="connsiteX1" fmla="*/ 28382 w 57271"/>
                <a:gd name="connsiteY1" fmla="*/ 57313 h 57313"/>
                <a:gd name="connsiteX2" fmla="*/ 57271 w 57271"/>
                <a:gd name="connsiteY2" fmla="*/ 28088 h 57313"/>
                <a:gd name="connsiteX3" fmla="*/ 28890 w 57271"/>
                <a:gd name="connsiteY3" fmla="*/ 0 h 5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71" h="57313">
                  <a:moveTo>
                    <a:pt x="0" y="29225"/>
                  </a:moveTo>
                  <a:lnTo>
                    <a:pt x="28382" y="57313"/>
                  </a:lnTo>
                  <a:lnTo>
                    <a:pt x="57271" y="28088"/>
                  </a:lnTo>
                  <a:lnTo>
                    <a:pt x="28890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 386">
              <a:extLst>
                <a:ext uri="{FF2B5EF4-FFF2-40B4-BE49-F238E27FC236}">
                  <a16:creationId xmlns:a16="http://schemas.microsoft.com/office/drawing/2014/main" id="{7490B7CF-FF70-3B4E-8EFC-B255F59F908C}"/>
                </a:ext>
              </a:extLst>
            </p:cNvPr>
            <p:cNvSpPr/>
            <p:nvPr/>
          </p:nvSpPr>
          <p:spPr>
            <a:xfrm>
              <a:off x="18179855" y="670681"/>
              <a:ext cx="56617" cy="56650"/>
            </a:xfrm>
            <a:custGeom>
              <a:avLst/>
              <a:gdLst>
                <a:gd name="connsiteX0" fmla="*/ 0 w 56617"/>
                <a:gd name="connsiteY0" fmla="*/ 28563 h 56650"/>
                <a:gd name="connsiteX1" fmla="*/ 28383 w 56617"/>
                <a:gd name="connsiteY1" fmla="*/ 56651 h 56650"/>
                <a:gd name="connsiteX2" fmla="*/ 56618 w 56617"/>
                <a:gd name="connsiteY2" fmla="*/ 28088 h 56650"/>
                <a:gd name="connsiteX3" fmla="*/ 28235 w 56617"/>
                <a:gd name="connsiteY3" fmla="*/ 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" h="56650">
                  <a:moveTo>
                    <a:pt x="0" y="28563"/>
                  </a:moveTo>
                  <a:lnTo>
                    <a:pt x="28383" y="56651"/>
                  </a:lnTo>
                  <a:lnTo>
                    <a:pt x="56618" y="28088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 387">
              <a:extLst>
                <a:ext uri="{FF2B5EF4-FFF2-40B4-BE49-F238E27FC236}">
                  <a16:creationId xmlns:a16="http://schemas.microsoft.com/office/drawing/2014/main" id="{79D494E0-F630-1646-BCCB-5D994E4A8A5E}"/>
                </a:ext>
              </a:extLst>
            </p:cNvPr>
            <p:cNvSpPr/>
            <p:nvPr/>
          </p:nvSpPr>
          <p:spPr>
            <a:xfrm>
              <a:off x="18085505" y="702325"/>
              <a:ext cx="57414" cy="57439"/>
            </a:xfrm>
            <a:custGeom>
              <a:avLst/>
              <a:gdLst>
                <a:gd name="connsiteX0" fmla="*/ 0 w 57414"/>
                <a:gd name="connsiteY0" fmla="*/ 28563 h 57439"/>
                <a:gd name="connsiteX1" fmla="*/ 29180 w 57414"/>
                <a:gd name="connsiteY1" fmla="*/ 57440 h 57439"/>
                <a:gd name="connsiteX2" fmla="*/ 57414 w 57414"/>
                <a:gd name="connsiteY2" fmla="*/ 28877 h 57439"/>
                <a:gd name="connsiteX3" fmla="*/ 28235 w 57414"/>
                <a:gd name="connsiteY3" fmla="*/ 0 h 5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14" h="57439">
                  <a:moveTo>
                    <a:pt x="0" y="28563"/>
                  </a:moveTo>
                  <a:lnTo>
                    <a:pt x="29180" y="57440"/>
                  </a:lnTo>
                  <a:lnTo>
                    <a:pt x="57414" y="28877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 388">
              <a:extLst>
                <a:ext uri="{FF2B5EF4-FFF2-40B4-BE49-F238E27FC236}">
                  <a16:creationId xmlns:a16="http://schemas.microsoft.com/office/drawing/2014/main" id="{1315DE50-AD5A-604D-9E27-E041C701FFC5}"/>
                </a:ext>
              </a:extLst>
            </p:cNvPr>
            <p:cNvSpPr/>
            <p:nvPr/>
          </p:nvSpPr>
          <p:spPr>
            <a:xfrm>
              <a:off x="18242769" y="795444"/>
              <a:ext cx="57295" cy="57334"/>
            </a:xfrm>
            <a:custGeom>
              <a:avLst/>
              <a:gdLst>
                <a:gd name="connsiteX0" fmla="*/ 57295 w 57295"/>
                <a:gd name="connsiteY0" fmla="*/ 28109 h 57334"/>
                <a:gd name="connsiteX1" fmla="*/ 28891 w 57295"/>
                <a:gd name="connsiteY1" fmla="*/ 0 h 57334"/>
                <a:gd name="connsiteX2" fmla="*/ 0 w 57295"/>
                <a:gd name="connsiteY2" fmla="*/ 29225 h 57334"/>
                <a:gd name="connsiteX3" fmla="*/ 28406 w 57295"/>
                <a:gd name="connsiteY3" fmla="*/ 57334 h 5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5" h="57334">
                  <a:moveTo>
                    <a:pt x="57295" y="28109"/>
                  </a:moveTo>
                  <a:lnTo>
                    <a:pt x="28891" y="0"/>
                  </a:lnTo>
                  <a:lnTo>
                    <a:pt x="0" y="29225"/>
                  </a:lnTo>
                  <a:lnTo>
                    <a:pt x="28406" y="5733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 389">
              <a:extLst>
                <a:ext uri="{FF2B5EF4-FFF2-40B4-BE49-F238E27FC236}">
                  <a16:creationId xmlns:a16="http://schemas.microsoft.com/office/drawing/2014/main" id="{58FE6B4D-2E94-774C-B2E6-1B2C55588018}"/>
                </a:ext>
              </a:extLst>
            </p:cNvPr>
            <p:cNvSpPr/>
            <p:nvPr/>
          </p:nvSpPr>
          <p:spPr>
            <a:xfrm>
              <a:off x="18178882" y="602403"/>
              <a:ext cx="62507" cy="62902"/>
            </a:xfrm>
            <a:custGeom>
              <a:avLst/>
              <a:gdLst>
                <a:gd name="connsiteX0" fmla="*/ 29179 w 62507"/>
                <a:gd name="connsiteY0" fmla="*/ 62902 h 62902"/>
                <a:gd name="connsiteX1" fmla="*/ 62508 w 62507"/>
                <a:gd name="connsiteY1" fmla="*/ 29186 h 62902"/>
                <a:gd name="connsiteX2" fmla="*/ 33635 w 62507"/>
                <a:gd name="connsiteY2" fmla="*/ 0 h 62902"/>
                <a:gd name="connsiteX3" fmla="*/ 0 w 62507"/>
                <a:gd name="connsiteY3" fmla="*/ 34025 h 6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07" h="62902">
                  <a:moveTo>
                    <a:pt x="29179" y="62902"/>
                  </a:moveTo>
                  <a:lnTo>
                    <a:pt x="62508" y="29186"/>
                  </a:lnTo>
                  <a:lnTo>
                    <a:pt x="33635" y="0"/>
                  </a:lnTo>
                  <a:lnTo>
                    <a:pt x="0" y="3402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 390">
              <a:extLst>
                <a:ext uri="{FF2B5EF4-FFF2-40B4-BE49-F238E27FC236}">
                  <a16:creationId xmlns:a16="http://schemas.microsoft.com/office/drawing/2014/main" id="{82AAD51C-A3B7-3547-BA1B-2133A489996C}"/>
                </a:ext>
              </a:extLst>
            </p:cNvPr>
            <p:cNvSpPr/>
            <p:nvPr/>
          </p:nvSpPr>
          <p:spPr>
            <a:xfrm>
              <a:off x="18211862" y="827372"/>
              <a:ext cx="56638" cy="56670"/>
            </a:xfrm>
            <a:custGeom>
              <a:avLst/>
              <a:gdLst>
                <a:gd name="connsiteX0" fmla="*/ 56639 w 56638"/>
                <a:gd name="connsiteY0" fmla="*/ 28109 h 56670"/>
                <a:gd name="connsiteX1" fmla="*/ 28234 w 56638"/>
                <a:gd name="connsiteY1" fmla="*/ 0 h 56670"/>
                <a:gd name="connsiteX2" fmla="*/ 0 w 56638"/>
                <a:gd name="connsiteY2" fmla="*/ 28562 h 56670"/>
                <a:gd name="connsiteX3" fmla="*/ 28403 w 56638"/>
                <a:gd name="connsiteY3" fmla="*/ 56671 h 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38" h="56670">
                  <a:moveTo>
                    <a:pt x="56639" y="28109"/>
                  </a:moveTo>
                  <a:lnTo>
                    <a:pt x="28234" y="0"/>
                  </a:lnTo>
                  <a:lnTo>
                    <a:pt x="0" y="28562"/>
                  </a:lnTo>
                  <a:lnTo>
                    <a:pt x="28403" y="5667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 391">
              <a:extLst>
                <a:ext uri="{FF2B5EF4-FFF2-40B4-BE49-F238E27FC236}">
                  <a16:creationId xmlns:a16="http://schemas.microsoft.com/office/drawing/2014/main" id="{4151A68C-0B88-794B-9A35-B4704C16950D}"/>
                </a:ext>
              </a:extLst>
            </p:cNvPr>
            <p:cNvSpPr/>
            <p:nvPr/>
          </p:nvSpPr>
          <p:spPr>
            <a:xfrm>
              <a:off x="18180778" y="796611"/>
              <a:ext cx="56617" cy="56650"/>
            </a:xfrm>
            <a:custGeom>
              <a:avLst/>
              <a:gdLst>
                <a:gd name="connsiteX0" fmla="*/ 56618 w 56617"/>
                <a:gd name="connsiteY0" fmla="*/ 28088 h 56650"/>
                <a:gd name="connsiteX1" fmla="*/ 28235 w 56617"/>
                <a:gd name="connsiteY1" fmla="*/ 0 h 56650"/>
                <a:gd name="connsiteX2" fmla="*/ 0 w 56617"/>
                <a:gd name="connsiteY2" fmla="*/ 28562 h 56650"/>
                <a:gd name="connsiteX3" fmla="*/ 28383 w 56617"/>
                <a:gd name="connsiteY3" fmla="*/ 5665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" h="56650">
                  <a:moveTo>
                    <a:pt x="56618" y="28088"/>
                  </a:moveTo>
                  <a:lnTo>
                    <a:pt x="28235" y="0"/>
                  </a:lnTo>
                  <a:lnTo>
                    <a:pt x="0" y="28562"/>
                  </a:lnTo>
                  <a:lnTo>
                    <a:pt x="28383" y="5665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 392">
              <a:extLst>
                <a:ext uri="{FF2B5EF4-FFF2-40B4-BE49-F238E27FC236}">
                  <a16:creationId xmlns:a16="http://schemas.microsoft.com/office/drawing/2014/main" id="{82E4A508-0BCC-FF4F-AA62-CEBC01474CBA}"/>
                </a:ext>
              </a:extLst>
            </p:cNvPr>
            <p:cNvSpPr/>
            <p:nvPr/>
          </p:nvSpPr>
          <p:spPr>
            <a:xfrm>
              <a:off x="18148470" y="764637"/>
              <a:ext cx="57841" cy="57862"/>
            </a:xfrm>
            <a:custGeom>
              <a:avLst/>
              <a:gdLst>
                <a:gd name="connsiteX0" fmla="*/ 0 w 57841"/>
                <a:gd name="connsiteY0" fmla="*/ 28562 h 57862"/>
                <a:gd name="connsiteX1" fmla="*/ 29607 w 57841"/>
                <a:gd name="connsiteY1" fmla="*/ 57863 h 57862"/>
                <a:gd name="connsiteX2" fmla="*/ 57842 w 57841"/>
                <a:gd name="connsiteY2" fmla="*/ 29300 h 57862"/>
                <a:gd name="connsiteX3" fmla="*/ 28235 w 57841"/>
                <a:gd name="connsiteY3" fmla="*/ 0 h 5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41" h="57862">
                  <a:moveTo>
                    <a:pt x="0" y="28562"/>
                  </a:moveTo>
                  <a:lnTo>
                    <a:pt x="29607" y="57863"/>
                  </a:lnTo>
                  <a:lnTo>
                    <a:pt x="57842" y="29300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 393">
              <a:extLst>
                <a:ext uri="{FF2B5EF4-FFF2-40B4-BE49-F238E27FC236}">
                  <a16:creationId xmlns:a16="http://schemas.microsoft.com/office/drawing/2014/main" id="{6BCF14EE-21B7-5F4C-BEDF-71F8446E0A47}"/>
                </a:ext>
              </a:extLst>
            </p:cNvPr>
            <p:cNvSpPr/>
            <p:nvPr/>
          </p:nvSpPr>
          <p:spPr>
            <a:xfrm>
              <a:off x="18179376" y="732709"/>
              <a:ext cx="58497" cy="58524"/>
            </a:xfrm>
            <a:custGeom>
              <a:avLst/>
              <a:gdLst>
                <a:gd name="connsiteX0" fmla="*/ 0 w 58497"/>
                <a:gd name="connsiteY0" fmla="*/ 29225 h 58524"/>
                <a:gd name="connsiteX1" fmla="*/ 29607 w 58497"/>
                <a:gd name="connsiteY1" fmla="*/ 58525 h 58524"/>
                <a:gd name="connsiteX2" fmla="*/ 58497 w 58497"/>
                <a:gd name="connsiteY2" fmla="*/ 29300 h 58524"/>
                <a:gd name="connsiteX3" fmla="*/ 28891 w 58497"/>
                <a:gd name="connsiteY3" fmla="*/ 0 h 5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97" h="58524">
                  <a:moveTo>
                    <a:pt x="0" y="29225"/>
                  </a:moveTo>
                  <a:lnTo>
                    <a:pt x="29607" y="58525"/>
                  </a:lnTo>
                  <a:lnTo>
                    <a:pt x="58497" y="29300"/>
                  </a:lnTo>
                  <a:lnTo>
                    <a:pt x="2889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 394">
              <a:extLst>
                <a:ext uri="{FF2B5EF4-FFF2-40B4-BE49-F238E27FC236}">
                  <a16:creationId xmlns:a16="http://schemas.microsoft.com/office/drawing/2014/main" id="{0EB992C4-1F5B-2847-BF4E-3203AF0E3F92}"/>
                </a:ext>
              </a:extLst>
            </p:cNvPr>
            <p:cNvSpPr/>
            <p:nvPr/>
          </p:nvSpPr>
          <p:spPr>
            <a:xfrm>
              <a:off x="18086129" y="765141"/>
              <a:ext cx="56968" cy="57004"/>
            </a:xfrm>
            <a:custGeom>
              <a:avLst/>
              <a:gdLst>
                <a:gd name="connsiteX0" fmla="*/ 0 w 56968"/>
                <a:gd name="connsiteY0" fmla="*/ 28917 h 57004"/>
                <a:gd name="connsiteX1" fmla="*/ 28383 w 56968"/>
                <a:gd name="connsiteY1" fmla="*/ 57005 h 57004"/>
                <a:gd name="connsiteX2" fmla="*/ 56968 w 56968"/>
                <a:gd name="connsiteY2" fmla="*/ 28088 h 57004"/>
                <a:gd name="connsiteX3" fmla="*/ 28586 w 56968"/>
                <a:gd name="connsiteY3" fmla="*/ 0 h 5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68" h="57004">
                  <a:moveTo>
                    <a:pt x="0" y="28917"/>
                  </a:moveTo>
                  <a:lnTo>
                    <a:pt x="28383" y="57005"/>
                  </a:lnTo>
                  <a:lnTo>
                    <a:pt x="56968" y="28088"/>
                  </a:lnTo>
                  <a:lnTo>
                    <a:pt x="28586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 395">
              <a:extLst>
                <a:ext uri="{FF2B5EF4-FFF2-40B4-BE49-F238E27FC236}">
                  <a16:creationId xmlns:a16="http://schemas.microsoft.com/office/drawing/2014/main" id="{A0ABE6B5-23F9-A84E-BAA9-7ACBAEB15500}"/>
                </a:ext>
              </a:extLst>
            </p:cNvPr>
            <p:cNvSpPr/>
            <p:nvPr/>
          </p:nvSpPr>
          <p:spPr>
            <a:xfrm>
              <a:off x="18180605" y="858637"/>
              <a:ext cx="56988" cy="57025"/>
            </a:xfrm>
            <a:custGeom>
              <a:avLst/>
              <a:gdLst>
                <a:gd name="connsiteX0" fmla="*/ 56988 w 56988"/>
                <a:gd name="connsiteY0" fmla="*/ 28109 h 57025"/>
                <a:gd name="connsiteX1" fmla="*/ 28585 w 56988"/>
                <a:gd name="connsiteY1" fmla="*/ 0 h 57025"/>
                <a:gd name="connsiteX2" fmla="*/ 0 w 56988"/>
                <a:gd name="connsiteY2" fmla="*/ 28917 h 57025"/>
                <a:gd name="connsiteX3" fmla="*/ 28403 w 56988"/>
                <a:gd name="connsiteY3" fmla="*/ 57025 h 5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88" h="57025">
                  <a:moveTo>
                    <a:pt x="56988" y="28109"/>
                  </a:moveTo>
                  <a:lnTo>
                    <a:pt x="28585" y="0"/>
                  </a:lnTo>
                  <a:lnTo>
                    <a:pt x="0" y="28917"/>
                  </a:lnTo>
                  <a:lnTo>
                    <a:pt x="28403" y="5702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 396">
              <a:extLst>
                <a:ext uri="{FF2B5EF4-FFF2-40B4-BE49-F238E27FC236}">
                  <a16:creationId xmlns:a16="http://schemas.microsoft.com/office/drawing/2014/main" id="{3D9C06DA-4234-BE4E-80AE-607415F99DA3}"/>
                </a:ext>
              </a:extLst>
            </p:cNvPr>
            <p:cNvSpPr/>
            <p:nvPr/>
          </p:nvSpPr>
          <p:spPr>
            <a:xfrm>
              <a:off x="18148293" y="701948"/>
              <a:ext cx="57272" cy="57312"/>
            </a:xfrm>
            <a:custGeom>
              <a:avLst/>
              <a:gdLst>
                <a:gd name="connsiteX0" fmla="*/ 0 w 57272"/>
                <a:gd name="connsiteY0" fmla="*/ 29224 h 57312"/>
                <a:gd name="connsiteX1" fmla="*/ 28383 w 57272"/>
                <a:gd name="connsiteY1" fmla="*/ 57312 h 57312"/>
                <a:gd name="connsiteX2" fmla="*/ 57272 w 57272"/>
                <a:gd name="connsiteY2" fmla="*/ 28088 h 57312"/>
                <a:gd name="connsiteX3" fmla="*/ 28890 w 57272"/>
                <a:gd name="connsiteY3" fmla="*/ 0 h 5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72" h="57312">
                  <a:moveTo>
                    <a:pt x="0" y="29224"/>
                  </a:moveTo>
                  <a:lnTo>
                    <a:pt x="28383" y="57312"/>
                  </a:lnTo>
                  <a:lnTo>
                    <a:pt x="57272" y="28088"/>
                  </a:lnTo>
                  <a:lnTo>
                    <a:pt x="28890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 397">
              <a:extLst>
                <a:ext uri="{FF2B5EF4-FFF2-40B4-BE49-F238E27FC236}">
                  <a16:creationId xmlns:a16="http://schemas.microsoft.com/office/drawing/2014/main" id="{79C0B83E-F006-FF41-8A4B-B6938A830857}"/>
                </a:ext>
              </a:extLst>
            </p:cNvPr>
            <p:cNvSpPr/>
            <p:nvPr/>
          </p:nvSpPr>
          <p:spPr>
            <a:xfrm>
              <a:off x="18117386" y="733876"/>
              <a:ext cx="56617" cy="56650"/>
            </a:xfrm>
            <a:custGeom>
              <a:avLst/>
              <a:gdLst>
                <a:gd name="connsiteX0" fmla="*/ 0 w 56617"/>
                <a:gd name="connsiteY0" fmla="*/ 28562 h 56650"/>
                <a:gd name="connsiteX1" fmla="*/ 28383 w 56617"/>
                <a:gd name="connsiteY1" fmla="*/ 56650 h 56650"/>
                <a:gd name="connsiteX2" fmla="*/ 56618 w 56617"/>
                <a:gd name="connsiteY2" fmla="*/ 28088 h 56650"/>
                <a:gd name="connsiteX3" fmla="*/ 28235 w 56617"/>
                <a:gd name="connsiteY3" fmla="*/ 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" h="56650">
                  <a:moveTo>
                    <a:pt x="0" y="28562"/>
                  </a:moveTo>
                  <a:lnTo>
                    <a:pt x="28383" y="56650"/>
                  </a:lnTo>
                  <a:lnTo>
                    <a:pt x="56618" y="28088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 398">
              <a:extLst>
                <a:ext uri="{FF2B5EF4-FFF2-40B4-BE49-F238E27FC236}">
                  <a16:creationId xmlns:a16="http://schemas.microsoft.com/office/drawing/2014/main" id="{679839CE-C38A-3E4C-86D2-269DB8A22C7C}"/>
                </a:ext>
              </a:extLst>
            </p:cNvPr>
            <p:cNvSpPr/>
            <p:nvPr/>
          </p:nvSpPr>
          <p:spPr>
            <a:xfrm>
              <a:off x="18149521" y="827875"/>
              <a:ext cx="56967" cy="57004"/>
            </a:xfrm>
            <a:custGeom>
              <a:avLst/>
              <a:gdLst>
                <a:gd name="connsiteX0" fmla="*/ 56967 w 56967"/>
                <a:gd name="connsiteY0" fmla="*/ 28088 h 57004"/>
                <a:gd name="connsiteX1" fmla="*/ 28585 w 56967"/>
                <a:gd name="connsiteY1" fmla="*/ 0 h 57004"/>
                <a:gd name="connsiteX2" fmla="*/ 0 w 56967"/>
                <a:gd name="connsiteY2" fmla="*/ 28917 h 57004"/>
                <a:gd name="connsiteX3" fmla="*/ 28383 w 56967"/>
                <a:gd name="connsiteY3" fmla="*/ 57004 h 5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67" h="57004">
                  <a:moveTo>
                    <a:pt x="56967" y="28088"/>
                  </a:moveTo>
                  <a:lnTo>
                    <a:pt x="28585" y="0"/>
                  </a:lnTo>
                  <a:lnTo>
                    <a:pt x="0" y="28917"/>
                  </a:lnTo>
                  <a:lnTo>
                    <a:pt x="28383" y="5700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 399">
              <a:extLst>
                <a:ext uri="{FF2B5EF4-FFF2-40B4-BE49-F238E27FC236}">
                  <a16:creationId xmlns:a16="http://schemas.microsoft.com/office/drawing/2014/main" id="{DC301807-0DD7-294B-9E8B-9166C4BCB026}"/>
                </a:ext>
              </a:extLst>
            </p:cNvPr>
            <p:cNvSpPr/>
            <p:nvPr/>
          </p:nvSpPr>
          <p:spPr>
            <a:xfrm>
              <a:off x="18117213" y="795903"/>
              <a:ext cx="58192" cy="58216"/>
            </a:xfrm>
            <a:custGeom>
              <a:avLst/>
              <a:gdLst>
                <a:gd name="connsiteX0" fmla="*/ 0 w 58192"/>
                <a:gd name="connsiteY0" fmla="*/ 28917 h 58216"/>
                <a:gd name="connsiteX1" fmla="*/ 29606 w 58192"/>
                <a:gd name="connsiteY1" fmla="*/ 58216 h 58216"/>
                <a:gd name="connsiteX2" fmla="*/ 58192 w 58192"/>
                <a:gd name="connsiteY2" fmla="*/ 29300 h 58216"/>
                <a:gd name="connsiteX3" fmla="*/ 28585 w 58192"/>
                <a:gd name="connsiteY3" fmla="*/ 0 h 5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92" h="58216">
                  <a:moveTo>
                    <a:pt x="0" y="28917"/>
                  </a:moveTo>
                  <a:lnTo>
                    <a:pt x="29606" y="58216"/>
                  </a:lnTo>
                  <a:lnTo>
                    <a:pt x="58192" y="29300"/>
                  </a:lnTo>
                  <a:lnTo>
                    <a:pt x="2858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 400">
              <a:extLst>
                <a:ext uri="{FF2B5EF4-FFF2-40B4-BE49-F238E27FC236}">
                  <a16:creationId xmlns:a16="http://schemas.microsoft.com/office/drawing/2014/main" id="{7EEA61C2-D13F-3843-84D5-980D5A40DCA8}"/>
                </a:ext>
              </a:extLst>
            </p:cNvPr>
            <p:cNvSpPr/>
            <p:nvPr/>
          </p:nvSpPr>
          <p:spPr>
            <a:xfrm>
              <a:off x="18116413" y="670397"/>
              <a:ext cx="58068" cy="58102"/>
            </a:xfrm>
            <a:custGeom>
              <a:avLst/>
              <a:gdLst>
                <a:gd name="connsiteX0" fmla="*/ 0 w 58068"/>
                <a:gd name="connsiteY0" fmla="*/ 29225 h 58102"/>
                <a:gd name="connsiteX1" fmla="*/ 29179 w 58068"/>
                <a:gd name="connsiteY1" fmla="*/ 58102 h 58102"/>
                <a:gd name="connsiteX2" fmla="*/ 58069 w 58068"/>
                <a:gd name="connsiteY2" fmla="*/ 28877 h 58102"/>
                <a:gd name="connsiteX3" fmla="*/ 28890 w 58068"/>
                <a:gd name="connsiteY3" fmla="*/ 0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68" h="58102">
                  <a:moveTo>
                    <a:pt x="0" y="29225"/>
                  </a:moveTo>
                  <a:lnTo>
                    <a:pt x="29179" y="58102"/>
                  </a:lnTo>
                  <a:lnTo>
                    <a:pt x="58069" y="28877"/>
                  </a:lnTo>
                  <a:lnTo>
                    <a:pt x="28890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 401">
              <a:extLst>
                <a:ext uri="{FF2B5EF4-FFF2-40B4-BE49-F238E27FC236}">
                  <a16:creationId xmlns:a16="http://schemas.microsoft.com/office/drawing/2014/main" id="{6EDEB232-3A84-C34C-B025-A97673A237AF}"/>
                </a:ext>
              </a:extLst>
            </p:cNvPr>
            <p:cNvSpPr/>
            <p:nvPr/>
          </p:nvSpPr>
          <p:spPr>
            <a:xfrm>
              <a:off x="18025830" y="828026"/>
              <a:ext cx="55102" cy="55419"/>
            </a:xfrm>
            <a:custGeom>
              <a:avLst/>
              <a:gdLst>
                <a:gd name="connsiteX0" fmla="*/ 26719 w 55102"/>
                <a:gd name="connsiteY0" fmla="*/ 0 h 55419"/>
                <a:gd name="connsiteX1" fmla="*/ 0 w 55102"/>
                <a:gd name="connsiteY1" fmla="*/ 27030 h 55419"/>
                <a:gd name="connsiteX2" fmla="*/ 28084 w 55102"/>
                <a:gd name="connsiteY2" fmla="*/ 55419 h 55419"/>
                <a:gd name="connsiteX3" fmla="*/ 55102 w 55102"/>
                <a:gd name="connsiteY3" fmla="*/ 28088 h 5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02" h="55419">
                  <a:moveTo>
                    <a:pt x="26719" y="0"/>
                  </a:moveTo>
                  <a:lnTo>
                    <a:pt x="0" y="27030"/>
                  </a:lnTo>
                  <a:lnTo>
                    <a:pt x="28084" y="55419"/>
                  </a:lnTo>
                  <a:lnTo>
                    <a:pt x="55102" y="2808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 402">
              <a:extLst>
                <a:ext uri="{FF2B5EF4-FFF2-40B4-BE49-F238E27FC236}">
                  <a16:creationId xmlns:a16="http://schemas.microsoft.com/office/drawing/2014/main" id="{8F63EBC6-E226-EB49-B99D-051B4ACF4221}"/>
                </a:ext>
              </a:extLst>
            </p:cNvPr>
            <p:cNvSpPr/>
            <p:nvPr/>
          </p:nvSpPr>
          <p:spPr>
            <a:xfrm>
              <a:off x="17988265" y="730791"/>
              <a:ext cx="60609" cy="60307"/>
            </a:xfrm>
            <a:custGeom>
              <a:avLst/>
              <a:gdLst>
                <a:gd name="connsiteX0" fmla="*/ 60610 w 60609"/>
                <a:gd name="connsiteY0" fmla="*/ 31746 h 60307"/>
                <a:gd name="connsiteX1" fmla="*/ 28532 w 60609"/>
                <a:gd name="connsiteY1" fmla="*/ 0 h 60307"/>
                <a:gd name="connsiteX2" fmla="*/ 0 w 60609"/>
                <a:gd name="connsiteY2" fmla="*/ 28269 h 60307"/>
                <a:gd name="connsiteX3" fmla="*/ 32375 w 60609"/>
                <a:gd name="connsiteY3" fmla="*/ 60308 h 6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09" h="60307">
                  <a:moveTo>
                    <a:pt x="60610" y="31746"/>
                  </a:moveTo>
                  <a:lnTo>
                    <a:pt x="28532" y="0"/>
                  </a:lnTo>
                  <a:lnTo>
                    <a:pt x="0" y="28269"/>
                  </a:lnTo>
                  <a:lnTo>
                    <a:pt x="32375" y="6030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 403">
              <a:extLst>
                <a:ext uri="{FF2B5EF4-FFF2-40B4-BE49-F238E27FC236}">
                  <a16:creationId xmlns:a16="http://schemas.microsoft.com/office/drawing/2014/main" id="{DC3BB524-B07D-6E4A-A4D5-C0F58466D362}"/>
                </a:ext>
              </a:extLst>
            </p:cNvPr>
            <p:cNvSpPr/>
            <p:nvPr/>
          </p:nvSpPr>
          <p:spPr>
            <a:xfrm>
              <a:off x="17959277" y="761736"/>
              <a:ext cx="58690" cy="58729"/>
            </a:xfrm>
            <a:custGeom>
              <a:avLst/>
              <a:gdLst>
                <a:gd name="connsiteX0" fmla="*/ 32334 w 58690"/>
                <a:gd name="connsiteY0" fmla="*/ 58729 h 58729"/>
                <a:gd name="connsiteX1" fmla="*/ 58690 w 58690"/>
                <a:gd name="connsiteY1" fmla="*/ 32067 h 58729"/>
                <a:gd name="connsiteX2" fmla="*/ 26288 w 58690"/>
                <a:gd name="connsiteY2" fmla="*/ 0 h 58729"/>
                <a:gd name="connsiteX3" fmla="*/ 0 w 58690"/>
                <a:gd name="connsiteY3" fmla="*/ 26045 h 5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90" h="58729">
                  <a:moveTo>
                    <a:pt x="32334" y="58729"/>
                  </a:moveTo>
                  <a:lnTo>
                    <a:pt x="58690" y="32067"/>
                  </a:lnTo>
                  <a:lnTo>
                    <a:pt x="26288" y="0"/>
                  </a:lnTo>
                  <a:lnTo>
                    <a:pt x="0" y="2604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 404">
              <a:extLst>
                <a:ext uri="{FF2B5EF4-FFF2-40B4-BE49-F238E27FC236}">
                  <a16:creationId xmlns:a16="http://schemas.microsoft.com/office/drawing/2014/main" id="{BC507FAC-3EE4-B341-835B-3BAA627ED7AC}"/>
                </a:ext>
              </a:extLst>
            </p:cNvPr>
            <p:cNvSpPr/>
            <p:nvPr/>
          </p:nvSpPr>
          <p:spPr>
            <a:xfrm>
              <a:off x="18147975" y="639131"/>
              <a:ext cx="57414" cy="57439"/>
            </a:xfrm>
            <a:custGeom>
              <a:avLst/>
              <a:gdLst>
                <a:gd name="connsiteX0" fmla="*/ 0 w 57414"/>
                <a:gd name="connsiteY0" fmla="*/ 28563 h 57439"/>
                <a:gd name="connsiteX1" fmla="*/ 29179 w 57414"/>
                <a:gd name="connsiteY1" fmla="*/ 57440 h 57439"/>
                <a:gd name="connsiteX2" fmla="*/ 57414 w 57414"/>
                <a:gd name="connsiteY2" fmla="*/ 28877 h 57439"/>
                <a:gd name="connsiteX3" fmla="*/ 28235 w 57414"/>
                <a:gd name="connsiteY3" fmla="*/ 0 h 5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14" h="57439">
                  <a:moveTo>
                    <a:pt x="0" y="28563"/>
                  </a:moveTo>
                  <a:lnTo>
                    <a:pt x="29179" y="57440"/>
                  </a:lnTo>
                  <a:lnTo>
                    <a:pt x="57414" y="28877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 405">
              <a:extLst>
                <a:ext uri="{FF2B5EF4-FFF2-40B4-BE49-F238E27FC236}">
                  <a16:creationId xmlns:a16="http://schemas.microsoft.com/office/drawing/2014/main" id="{20898C8A-8F08-1C4F-910D-51165EAC9900}"/>
                </a:ext>
              </a:extLst>
            </p:cNvPr>
            <p:cNvSpPr/>
            <p:nvPr/>
          </p:nvSpPr>
          <p:spPr>
            <a:xfrm>
              <a:off x="18056588" y="858788"/>
              <a:ext cx="56652" cy="56974"/>
            </a:xfrm>
            <a:custGeom>
              <a:avLst/>
              <a:gdLst>
                <a:gd name="connsiteX0" fmla="*/ 27046 w 56652"/>
                <a:gd name="connsiteY0" fmla="*/ 0 h 56974"/>
                <a:gd name="connsiteX1" fmla="*/ 0 w 56652"/>
                <a:gd name="connsiteY1" fmla="*/ 27360 h 56974"/>
                <a:gd name="connsiteX2" fmla="*/ 29296 w 56652"/>
                <a:gd name="connsiteY2" fmla="*/ 56974 h 56974"/>
                <a:gd name="connsiteX3" fmla="*/ 56653 w 56652"/>
                <a:gd name="connsiteY3" fmla="*/ 29300 h 5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52" h="56974">
                  <a:moveTo>
                    <a:pt x="27046" y="0"/>
                  </a:moveTo>
                  <a:lnTo>
                    <a:pt x="0" y="27360"/>
                  </a:lnTo>
                  <a:lnTo>
                    <a:pt x="29296" y="56974"/>
                  </a:lnTo>
                  <a:lnTo>
                    <a:pt x="56653" y="2930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 406">
              <a:extLst>
                <a:ext uri="{FF2B5EF4-FFF2-40B4-BE49-F238E27FC236}">
                  <a16:creationId xmlns:a16="http://schemas.microsoft.com/office/drawing/2014/main" id="{28C18B3E-C095-7448-9775-098FD07D26E9}"/>
                </a:ext>
              </a:extLst>
            </p:cNvPr>
            <p:cNvSpPr/>
            <p:nvPr/>
          </p:nvSpPr>
          <p:spPr>
            <a:xfrm>
              <a:off x="18088557" y="890760"/>
              <a:ext cx="55768" cy="56093"/>
            </a:xfrm>
            <a:custGeom>
              <a:avLst/>
              <a:gdLst>
                <a:gd name="connsiteX0" fmla="*/ 27386 w 55768"/>
                <a:gd name="connsiteY0" fmla="*/ 0 h 56093"/>
                <a:gd name="connsiteX1" fmla="*/ 0 w 55768"/>
                <a:gd name="connsiteY1" fmla="*/ 27704 h 56093"/>
                <a:gd name="connsiteX2" fmla="*/ 28084 w 55768"/>
                <a:gd name="connsiteY2" fmla="*/ 56093 h 56093"/>
                <a:gd name="connsiteX3" fmla="*/ 55768 w 55768"/>
                <a:gd name="connsiteY3" fmla="*/ 28088 h 56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8" h="56093">
                  <a:moveTo>
                    <a:pt x="27386" y="0"/>
                  </a:moveTo>
                  <a:lnTo>
                    <a:pt x="0" y="27704"/>
                  </a:lnTo>
                  <a:lnTo>
                    <a:pt x="28084" y="56093"/>
                  </a:lnTo>
                  <a:lnTo>
                    <a:pt x="55768" y="2808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 407">
              <a:extLst>
                <a:ext uri="{FF2B5EF4-FFF2-40B4-BE49-F238E27FC236}">
                  <a16:creationId xmlns:a16="http://schemas.microsoft.com/office/drawing/2014/main" id="{B5335790-D97E-BE43-B9F4-D3FC249FD06B}"/>
                </a:ext>
              </a:extLst>
            </p:cNvPr>
            <p:cNvSpPr/>
            <p:nvPr/>
          </p:nvSpPr>
          <p:spPr>
            <a:xfrm>
              <a:off x="18082314" y="636952"/>
              <a:ext cx="60286" cy="59996"/>
            </a:xfrm>
            <a:custGeom>
              <a:avLst/>
              <a:gdLst>
                <a:gd name="connsiteX0" fmla="*/ 60287 w 60286"/>
                <a:gd name="connsiteY0" fmla="*/ 30772 h 59996"/>
                <a:gd name="connsiteX1" fmla="*/ 29193 w 60286"/>
                <a:gd name="connsiteY1" fmla="*/ 0 h 59996"/>
                <a:gd name="connsiteX2" fmla="*/ 0 w 60286"/>
                <a:gd name="connsiteY2" fmla="*/ 28925 h 59996"/>
                <a:gd name="connsiteX3" fmla="*/ 31397 w 60286"/>
                <a:gd name="connsiteY3" fmla="*/ 59997 h 5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86" h="59996">
                  <a:moveTo>
                    <a:pt x="60287" y="30772"/>
                  </a:moveTo>
                  <a:lnTo>
                    <a:pt x="29193" y="0"/>
                  </a:lnTo>
                  <a:lnTo>
                    <a:pt x="0" y="28925"/>
                  </a:lnTo>
                  <a:lnTo>
                    <a:pt x="31397" y="5999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 408">
              <a:extLst>
                <a:ext uri="{FF2B5EF4-FFF2-40B4-BE49-F238E27FC236}">
                  <a16:creationId xmlns:a16="http://schemas.microsoft.com/office/drawing/2014/main" id="{CAC82B72-BA29-FD43-9EBC-369A7419EB94}"/>
                </a:ext>
              </a:extLst>
            </p:cNvPr>
            <p:cNvSpPr/>
            <p:nvPr/>
          </p:nvSpPr>
          <p:spPr>
            <a:xfrm>
              <a:off x="18145439" y="569309"/>
              <a:ext cx="64404" cy="64445"/>
            </a:xfrm>
            <a:custGeom>
              <a:avLst/>
              <a:gdLst>
                <a:gd name="connsiteX0" fmla="*/ 64404 w 64404"/>
                <a:gd name="connsiteY0" fmla="*/ 30391 h 64445"/>
                <a:gd name="connsiteX1" fmla="*/ 34340 w 64404"/>
                <a:gd name="connsiteY1" fmla="*/ 0 h 64445"/>
                <a:gd name="connsiteX2" fmla="*/ 0 w 64404"/>
                <a:gd name="connsiteY2" fmla="*/ 34023 h 64445"/>
                <a:gd name="connsiteX3" fmla="*/ 30741 w 64404"/>
                <a:gd name="connsiteY3" fmla="*/ 64445 h 64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04" h="64445">
                  <a:moveTo>
                    <a:pt x="64404" y="30391"/>
                  </a:moveTo>
                  <a:lnTo>
                    <a:pt x="34340" y="0"/>
                  </a:lnTo>
                  <a:lnTo>
                    <a:pt x="0" y="34023"/>
                  </a:lnTo>
                  <a:lnTo>
                    <a:pt x="30741" y="6444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 409">
              <a:extLst>
                <a:ext uri="{FF2B5EF4-FFF2-40B4-BE49-F238E27FC236}">
                  <a16:creationId xmlns:a16="http://schemas.microsoft.com/office/drawing/2014/main" id="{DDA3DD10-E8A9-5448-859F-55E31846B63D}"/>
                </a:ext>
              </a:extLst>
            </p:cNvPr>
            <p:cNvSpPr/>
            <p:nvPr/>
          </p:nvSpPr>
          <p:spPr>
            <a:xfrm>
              <a:off x="18114207" y="606008"/>
              <a:ext cx="59301" cy="59012"/>
            </a:xfrm>
            <a:custGeom>
              <a:avLst/>
              <a:gdLst>
                <a:gd name="connsiteX0" fmla="*/ 59301 w 59301"/>
                <a:gd name="connsiteY0" fmla="*/ 30450 h 59012"/>
                <a:gd name="connsiteX1" fmla="*/ 28533 w 59301"/>
                <a:gd name="connsiteY1" fmla="*/ 0 h 59012"/>
                <a:gd name="connsiteX2" fmla="*/ 0 w 59301"/>
                <a:gd name="connsiteY2" fmla="*/ 28269 h 59012"/>
                <a:gd name="connsiteX3" fmla="*/ 31066 w 59301"/>
                <a:gd name="connsiteY3" fmla="*/ 59012 h 5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301" h="59012">
                  <a:moveTo>
                    <a:pt x="59301" y="30450"/>
                  </a:moveTo>
                  <a:lnTo>
                    <a:pt x="28533" y="0"/>
                  </a:lnTo>
                  <a:lnTo>
                    <a:pt x="0" y="28269"/>
                  </a:lnTo>
                  <a:lnTo>
                    <a:pt x="31066" y="5901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 410">
              <a:extLst>
                <a:ext uri="{FF2B5EF4-FFF2-40B4-BE49-F238E27FC236}">
                  <a16:creationId xmlns:a16="http://schemas.microsoft.com/office/drawing/2014/main" id="{B69FE5B2-E9F6-C943-B4CB-236A426A48F0}"/>
                </a:ext>
              </a:extLst>
            </p:cNvPr>
            <p:cNvSpPr/>
            <p:nvPr/>
          </p:nvSpPr>
          <p:spPr>
            <a:xfrm>
              <a:off x="18119314" y="921522"/>
              <a:ext cx="56115" cy="56443"/>
            </a:xfrm>
            <a:custGeom>
              <a:avLst/>
              <a:gdLst>
                <a:gd name="connsiteX0" fmla="*/ 27713 w 56115"/>
                <a:gd name="connsiteY0" fmla="*/ 0 h 56443"/>
                <a:gd name="connsiteX1" fmla="*/ 0 w 56115"/>
                <a:gd name="connsiteY1" fmla="*/ 28033 h 56443"/>
                <a:gd name="connsiteX2" fmla="*/ 28106 w 56115"/>
                <a:gd name="connsiteY2" fmla="*/ 56444 h 56443"/>
                <a:gd name="connsiteX3" fmla="*/ 56116 w 56115"/>
                <a:gd name="connsiteY3" fmla="*/ 28109 h 5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15" h="56443">
                  <a:moveTo>
                    <a:pt x="27713" y="0"/>
                  </a:moveTo>
                  <a:lnTo>
                    <a:pt x="0" y="28033"/>
                  </a:lnTo>
                  <a:lnTo>
                    <a:pt x="28106" y="56444"/>
                  </a:lnTo>
                  <a:lnTo>
                    <a:pt x="56116" y="2810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 411">
              <a:extLst>
                <a:ext uri="{FF2B5EF4-FFF2-40B4-BE49-F238E27FC236}">
                  <a16:creationId xmlns:a16="http://schemas.microsoft.com/office/drawing/2014/main" id="{1DE155DA-2CB1-3644-AC6E-DDE6A55171B2}"/>
                </a:ext>
              </a:extLst>
            </p:cNvPr>
            <p:cNvSpPr/>
            <p:nvPr/>
          </p:nvSpPr>
          <p:spPr>
            <a:xfrm>
              <a:off x="18051083" y="668552"/>
              <a:ext cx="59956" cy="59661"/>
            </a:xfrm>
            <a:custGeom>
              <a:avLst/>
              <a:gdLst>
                <a:gd name="connsiteX0" fmla="*/ 59956 w 59956"/>
                <a:gd name="connsiteY0" fmla="*/ 31099 h 59661"/>
                <a:gd name="connsiteX1" fmla="*/ 28531 w 59956"/>
                <a:gd name="connsiteY1" fmla="*/ 0 h 59661"/>
                <a:gd name="connsiteX2" fmla="*/ 0 w 59956"/>
                <a:gd name="connsiteY2" fmla="*/ 28269 h 59661"/>
                <a:gd name="connsiteX3" fmla="*/ 31721 w 59956"/>
                <a:gd name="connsiteY3" fmla="*/ 59662 h 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956" h="59661">
                  <a:moveTo>
                    <a:pt x="59956" y="31099"/>
                  </a:moveTo>
                  <a:lnTo>
                    <a:pt x="28531" y="0"/>
                  </a:lnTo>
                  <a:lnTo>
                    <a:pt x="0" y="28269"/>
                  </a:lnTo>
                  <a:lnTo>
                    <a:pt x="31721" y="5966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 412">
              <a:extLst>
                <a:ext uri="{FF2B5EF4-FFF2-40B4-BE49-F238E27FC236}">
                  <a16:creationId xmlns:a16="http://schemas.microsoft.com/office/drawing/2014/main" id="{B1E69B5E-B4C3-A24A-9EB0-4D679B6B10BB}"/>
                </a:ext>
              </a:extLst>
            </p:cNvPr>
            <p:cNvSpPr/>
            <p:nvPr/>
          </p:nvSpPr>
          <p:spPr>
            <a:xfrm>
              <a:off x="18019497" y="699497"/>
              <a:ext cx="60634" cy="60337"/>
            </a:xfrm>
            <a:custGeom>
              <a:avLst/>
              <a:gdLst>
                <a:gd name="connsiteX0" fmla="*/ 60635 w 60634"/>
                <a:gd name="connsiteY0" fmla="*/ 31421 h 60337"/>
                <a:gd name="connsiteX1" fmla="*/ 28885 w 60634"/>
                <a:gd name="connsiteY1" fmla="*/ 0 h 60337"/>
                <a:gd name="connsiteX2" fmla="*/ 0 w 60634"/>
                <a:gd name="connsiteY2" fmla="*/ 28619 h 60337"/>
                <a:gd name="connsiteX3" fmla="*/ 32050 w 60634"/>
                <a:gd name="connsiteY3" fmla="*/ 60337 h 6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4" h="60337">
                  <a:moveTo>
                    <a:pt x="60635" y="31421"/>
                  </a:moveTo>
                  <a:lnTo>
                    <a:pt x="28885" y="0"/>
                  </a:lnTo>
                  <a:lnTo>
                    <a:pt x="0" y="28619"/>
                  </a:lnTo>
                  <a:lnTo>
                    <a:pt x="32050" y="6033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 413">
              <a:extLst>
                <a:ext uri="{FF2B5EF4-FFF2-40B4-BE49-F238E27FC236}">
                  <a16:creationId xmlns:a16="http://schemas.microsoft.com/office/drawing/2014/main" id="{877D9FDF-0F9D-AC4D-9E32-F889363637BD}"/>
                </a:ext>
              </a:extLst>
            </p:cNvPr>
            <p:cNvSpPr/>
            <p:nvPr/>
          </p:nvSpPr>
          <p:spPr>
            <a:xfrm>
              <a:off x="17994284" y="796476"/>
              <a:ext cx="55564" cy="55878"/>
            </a:xfrm>
            <a:custGeom>
              <a:avLst/>
              <a:gdLst>
                <a:gd name="connsiteX0" fmla="*/ 26385 w 55564"/>
                <a:gd name="connsiteY0" fmla="*/ 0 h 55878"/>
                <a:gd name="connsiteX1" fmla="*/ 0 w 55564"/>
                <a:gd name="connsiteY1" fmla="*/ 26692 h 55878"/>
                <a:gd name="connsiteX2" fmla="*/ 28873 w 55564"/>
                <a:gd name="connsiteY2" fmla="*/ 55878 h 55878"/>
                <a:gd name="connsiteX3" fmla="*/ 55565 w 55564"/>
                <a:gd name="connsiteY3" fmla="*/ 28877 h 55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564" h="55878">
                  <a:moveTo>
                    <a:pt x="26385" y="0"/>
                  </a:moveTo>
                  <a:lnTo>
                    <a:pt x="0" y="26692"/>
                  </a:lnTo>
                  <a:lnTo>
                    <a:pt x="28873" y="55878"/>
                  </a:lnTo>
                  <a:lnTo>
                    <a:pt x="55565" y="2887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 414">
              <a:extLst>
                <a:ext uri="{FF2B5EF4-FFF2-40B4-BE49-F238E27FC236}">
                  <a16:creationId xmlns:a16="http://schemas.microsoft.com/office/drawing/2014/main" id="{144D0EB5-9631-8643-BB5C-72F9FCBB95FE}"/>
                </a:ext>
              </a:extLst>
            </p:cNvPr>
            <p:cNvSpPr/>
            <p:nvPr/>
          </p:nvSpPr>
          <p:spPr>
            <a:xfrm>
              <a:off x="18150093" y="952304"/>
              <a:ext cx="56420" cy="56752"/>
            </a:xfrm>
            <a:custGeom>
              <a:avLst/>
              <a:gdLst>
                <a:gd name="connsiteX0" fmla="*/ 28039 w 56420"/>
                <a:gd name="connsiteY0" fmla="*/ 0 h 56752"/>
                <a:gd name="connsiteX1" fmla="*/ 0 w 56420"/>
                <a:gd name="connsiteY1" fmla="*/ 28363 h 56752"/>
                <a:gd name="connsiteX2" fmla="*/ 28084 w 56420"/>
                <a:gd name="connsiteY2" fmla="*/ 56753 h 56752"/>
                <a:gd name="connsiteX3" fmla="*/ 56420 w 56420"/>
                <a:gd name="connsiteY3" fmla="*/ 28088 h 5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20" h="56752">
                  <a:moveTo>
                    <a:pt x="28039" y="0"/>
                  </a:moveTo>
                  <a:lnTo>
                    <a:pt x="0" y="28363"/>
                  </a:lnTo>
                  <a:lnTo>
                    <a:pt x="28084" y="56753"/>
                  </a:lnTo>
                  <a:lnTo>
                    <a:pt x="56420" y="2808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 415">
              <a:extLst>
                <a:ext uri="{FF2B5EF4-FFF2-40B4-BE49-F238E27FC236}">
                  <a16:creationId xmlns:a16="http://schemas.microsoft.com/office/drawing/2014/main" id="{68419014-246D-FE4A-9E41-72EF55881AD9}"/>
                </a:ext>
              </a:extLst>
            </p:cNvPr>
            <p:cNvSpPr/>
            <p:nvPr/>
          </p:nvSpPr>
          <p:spPr>
            <a:xfrm>
              <a:off x="18274159" y="697700"/>
              <a:ext cx="60714" cy="61101"/>
            </a:xfrm>
            <a:custGeom>
              <a:avLst/>
              <a:gdLst>
                <a:gd name="connsiteX0" fmla="*/ 28376 w 60714"/>
                <a:gd name="connsiteY0" fmla="*/ 61101 h 61101"/>
                <a:gd name="connsiteX1" fmla="*/ 60714 w 60714"/>
                <a:gd name="connsiteY1" fmla="*/ 28389 h 61101"/>
                <a:gd name="connsiteX2" fmla="*/ 32633 w 60714"/>
                <a:gd name="connsiteY2" fmla="*/ 0 h 61101"/>
                <a:gd name="connsiteX3" fmla="*/ 0 w 60714"/>
                <a:gd name="connsiteY3" fmla="*/ 33013 h 6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14" h="61101">
                  <a:moveTo>
                    <a:pt x="28376" y="61101"/>
                  </a:moveTo>
                  <a:lnTo>
                    <a:pt x="60714" y="28389"/>
                  </a:lnTo>
                  <a:lnTo>
                    <a:pt x="32633" y="0"/>
                  </a:lnTo>
                  <a:lnTo>
                    <a:pt x="0" y="3301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 416">
              <a:extLst>
                <a:ext uri="{FF2B5EF4-FFF2-40B4-BE49-F238E27FC236}">
                  <a16:creationId xmlns:a16="http://schemas.microsoft.com/office/drawing/2014/main" id="{2FE74651-0314-534F-973D-8CF5B0C2033A}"/>
                </a:ext>
              </a:extLst>
            </p:cNvPr>
            <p:cNvSpPr/>
            <p:nvPr/>
          </p:nvSpPr>
          <p:spPr>
            <a:xfrm>
              <a:off x="18336346" y="759904"/>
              <a:ext cx="60058" cy="60441"/>
            </a:xfrm>
            <a:custGeom>
              <a:avLst/>
              <a:gdLst>
                <a:gd name="connsiteX0" fmla="*/ 28376 w 60058"/>
                <a:gd name="connsiteY0" fmla="*/ 60442 h 60441"/>
                <a:gd name="connsiteX1" fmla="*/ 60059 w 60058"/>
                <a:gd name="connsiteY1" fmla="*/ 28389 h 60441"/>
                <a:gd name="connsiteX2" fmla="*/ 31978 w 60058"/>
                <a:gd name="connsiteY2" fmla="*/ 0 h 60441"/>
                <a:gd name="connsiteX3" fmla="*/ 0 w 60058"/>
                <a:gd name="connsiteY3" fmla="*/ 32354 h 6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58" h="60441">
                  <a:moveTo>
                    <a:pt x="28376" y="60442"/>
                  </a:moveTo>
                  <a:lnTo>
                    <a:pt x="60059" y="28389"/>
                  </a:lnTo>
                  <a:lnTo>
                    <a:pt x="31978" y="0"/>
                  </a:lnTo>
                  <a:lnTo>
                    <a:pt x="0" y="3235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 417">
              <a:extLst>
                <a:ext uri="{FF2B5EF4-FFF2-40B4-BE49-F238E27FC236}">
                  <a16:creationId xmlns:a16="http://schemas.microsoft.com/office/drawing/2014/main" id="{4CCDEBFD-62E8-C846-8173-B146E0C3FA7F}"/>
                </a:ext>
              </a:extLst>
            </p:cNvPr>
            <p:cNvSpPr/>
            <p:nvPr/>
          </p:nvSpPr>
          <p:spPr>
            <a:xfrm>
              <a:off x="18241846" y="665383"/>
              <a:ext cx="62266" cy="62655"/>
            </a:xfrm>
            <a:custGeom>
              <a:avLst/>
              <a:gdLst>
                <a:gd name="connsiteX0" fmla="*/ 29605 w 62266"/>
                <a:gd name="connsiteY0" fmla="*/ 62656 h 62655"/>
                <a:gd name="connsiteX1" fmla="*/ 62266 w 62266"/>
                <a:gd name="connsiteY1" fmla="*/ 29614 h 62655"/>
                <a:gd name="connsiteX2" fmla="*/ 32978 w 62266"/>
                <a:gd name="connsiteY2" fmla="*/ 0 h 62655"/>
                <a:gd name="connsiteX3" fmla="*/ 0 w 62266"/>
                <a:gd name="connsiteY3" fmla="*/ 33356 h 6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66" h="62655">
                  <a:moveTo>
                    <a:pt x="29605" y="62656"/>
                  </a:moveTo>
                  <a:lnTo>
                    <a:pt x="62266" y="29614"/>
                  </a:lnTo>
                  <a:lnTo>
                    <a:pt x="32978" y="0"/>
                  </a:lnTo>
                  <a:lnTo>
                    <a:pt x="0" y="33356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 418">
              <a:extLst>
                <a:ext uri="{FF2B5EF4-FFF2-40B4-BE49-F238E27FC236}">
                  <a16:creationId xmlns:a16="http://schemas.microsoft.com/office/drawing/2014/main" id="{D5EE77A1-8111-BE44-B76C-6829399DBF07}"/>
                </a:ext>
              </a:extLst>
            </p:cNvPr>
            <p:cNvSpPr/>
            <p:nvPr/>
          </p:nvSpPr>
          <p:spPr>
            <a:xfrm>
              <a:off x="18210763" y="634291"/>
              <a:ext cx="61381" cy="61774"/>
            </a:xfrm>
            <a:custGeom>
              <a:avLst/>
              <a:gdLst>
                <a:gd name="connsiteX0" fmla="*/ 28383 w 61381"/>
                <a:gd name="connsiteY0" fmla="*/ 61775 h 61774"/>
                <a:gd name="connsiteX1" fmla="*/ 61382 w 61381"/>
                <a:gd name="connsiteY1" fmla="*/ 28389 h 61774"/>
                <a:gd name="connsiteX2" fmla="*/ 33300 w 61381"/>
                <a:gd name="connsiteY2" fmla="*/ 0 h 61774"/>
                <a:gd name="connsiteX3" fmla="*/ 0 w 61381"/>
                <a:gd name="connsiteY3" fmla="*/ 33687 h 6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81" h="61774">
                  <a:moveTo>
                    <a:pt x="28383" y="61775"/>
                  </a:moveTo>
                  <a:lnTo>
                    <a:pt x="61382" y="28389"/>
                  </a:lnTo>
                  <a:lnTo>
                    <a:pt x="33300" y="0"/>
                  </a:lnTo>
                  <a:lnTo>
                    <a:pt x="0" y="3368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 419">
              <a:extLst>
                <a:ext uri="{FF2B5EF4-FFF2-40B4-BE49-F238E27FC236}">
                  <a16:creationId xmlns:a16="http://schemas.microsoft.com/office/drawing/2014/main" id="{4C42AE7D-F2A5-E649-AA8F-1ABC93466227}"/>
                </a:ext>
              </a:extLst>
            </p:cNvPr>
            <p:cNvSpPr/>
            <p:nvPr/>
          </p:nvSpPr>
          <p:spPr>
            <a:xfrm>
              <a:off x="18367431" y="790995"/>
              <a:ext cx="61712" cy="61756"/>
            </a:xfrm>
            <a:custGeom>
              <a:avLst/>
              <a:gdLst>
                <a:gd name="connsiteX0" fmla="*/ 30039 w 61712"/>
                <a:gd name="connsiteY0" fmla="*/ 61757 h 61756"/>
                <a:gd name="connsiteX1" fmla="*/ 61712 w 61712"/>
                <a:gd name="connsiteY1" fmla="*/ 30383 h 61756"/>
                <a:gd name="connsiteX2" fmla="*/ 31654 w 61712"/>
                <a:gd name="connsiteY2" fmla="*/ 0 h 61756"/>
                <a:gd name="connsiteX3" fmla="*/ 0 w 61712"/>
                <a:gd name="connsiteY3" fmla="*/ 32023 h 6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12" h="61756">
                  <a:moveTo>
                    <a:pt x="30039" y="61757"/>
                  </a:moveTo>
                  <a:lnTo>
                    <a:pt x="61712" y="30383"/>
                  </a:lnTo>
                  <a:lnTo>
                    <a:pt x="31654" y="0"/>
                  </a:lnTo>
                  <a:lnTo>
                    <a:pt x="0" y="3202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 420">
              <a:extLst>
                <a:ext uri="{FF2B5EF4-FFF2-40B4-BE49-F238E27FC236}">
                  <a16:creationId xmlns:a16="http://schemas.microsoft.com/office/drawing/2014/main" id="{1E71D337-4B63-8F4D-9BF5-C7F07957B2A7}"/>
                </a:ext>
              </a:extLst>
            </p:cNvPr>
            <p:cNvSpPr/>
            <p:nvPr/>
          </p:nvSpPr>
          <p:spPr>
            <a:xfrm>
              <a:off x="18305243" y="728791"/>
              <a:ext cx="60410" cy="60792"/>
            </a:xfrm>
            <a:custGeom>
              <a:avLst/>
              <a:gdLst>
                <a:gd name="connsiteX0" fmla="*/ 28395 w 60410"/>
                <a:gd name="connsiteY0" fmla="*/ 60792 h 60792"/>
                <a:gd name="connsiteX1" fmla="*/ 60410 w 60410"/>
                <a:gd name="connsiteY1" fmla="*/ 28411 h 60792"/>
                <a:gd name="connsiteX2" fmla="*/ 32301 w 60410"/>
                <a:gd name="connsiteY2" fmla="*/ 0 h 60792"/>
                <a:gd name="connsiteX3" fmla="*/ 0 w 60410"/>
                <a:gd name="connsiteY3" fmla="*/ 32684 h 6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10" h="60792">
                  <a:moveTo>
                    <a:pt x="28395" y="60792"/>
                  </a:moveTo>
                  <a:lnTo>
                    <a:pt x="60410" y="28411"/>
                  </a:lnTo>
                  <a:lnTo>
                    <a:pt x="32301" y="0"/>
                  </a:lnTo>
                  <a:lnTo>
                    <a:pt x="0" y="3268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 421">
              <a:extLst>
                <a:ext uri="{FF2B5EF4-FFF2-40B4-BE49-F238E27FC236}">
                  <a16:creationId xmlns:a16="http://schemas.microsoft.com/office/drawing/2014/main" id="{ECF52E74-6A3C-F347-8E69-67B854ABD7A1}"/>
                </a:ext>
              </a:extLst>
            </p:cNvPr>
            <p:cNvSpPr/>
            <p:nvPr/>
          </p:nvSpPr>
          <p:spPr>
            <a:xfrm>
              <a:off x="18211887" y="951801"/>
              <a:ext cx="56943" cy="56679"/>
            </a:xfrm>
            <a:custGeom>
              <a:avLst/>
              <a:gdLst>
                <a:gd name="connsiteX0" fmla="*/ 0 w 56943"/>
                <a:gd name="connsiteY0" fmla="*/ 28562 h 56679"/>
                <a:gd name="connsiteX1" fmla="*/ 28412 w 56943"/>
                <a:gd name="connsiteY1" fmla="*/ 56679 h 56679"/>
                <a:gd name="connsiteX2" fmla="*/ 56944 w 56943"/>
                <a:gd name="connsiteY2" fmla="*/ 28411 h 56679"/>
                <a:gd name="connsiteX3" fmla="*/ 28235 w 56943"/>
                <a:gd name="connsiteY3" fmla="*/ 0 h 5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43" h="56679">
                  <a:moveTo>
                    <a:pt x="0" y="28562"/>
                  </a:moveTo>
                  <a:lnTo>
                    <a:pt x="28412" y="56679"/>
                  </a:lnTo>
                  <a:lnTo>
                    <a:pt x="56944" y="28411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 422">
              <a:extLst>
                <a:ext uri="{FF2B5EF4-FFF2-40B4-BE49-F238E27FC236}">
                  <a16:creationId xmlns:a16="http://schemas.microsoft.com/office/drawing/2014/main" id="{74BFF1CD-9F1F-1B44-851A-7EF17895F6E9}"/>
                </a:ext>
              </a:extLst>
            </p:cNvPr>
            <p:cNvSpPr/>
            <p:nvPr/>
          </p:nvSpPr>
          <p:spPr>
            <a:xfrm>
              <a:off x="18242793" y="920181"/>
              <a:ext cx="57622" cy="57355"/>
            </a:xfrm>
            <a:custGeom>
              <a:avLst/>
              <a:gdLst>
                <a:gd name="connsiteX0" fmla="*/ 0 w 57622"/>
                <a:gd name="connsiteY0" fmla="*/ 28917 h 57355"/>
                <a:gd name="connsiteX1" fmla="*/ 28733 w 57622"/>
                <a:gd name="connsiteY1" fmla="*/ 57355 h 57355"/>
                <a:gd name="connsiteX2" fmla="*/ 57622 w 57622"/>
                <a:gd name="connsiteY2" fmla="*/ 28736 h 57355"/>
                <a:gd name="connsiteX3" fmla="*/ 28581 w 57622"/>
                <a:gd name="connsiteY3" fmla="*/ 0 h 5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22" h="57355">
                  <a:moveTo>
                    <a:pt x="0" y="28917"/>
                  </a:moveTo>
                  <a:lnTo>
                    <a:pt x="28733" y="57355"/>
                  </a:lnTo>
                  <a:lnTo>
                    <a:pt x="57622" y="28736"/>
                  </a:lnTo>
                  <a:lnTo>
                    <a:pt x="2858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 423">
              <a:extLst>
                <a:ext uri="{FF2B5EF4-FFF2-40B4-BE49-F238E27FC236}">
                  <a16:creationId xmlns:a16="http://schemas.microsoft.com/office/drawing/2014/main" id="{9BFD0DCD-9AE5-B34A-8E26-8019775712FC}"/>
                </a:ext>
              </a:extLst>
            </p:cNvPr>
            <p:cNvSpPr/>
            <p:nvPr/>
          </p:nvSpPr>
          <p:spPr>
            <a:xfrm>
              <a:off x="18180850" y="983065"/>
              <a:ext cx="56748" cy="56783"/>
            </a:xfrm>
            <a:custGeom>
              <a:avLst/>
              <a:gdLst>
                <a:gd name="connsiteX0" fmla="*/ 0 w 56748"/>
                <a:gd name="connsiteY0" fmla="*/ 28694 h 56783"/>
                <a:gd name="connsiteX1" fmla="*/ 27788 w 56748"/>
                <a:gd name="connsiteY1" fmla="*/ 56784 h 56783"/>
                <a:gd name="connsiteX2" fmla="*/ 56749 w 56748"/>
                <a:gd name="connsiteY2" fmla="*/ 28090 h 56783"/>
                <a:gd name="connsiteX3" fmla="*/ 28364 w 56748"/>
                <a:gd name="connsiteY3" fmla="*/ 0 h 5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48" h="56783">
                  <a:moveTo>
                    <a:pt x="0" y="28694"/>
                  </a:moveTo>
                  <a:lnTo>
                    <a:pt x="27788" y="56784"/>
                  </a:lnTo>
                  <a:lnTo>
                    <a:pt x="56749" y="28090"/>
                  </a:lnTo>
                  <a:lnTo>
                    <a:pt x="28364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 424">
              <a:extLst>
                <a:ext uri="{FF2B5EF4-FFF2-40B4-BE49-F238E27FC236}">
                  <a16:creationId xmlns:a16="http://schemas.microsoft.com/office/drawing/2014/main" id="{5C12DD91-A345-D943-9B07-E1D45ED00C5F}"/>
                </a:ext>
              </a:extLst>
            </p:cNvPr>
            <p:cNvSpPr/>
            <p:nvPr/>
          </p:nvSpPr>
          <p:spPr>
            <a:xfrm>
              <a:off x="18336517" y="825721"/>
              <a:ext cx="58253" cy="57975"/>
            </a:xfrm>
            <a:custGeom>
              <a:avLst/>
              <a:gdLst>
                <a:gd name="connsiteX0" fmla="*/ 0 w 58253"/>
                <a:gd name="connsiteY0" fmla="*/ 28563 h 57975"/>
                <a:gd name="connsiteX1" fmla="*/ 29725 w 58253"/>
                <a:gd name="connsiteY1" fmla="*/ 57976 h 57975"/>
                <a:gd name="connsiteX2" fmla="*/ 58253 w 58253"/>
                <a:gd name="connsiteY2" fmla="*/ 29706 h 57975"/>
                <a:gd name="connsiteX3" fmla="*/ 28243 w 58253"/>
                <a:gd name="connsiteY3" fmla="*/ 0 h 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53" h="57975">
                  <a:moveTo>
                    <a:pt x="0" y="28563"/>
                  </a:moveTo>
                  <a:lnTo>
                    <a:pt x="29725" y="57976"/>
                  </a:lnTo>
                  <a:lnTo>
                    <a:pt x="58253" y="29706"/>
                  </a:lnTo>
                  <a:lnTo>
                    <a:pt x="28243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 425">
              <a:extLst>
                <a:ext uri="{FF2B5EF4-FFF2-40B4-BE49-F238E27FC236}">
                  <a16:creationId xmlns:a16="http://schemas.microsoft.com/office/drawing/2014/main" id="{42BD0D1D-A686-7A44-91E8-79CA632262BF}"/>
                </a:ext>
              </a:extLst>
            </p:cNvPr>
            <p:cNvSpPr/>
            <p:nvPr/>
          </p:nvSpPr>
          <p:spPr>
            <a:xfrm>
              <a:off x="18304958" y="856987"/>
              <a:ext cx="58585" cy="58310"/>
            </a:xfrm>
            <a:custGeom>
              <a:avLst/>
              <a:gdLst>
                <a:gd name="connsiteX0" fmla="*/ 0 w 58585"/>
                <a:gd name="connsiteY0" fmla="*/ 29225 h 58310"/>
                <a:gd name="connsiteX1" fmla="*/ 29393 w 58585"/>
                <a:gd name="connsiteY1" fmla="*/ 58310 h 58310"/>
                <a:gd name="connsiteX2" fmla="*/ 58586 w 58585"/>
                <a:gd name="connsiteY2" fmla="*/ 29386 h 58310"/>
                <a:gd name="connsiteX3" fmla="*/ 28889 w 58585"/>
                <a:gd name="connsiteY3" fmla="*/ 0 h 5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85" h="58310">
                  <a:moveTo>
                    <a:pt x="0" y="29225"/>
                  </a:moveTo>
                  <a:lnTo>
                    <a:pt x="29393" y="58310"/>
                  </a:lnTo>
                  <a:lnTo>
                    <a:pt x="58586" y="29386"/>
                  </a:lnTo>
                  <a:lnTo>
                    <a:pt x="28889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 426">
              <a:extLst>
                <a:ext uri="{FF2B5EF4-FFF2-40B4-BE49-F238E27FC236}">
                  <a16:creationId xmlns:a16="http://schemas.microsoft.com/office/drawing/2014/main" id="{FA3D8DDC-6DF0-3D47-8CC8-A054798FAF27}"/>
                </a:ext>
              </a:extLst>
            </p:cNvPr>
            <p:cNvSpPr/>
            <p:nvPr/>
          </p:nvSpPr>
          <p:spPr>
            <a:xfrm>
              <a:off x="18274054" y="888916"/>
              <a:ext cx="57587" cy="57325"/>
            </a:xfrm>
            <a:custGeom>
              <a:avLst/>
              <a:gdLst>
                <a:gd name="connsiteX0" fmla="*/ 0 w 57587"/>
                <a:gd name="connsiteY0" fmla="*/ 28562 h 57325"/>
                <a:gd name="connsiteX1" fmla="*/ 29060 w 57587"/>
                <a:gd name="connsiteY1" fmla="*/ 57326 h 57325"/>
                <a:gd name="connsiteX2" fmla="*/ 57588 w 57587"/>
                <a:gd name="connsiteY2" fmla="*/ 29057 h 57325"/>
                <a:gd name="connsiteX3" fmla="*/ 28233 w 57587"/>
                <a:gd name="connsiteY3" fmla="*/ 0 h 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587" h="57325">
                  <a:moveTo>
                    <a:pt x="0" y="28562"/>
                  </a:moveTo>
                  <a:lnTo>
                    <a:pt x="29060" y="57326"/>
                  </a:lnTo>
                  <a:lnTo>
                    <a:pt x="57588" y="29057"/>
                  </a:lnTo>
                  <a:lnTo>
                    <a:pt x="28233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 427">
              <a:extLst>
                <a:ext uri="{FF2B5EF4-FFF2-40B4-BE49-F238E27FC236}">
                  <a16:creationId xmlns:a16="http://schemas.microsoft.com/office/drawing/2014/main" id="{DBE8569B-E560-9B4B-BEAB-BCF15427A230}"/>
                </a:ext>
              </a:extLst>
            </p:cNvPr>
            <p:cNvSpPr/>
            <p:nvPr/>
          </p:nvSpPr>
          <p:spPr>
            <a:xfrm>
              <a:off x="17714625" y="1621668"/>
              <a:ext cx="271993" cy="293919"/>
            </a:xfrm>
            <a:custGeom>
              <a:avLst/>
              <a:gdLst>
                <a:gd name="connsiteX0" fmla="*/ 66062 w 271993"/>
                <a:gd name="connsiteY0" fmla="*/ 601 h 293919"/>
                <a:gd name="connsiteX1" fmla="*/ 61845 w 271993"/>
                <a:gd name="connsiteY1" fmla="*/ 1352 h 293919"/>
                <a:gd name="connsiteX2" fmla="*/ 10291 w 271993"/>
                <a:gd name="connsiteY2" fmla="*/ 74838 h 293919"/>
                <a:gd name="connsiteX3" fmla="*/ 571 w 271993"/>
                <a:gd name="connsiteY3" fmla="*/ 140218 h 293919"/>
                <a:gd name="connsiteX4" fmla="*/ 44898 w 271993"/>
                <a:gd name="connsiteY4" fmla="*/ 242727 h 293919"/>
                <a:gd name="connsiteX5" fmla="*/ 164660 w 271993"/>
                <a:gd name="connsiteY5" fmla="*/ 293919 h 293919"/>
                <a:gd name="connsiteX6" fmla="*/ 197421 w 271993"/>
                <a:gd name="connsiteY6" fmla="*/ 290869 h 293919"/>
                <a:gd name="connsiteX7" fmla="*/ 269960 w 271993"/>
                <a:gd name="connsiteY7" fmla="*/ 257932 h 293919"/>
                <a:gd name="connsiteX8" fmla="*/ 271464 w 271993"/>
                <a:gd name="connsiteY8" fmla="*/ 252819 h 293919"/>
                <a:gd name="connsiteX9" fmla="*/ 267109 w 271993"/>
                <a:gd name="connsiteY9" fmla="*/ 252904 h 293919"/>
                <a:gd name="connsiteX10" fmla="*/ 198635 w 271993"/>
                <a:gd name="connsiteY10" fmla="*/ 279456 h 293919"/>
                <a:gd name="connsiteX11" fmla="*/ 59469 w 271993"/>
                <a:gd name="connsiteY11" fmla="*/ 229261 h 293919"/>
                <a:gd name="connsiteX12" fmla="*/ 65409 w 271993"/>
                <a:gd name="connsiteY12" fmla="*/ 4991 h 293919"/>
                <a:gd name="connsiteX13" fmla="*/ 66062 w 271993"/>
                <a:gd name="connsiteY13" fmla="*/ 601 h 29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1993" h="293919">
                  <a:moveTo>
                    <a:pt x="66062" y="601"/>
                  </a:moveTo>
                  <a:cubicBezTo>
                    <a:pt x="64370" y="-1100"/>
                    <a:pt x="61845" y="1352"/>
                    <a:pt x="61845" y="1352"/>
                  </a:cubicBezTo>
                  <a:cubicBezTo>
                    <a:pt x="38088" y="24159"/>
                    <a:pt x="19706" y="48990"/>
                    <a:pt x="10291" y="74838"/>
                  </a:cubicBezTo>
                  <a:cubicBezTo>
                    <a:pt x="1926" y="97807"/>
                    <a:pt x="-1451" y="116955"/>
                    <a:pt x="571" y="140218"/>
                  </a:cubicBezTo>
                  <a:cubicBezTo>
                    <a:pt x="3737" y="176643"/>
                    <a:pt x="18890" y="214912"/>
                    <a:pt x="44898" y="242727"/>
                  </a:cubicBezTo>
                  <a:cubicBezTo>
                    <a:pt x="84173" y="284720"/>
                    <a:pt x="128078" y="293919"/>
                    <a:pt x="164660" y="293919"/>
                  </a:cubicBezTo>
                  <a:cubicBezTo>
                    <a:pt x="176437" y="293919"/>
                    <a:pt x="187486" y="292703"/>
                    <a:pt x="197421" y="290869"/>
                  </a:cubicBezTo>
                  <a:cubicBezTo>
                    <a:pt x="240999" y="282858"/>
                    <a:pt x="268656" y="258806"/>
                    <a:pt x="269960" y="257932"/>
                  </a:cubicBezTo>
                  <a:cubicBezTo>
                    <a:pt x="269960" y="257932"/>
                    <a:pt x="273246" y="255252"/>
                    <a:pt x="271464" y="252819"/>
                  </a:cubicBezTo>
                  <a:cubicBezTo>
                    <a:pt x="270004" y="250823"/>
                    <a:pt x="267109" y="252904"/>
                    <a:pt x="267109" y="252904"/>
                  </a:cubicBezTo>
                  <a:cubicBezTo>
                    <a:pt x="266824" y="253094"/>
                    <a:pt x="238164" y="272186"/>
                    <a:pt x="198635" y="279456"/>
                  </a:cubicBezTo>
                  <a:cubicBezTo>
                    <a:pt x="146417" y="289054"/>
                    <a:pt x="96206" y="268546"/>
                    <a:pt x="59469" y="229261"/>
                  </a:cubicBezTo>
                  <a:cubicBezTo>
                    <a:pt x="43516" y="212203"/>
                    <a:pt x="-36451" y="116451"/>
                    <a:pt x="65409" y="4991"/>
                  </a:cubicBezTo>
                  <a:cubicBezTo>
                    <a:pt x="65409" y="4991"/>
                    <a:pt x="67848" y="2378"/>
                    <a:pt x="66062" y="601"/>
                  </a:cubicBez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 428">
              <a:extLst>
                <a:ext uri="{FF2B5EF4-FFF2-40B4-BE49-F238E27FC236}">
                  <a16:creationId xmlns:a16="http://schemas.microsoft.com/office/drawing/2014/main" id="{15CB3C39-D629-134F-B5D7-AD23A84BF2AE}"/>
                </a:ext>
              </a:extLst>
            </p:cNvPr>
            <p:cNvSpPr/>
            <p:nvPr/>
          </p:nvSpPr>
          <p:spPr>
            <a:xfrm>
              <a:off x="17601127" y="1588692"/>
              <a:ext cx="439552" cy="439568"/>
            </a:xfrm>
            <a:custGeom>
              <a:avLst/>
              <a:gdLst>
                <a:gd name="connsiteX0" fmla="*/ 194824 w 439552"/>
                <a:gd name="connsiteY0" fmla="*/ 432815 h 439568"/>
                <a:gd name="connsiteX1" fmla="*/ 438416 w 439552"/>
                <a:gd name="connsiteY1" fmla="*/ 365658 h 439568"/>
                <a:gd name="connsiteX2" fmla="*/ 439050 w 439552"/>
                <a:gd name="connsiteY2" fmla="*/ 362180 h 439568"/>
                <a:gd name="connsiteX3" fmla="*/ 435961 w 439552"/>
                <a:gd name="connsiteY3" fmla="*/ 362256 h 439568"/>
                <a:gd name="connsiteX4" fmla="*/ 362392 w 439552"/>
                <a:gd name="connsiteY4" fmla="*/ 406207 h 439568"/>
                <a:gd name="connsiteX5" fmla="*/ 96943 w 439552"/>
                <a:gd name="connsiteY5" fmla="*/ 359329 h 439568"/>
                <a:gd name="connsiteX6" fmla="*/ 13317 w 439552"/>
                <a:gd name="connsiteY6" fmla="*/ 186689 h 439568"/>
                <a:gd name="connsiteX7" fmla="*/ 75740 w 439552"/>
                <a:gd name="connsiteY7" fmla="*/ 5838 h 439568"/>
                <a:gd name="connsiteX8" fmla="*/ 77463 w 439552"/>
                <a:gd name="connsiteY8" fmla="*/ 668 h 439568"/>
                <a:gd name="connsiteX9" fmla="*/ 72870 w 439552"/>
                <a:gd name="connsiteY9" fmla="*/ 1381 h 439568"/>
                <a:gd name="connsiteX10" fmla="*/ 14 w 439552"/>
                <a:gd name="connsiteY10" fmla="*/ 164832 h 439568"/>
                <a:gd name="connsiteX11" fmla="*/ 194824 w 439552"/>
                <a:gd name="connsiteY11" fmla="*/ 432815 h 43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9552" h="439568">
                  <a:moveTo>
                    <a:pt x="194824" y="432815"/>
                  </a:moveTo>
                  <a:cubicBezTo>
                    <a:pt x="335467" y="466076"/>
                    <a:pt x="438416" y="365658"/>
                    <a:pt x="438416" y="365658"/>
                  </a:cubicBezTo>
                  <a:cubicBezTo>
                    <a:pt x="438416" y="365658"/>
                    <a:pt x="440475" y="363605"/>
                    <a:pt x="439050" y="362180"/>
                  </a:cubicBezTo>
                  <a:cubicBezTo>
                    <a:pt x="437624" y="360755"/>
                    <a:pt x="435961" y="362256"/>
                    <a:pt x="435961" y="362256"/>
                  </a:cubicBezTo>
                  <a:cubicBezTo>
                    <a:pt x="409907" y="385614"/>
                    <a:pt x="362392" y="406207"/>
                    <a:pt x="362392" y="406207"/>
                  </a:cubicBezTo>
                  <a:cubicBezTo>
                    <a:pt x="271798" y="445483"/>
                    <a:pt x="171700" y="423313"/>
                    <a:pt x="96943" y="359329"/>
                  </a:cubicBezTo>
                  <a:cubicBezTo>
                    <a:pt x="22186" y="295336"/>
                    <a:pt x="13317" y="186689"/>
                    <a:pt x="13317" y="186689"/>
                  </a:cubicBezTo>
                  <a:cubicBezTo>
                    <a:pt x="7615" y="84057"/>
                    <a:pt x="72295" y="9515"/>
                    <a:pt x="75740" y="5838"/>
                  </a:cubicBezTo>
                  <a:cubicBezTo>
                    <a:pt x="79185" y="2151"/>
                    <a:pt x="77463" y="668"/>
                    <a:pt x="77463" y="668"/>
                  </a:cubicBezTo>
                  <a:cubicBezTo>
                    <a:pt x="75800" y="-1175"/>
                    <a:pt x="72870" y="1381"/>
                    <a:pt x="72870" y="1381"/>
                  </a:cubicBezTo>
                  <a:cubicBezTo>
                    <a:pt x="2548" y="72016"/>
                    <a:pt x="14" y="164832"/>
                    <a:pt x="14" y="164832"/>
                  </a:cubicBezTo>
                  <a:cubicBezTo>
                    <a:pt x="-1888" y="389102"/>
                    <a:pt x="194824" y="432815"/>
                    <a:pt x="194824" y="432815"/>
                  </a:cubicBez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 429">
              <a:extLst>
                <a:ext uri="{FF2B5EF4-FFF2-40B4-BE49-F238E27FC236}">
                  <a16:creationId xmlns:a16="http://schemas.microsoft.com/office/drawing/2014/main" id="{92A304FA-565B-4F44-AA95-FF695DB8BB60}"/>
                </a:ext>
              </a:extLst>
            </p:cNvPr>
            <p:cNvSpPr/>
            <p:nvPr/>
          </p:nvSpPr>
          <p:spPr>
            <a:xfrm>
              <a:off x="17470370" y="1511982"/>
              <a:ext cx="648002" cy="647758"/>
            </a:xfrm>
            <a:custGeom>
              <a:avLst/>
              <a:gdLst>
                <a:gd name="connsiteX0" fmla="*/ 642663 w 648002"/>
                <a:gd name="connsiteY0" fmla="*/ 534233 h 647758"/>
                <a:gd name="connsiteX1" fmla="*/ 355674 w 648002"/>
                <a:gd name="connsiteY1" fmla="*/ 631800 h 647758"/>
                <a:gd name="connsiteX2" fmla="*/ 113785 w 648002"/>
                <a:gd name="connsiteY2" fmla="*/ 508632 h 647758"/>
                <a:gd name="connsiteX3" fmla="*/ 17368 w 648002"/>
                <a:gd name="connsiteY3" fmla="*/ 236477 h 647758"/>
                <a:gd name="connsiteX4" fmla="*/ 114140 w 648002"/>
                <a:gd name="connsiteY4" fmla="*/ 4994 h 647758"/>
                <a:gd name="connsiteX5" fmla="*/ 116515 w 648002"/>
                <a:gd name="connsiteY5" fmla="*/ 404 h 647758"/>
                <a:gd name="connsiteX6" fmla="*/ 111764 w 648002"/>
                <a:gd name="connsiteY6" fmla="*/ 2067 h 647758"/>
                <a:gd name="connsiteX7" fmla="*/ 1181 w 648002"/>
                <a:gd name="connsiteY7" fmla="*/ 229255 h 647758"/>
                <a:gd name="connsiteX8" fmla="*/ 92404 w 648002"/>
                <a:gd name="connsiteY8" fmla="*/ 521461 h 647758"/>
                <a:gd name="connsiteX9" fmla="*/ 359791 w 648002"/>
                <a:gd name="connsiteY9" fmla="*/ 647319 h 647758"/>
                <a:gd name="connsiteX10" fmla="*/ 645197 w 648002"/>
                <a:gd name="connsiteY10" fmla="*/ 536771 h 647758"/>
                <a:gd name="connsiteX11" fmla="*/ 647572 w 648002"/>
                <a:gd name="connsiteY11" fmla="*/ 531858 h 647758"/>
                <a:gd name="connsiteX12" fmla="*/ 642663 w 648002"/>
                <a:gd name="connsiteY12" fmla="*/ 534233 h 64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8002" h="647758">
                  <a:moveTo>
                    <a:pt x="642663" y="534233"/>
                  </a:moveTo>
                  <a:cubicBezTo>
                    <a:pt x="512156" y="652070"/>
                    <a:pt x="355674" y="631800"/>
                    <a:pt x="355674" y="631800"/>
                  </a:cubicBezTo>
                  <a:cubicBezTo>
                    <a:pt x="355674" y="631800"/>
                    <a:pt x="217837" y="615531"/>
                    <a:pt x="113785" y="508632"/>
                  </a:cubicBezTo>
                  <a:cubicBezTo>
                    <a:pt x="9733" y="401724"/>
                    <a:pt x="17368" y="236477"/>
                    <a:pt x="17368" y="236477"/>
                  </a:cubicBezTo>
                  <a:cubicBezTo>
                    <a:pt x="12933" y="121805"/>
                    <a:pt x="114140" y="4994"/>
                    <a:pt x="114140" y="4994"/>
                  </a:cubicBezTo>
                  <a:cubicBezTo>
                    <a:pt x="114140" y="4994"/>
                    <a:pt x="118178" y="1906"/>
                    <a:pt x="116515" y="404"/>
                  </a:cubicBezTo>
                  <a:cubicBezTo>
                    <a:pt x="114852" y="-1097"/>
                    <a:pt x="111764" y="2067"/>
                    <a:pt x="111764" y="2067"/>
                  </a:cubicBezTo>
                  <a:cubicBezTo>
                    <a:pt x="7865" y="106600"/>
                    <a:pt x="1181" y="229255"/>
                    <a:pt x="1181" y="229255"/>
                  </a:cubicBezTo>
                  <a:cubicBezTo>
                    <a:pt x="1181" y="229255"/>
                    <a:pt x="-17349" y="403149"/>
                    <a:pt x="92404" y="521461"/>
                  </a:cubicBezTo>
                  <a:cubicBezTo>
                    <a:pt x="202158" y="639764"/>
                    <a:pt x="359791" y="647319"/>
                    <a:pt x="359791" y="647319"/>
                  </a:cubicBezTo>
                  <a:cubicBezTo>
                    <a:pt x="540348" y="655871"/>
                    <a:pt x="645197" y="536771"/>
                    <a:pt x="645197" y="536771"/>
                  </a:cubicBezTo>
                  <a:cubicBezTo>
                    <a:pt x="645197" y="536771"/>
                    <a:pt x="649314" y="533121"/>
                    <a:pt x="647572" y="531858"/>
                  </a:cubicBezTo>
                  <a:cubicBezTo>
                    <a:pt x="645831" y="530594"/>
                    <a:pt x="642663" y="534233"/>
                    <a:pt x="642663" y="534233"/>
                  </a:cubicBez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31" name="Graphic 9">
            <a:extLst>
              <a:ext uri="{FF2B5EF4-FFF2-40B4-BE49-F238E27FC236}">
                <a16:creationId xmlns:a16="http://schemas.microsoft.com/office/drawing/2014/main" id="{AB38353C-ADAA-B447-9C87-F400A7DE866A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flipH="1">
            <a:off x="18632640" y="10469727"/>
            <a:ext cx="1551778" cy="1637779"/>
          </a:xfrm>
          <a:prstGeom prst="rect">
            <a:avLst/>
          </a:prstGeom>
        </p:spPr>
      </p:pic>
      <p:sp>
        <p:nvSpPr>
          <p:cNvPr id="432" name="Graphic 3">
            <a:extLst>
              <a:ext uri="{FF2B5EF4-FFF2-40B4-BE49-F238E27FC236}">
                <a16:creationId xmlns:a16="http://schemas.microsoft.com/office/drawing/2014/main" id="{2B4180BA-3623-2F4C-AE08-D848655B4E50}"/>
              </a:ext>
            </a:extLst>
          </p:cNvPr>
          <p:cNvSpPr>
            <a:spLocks noChangeAspect="1"/>
          </p:cNvSpPr>
          <p:nvPr/>
        </p:nvSpPr>
        <p:spPr>
          <a:xfrm>
            <a:off x="7825745" y="1783176"/>
            <a:ext cx="1580083" cy="822960"/>
          </a:xfrm>
          <a:custGeom>
            <a:avLst/>
            <a:gdLst>
              <a:gd name="connsiteX0" fmla="*/ 1044969 w 2590800"/>
              <a:gd name="connsiteY0" fmla="*/ -406 h 1360732"/>
              <a:gd name="connsiteX1" fmla="*/ 528815 w 2590800"/>
              <a:gd name="connsiteY1" fmla="*/ 213405 h 1360732"/>
              <a:gd name="connsiteX2" fmla="*/ 346262 w 2590800"/>
              <a:gd name="connsiteY2" fmla="*/ 520641 h 1360732"/>
              <a:gd name="connsiteX3" fmla="*/ 123685 w 2590800"/>
              <a:gd name="connsiteY3" fmla="*/ 637333 h 1360732"/>
              <a:gd name="connsiteX4" fmla="*/ -363 w 2590800"/>
              <a:gd name="connsiteY4" fmla="*/ 936787 h 1360732"/>
              <a:gd name="connsiteX5" fmla="*/ 123685 w 2590800"/>
              <a:gd name="connsiteY5" fmla="*/ 1236279 h 1360732"/>
              <a:gd name="connsiteX6" fmla="*/ 423177 w 2590800"/>
              <a:gd name="connsiteY6" fmla="*/ 1360327 h 1360732"/>
              <a:gd name="connsiteX7" fmla="*/ 2320092 w 2590800"/>
              <a:gd name="connsiteY7" fmla="*/ 1360327 h 1360732"/>
              <a:gd name="connsiteX8" fmla="*/ 2511269 w 2590800"/>
              <a:gd name="connsiteY8" fmla="*/ 1281161 h 1360732"/>
              <a:gd name="connsiteX9" fmla="*/ 2590438 w 2590800"/>
              <a:gd name="connsiteY9" fmla="*/ 1089982 h 1360732"/>
              <a:gd name="connsiteX10" fmla="*/ 2511269 w 2590800"/>
              <a:gd name="connsiteY10" fmla="*/ 898842 h 1360732"/>
              <a:gd name="connsiteX11" fmla="*/ 2321395 w 2590800"/>
              <a:gd name="connsiteY11" fmla="*/ 819708 h 1360732"/>
              <a:gd name="connsiteX12" fmla="*/ 2158308 w 2590800"/>
              <a:gd name="connsiteY12" fmla="*/ 476781 h 1360732"/>
              <a:gd name="connsiteX13" fmla="*/ 1756876 w 2590800"/>
              <a:gd name="connsiteY13" fmla="*/ 310490 h 1360732"/>
              <a:gd name="connsiteX14" fmla="*/ 1649406 w 2590800"/>
              <a:gd name="connsiteY14" fmla="*/ 321156 h 1360732"/>
              <a:gd name="connsiteX15" fmla="*/ 1561122 w 2590800"/>
              <a:gd name="connsiteY15" fmla="*/ 213405 h 1360732"/>
              <a:gd name="connsiteX16" fmla="*/ 1044969 w 2590800"/>
              <a:gd name="connsiteY16" fmla="*/ -406 h 136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90800" h="1360732">
                <a:moveTo>
                  <a:pt x="1044969" y="-406"/>
                </a:moveTo>
                <a:cubicBezTo>
                  <a:pt x="853874" y="-406"/>
                  <a:pt x="663940" y="78280"/>
                  <a:pt x="528815" y="213405"/>
                </a:cubicBezTo>
                <a:cubicBezTo>
                  <a:pt x="443681" y="298539"/>
                  <a:pt x="381015" y="405422"/>
                  <a:pt x="346262" y="520641"/>
                </a:cubicBezTo>
                <a:cubicBezTo>
                  <a:pt x="262730" y="536409"/>
                  <a:pt x="183839" y="577179"/>
                  <a:pt x="123685" y="637333"/>
                </a:cubicBezTo>
                <a:cubicBezTo>
                  <a:pt x="45280" y="715737"/>
                  <a:pt x="-363" y="825905"/>
                  <a:pt x="-363" y="936787"/>
                </a:cubicBezTo>
                <a:cubicBezTo>
                  <a:pt x="-363" y="1047670"/>
                  <a:pt x="45280" y="1157874"/>
                  <a:pt x="123685" y="1236279"/>
                </a:cubicBezTo>
                <a:cubicBezTo>
                  <a:pt x="202091" y="1314684"/>
                  <a:pt x="312294" y="1360327"/>
                  <a:pt x="423177" y="1360327"/>
                </a:cubicBezTo>
                <a:lnTo>
                  <a:pt x="2320092" y="1360327"/>
                </a:lnTo>
                <a:cubicBezTo>
                  <a:pt x="2390869" y="1360327"/>
                  <a:pt x="2461223" y="1331205"/>
                  <a:pt x="2511269" y="1281161"/>
                </a:cubicBezTo>
                <a:cubicBezTo>
                  <a:pt x="2561316" y="1231115"/>
                  <a:pt x="2590438" y="1160759"/>
                  <a:pt x="2590438" y="1089982"/>
                </a:cubicBezTo>
                <a:cubicBezTo>
                  <a:pt x="2590438" y="1019206"/>
                  <a:pt x="2561316" y="948888"/>
                  <a:pt x="2511269" y="898842"/>
                </a:cubicBezTo>
                <a:cubicBezTo>
                  <a:pt x="2461531" y="849102"/>
                  <a:pt x="2391729" y="820066"/>
                  <a:pt x="2321395" y="819708"/>
                </a:cubicBezTo>
                <a:cubicBezTo>
                  <a:pt x="2307670" y="691475"/>
                  <a:pt x="2249574" y="568046"/>
                  <a:pt x="2158308" y="476781"/>
                </a:cubicBezTo>
                <a:cubicBezTo>
                  <a:pt x="2053212" y="371684"/>
                  <a:pt x="1905505" y="310490"/>
                  <a:pt x="1756876" y="310490"/>
                </a:cubicBezTo>
                <a:cubicBezTo>
                  <a:pt x="1720791" y="310490"/>
                  <a:pt x="1684786" y="314190"/>
                  <a:pt x="1649406" y="321156"/>
                </a:cubicBezTo>
                <a:cubicBezTo>
                  <a:pt x="1623517" y="282521"/>
                  <a:pt x="1594033" y="246315"/>
                  <a:pt x="1561122" y="213405"/>
                </a:cubicBezTo>
                <a:cubicBezTo>
                  <a:pt x="1425997" y="78280"/>
                  <a:pt x="1236064" y="-406"/>
                  <a:pt x="1044969" y="-40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012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UDL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902968" y="1696759"/>
            <a:ext cx="0" cy="1034581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439" name="Straight Connector 438"/>
          <p:cNvCxnSpPr/>
          <p:nvPr/>
        </p:nvCxnSpPr>
        <p:spPr bwMode="auto">
          <a:xfrm>
            <a:off x="21481032" y="521296"/>
            <a:ext cx="0" cy="1152128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443" name="Graphic 20">
            <a:extLst>
              <a:ext uri="{FF2B5EF4-FFF2-40B4-BE49-F238E27FC236}">
                <a16:creationId xmlns:a16="http://schemas.microsoft.com/office/drawing/2014/main" id="{333F2A7F-7B04-0C46-AB1D-3273BEF7D65D}"/>
              </a:ext>
            </a:extLst>
          </p:cNvPr>
          <p:cNvSpPr/>
          <p:nvPr/>
        </p:nvSpPr>
        <p:spPr>
          <a:xfrm rot="10800000" flipV="1">
            <a:off x="10803865" y="939158"/>
            <a:ext cx="1830197" cy="548077"/>
          </a:xfrm>
          <a:custGeom>
            <a:avLst/>
            <a:gdLst>
              <a:gd name="connsiteX0" fmla="*/ 1774564 w 1830197"/>
              <a:gd name="connsiteY0" fmla="*/ 12722 h 548077"/>
              <a:gd name="connsiteX1" fmla="*/ 1446154 w 1830197"/>
              <a:gd name="connsiteY1" fmla="*/ 88446 h 548077"/>
              <a:gd name="connsiteX2" fmla="*/ 1138492 w 1830197"/>
              <a:gd name="connsiteY2" fmla="*/ 159312 h 548077"/>
              <a:gd name="connsiteX3" fmla="*/ 1104005 w 1830197"/>
              <a:gd name="connsiteY3" fmla="*/ 167027 h 548077"/>
              <a:gd name="connsiteX4" fmla="*/ 1093416 w 1830197"/>
              <a:gd name="connsiteY4" fmla="*/ 183743 h 548077"/>
              <a:gd name="connsiteX5" fmla="*/ 1083399 w 1830197"/>
              <a:gd name="connsiteY5" fmla="*/ 201031 h 548077"/>
              <a:gd name="connsiteX6" fmla="*/ 1074241 w 1830197"/>
              <a:gd name="connsiteY6" fmla="*/ 197173 h 548077"/>
              <a:gd name="connsiteX7" fmla="*/ 1065512 w 1830197"/>
              <a:gd name="connsiteY7" fmla="*/ 192744 h 548077"/>
              <a:gd name="connsiteX8" fmla="*/ 1065512 w 1830197"/>
              <a:gd name="connsiteY8" fmla="*/ 182886 h 548077"/>
              <a:gd name="connsiteX9" fmla="*/ 1065512 w 1830197"/>
              <a:gd name="connsiteY9" fmla="*/ 173170 h 548077"/>
              <a:gd name="connsiteX10" fmla="*/ 978794 w 1830197"/>
              <a:gd name="connsiteY10" fmla="*/ 116878 h 548077"/>
              <a:gd name="connsiteX11" fmla="*/ 890788 w 1830197"/>
              <a:gd name="connsiteY11" fmla="*/ 60156 h 548077"/>
              <a:gd name="connsiteX12" fmla="*/ 888785 w 1830197"/>
              <a:gd name="connsiteY12" fmla="*/ 66157 h 548077"/>
              <a:gd name="connsiteX13" fmla="*/ 887211 w 1830197"/>
              <a:gd name="connsiteY13" fmla="*/ 72729 h 548077"/>
              <a:gd name="connsiteX14" fmla="*/ 873474 w 1830197"/>
              <a:gd name="connsiteY14" fmla="*/ 65586 h 548077"/>
              <a:gd name="connsiteX15" fmla="*/ 860165 w 1830197"/>
              <a:gd name="connsiteY15" fmla="*/ 58299 h 548077"/>
              <a:gd name="connsiteX16" fmla="*/ 839559 w 1830197"/>
              <a:gd name="connsiteY16" fmla="*/ 63157 h 548077"/>
              <a:gd name="connsiteX17" fmla="*/ 818810 w 1830197"/>
              <a:gd name="connsiteY17" fmla="*/ 68014 h 548077"/>
              <a:gd name="connsiteX18" fmla="*/ 816520 w 1830197"/>
              <a:gd name="connsiteY18" fmla="*/ 76444 h 548077"/>
              <a:gd name="connsiteX19" fmla="*/ 814088 w 1830197"/>
              <a:gd name="connsiteY19" fmla="*/ 84874 h 548077"/>
              <a:gd name="connsiteX20" fmla="*/ 792051 w 1830197"/>
              <a:gd name="connsiteY20" fmla="*/ 86588 h 548077"/>
              <a:gd name="connsiteX21" fmla="*/ 755274 w 1830197"/>
              <a:gd name="connsiteY21" fmla="*/ 91017 h 548077"/>
              <a:gd name="connsiteX22" fmla="*/ 740678 w 1830197"/>
              <a:gd name="connsiteY22" fmla="*/ 93875 h 548077"/>
              <a:gd name="connsiteX23" fmla="*/ 737959 w 1830197"/>
              <a:gd name="connsiteY23" fmla="*/ 90160 h 548077"/>
              <a:gd name="connsiteX24" fmla="*/ 735384 w 1830197"/>
              <a:gd name="connsiteY24" fmla="*/ 86588 h 548077"/>
              <a:gd name="connsiteX25" fmla="*/ 714348 w 1830197"/>
              <a:gd name="connsiteY25" fmla="*/ 92017 h 548077"/>
              <a:gd name="connsiteX26" fmla="*/ 691595 w 1830197"/>
              <a:gd name="connsiteY26" fmla="*/ 99018 h 548077"/>
              <a:gd name="connsiteX27" fmla="*/ 658253 w 1830197"/>
              <a:gd name="connsiteY27" fmla="*/ 192601 h 548077"/>
              <a:gd name="connsiteX28" fmla="*/ 636932 w 1830197"/>
              <a:gd name="connsiteY28" fmla="*/ 251466 h 548077"/>
              <a:gd name="connsiteX29" fmla="*/ 366476 w 1830197"/>
              <a:gd name="connsiteY29" fmla="*/ 314188 h 548077"/>
              <a:gd name="connsiteX30" fmla="*/ 97737 w 1830197"/>
              <a:gd name="connsiteY30" fmla="*/ 376910 h 548077"/>
              <a:gd name="connsiteX31" fmla="*/ 1 w 1830197"/>
              <a:gd name="connsiteY31" fmla="*/ 548075 h 548077"/>
              <a:gd name="connsiteX32" fmla="*/ 102030 w 1830197"/>
              <a:gd name="connsiteY32" fmla="*/ 527215 h 548077"/>
              <a:gd name="connsiteX33" fmla="*/ 171146 w 1830197"/>
              <a:gd name="connsiteY33" fmla="*/ 512784 h 548077"/>
              <a:gd name="connsiteX34" fmla="*/ 239834 w 1830197"/>
              <a:gd name="connsiteY34" fmla="*/ 498497 h 548077"/>
              <a:gd name="connsiteX35" fmla="*/ 308521 w 1830197"/>
              <a:gd name="connsiteY35" fmla="*/ 484209 h 548077"/>
              <a:gd name="connsiteX36" fmla="*/ 377208 w 1830197"/>
              <a:gd name="connsiteY36" fmla="*/ 469922 h 548077"/>
              <a:gd name="connsiteX37" fmla="*/ 445895 w 1830197"/>
              <a:gd name="connsiteY37" fmla="*/ 455634 h 548077"/>
              <a:gd name="connsiteX38" fmla="*/ 514583 w 1830197"/>
              <a:gd name="connsiteY38" fmla="*/ 441347 h 548077"/>
              <a:gd name="connsiteX39" fmla="*/ 583270 w 1830197"/>
              <a:gd name="connsiteY39" fmla="*/ 427059 h 548077"/>
              <a:gd name="connsiteX40" fmla="*/ 652243 w 1830197"/>
              <a:gd name="connsiteY40" fmla="*/ 412629 h 548077"/>
              <a:gd name="connsiteX41" fmla="*/ 692740 w 1830197"/>
              <a:gd name="connsiteY41" fmla="*/ 404771 h 548077"/>
              <a:gd name="connsiteX42" fmla="*/ 754273 w 1830197"/>
              <a:gd name="connsiteY42" fmla="*/ 438632 h 548077"/>
              <a:gd name="connsiteX43" fmla="*/ 810081 w 1830197"/>
              <a:gd name="connsiteY43" fmla="*/ 473208 h 548077"/>
              <a:gd name="connsiteX44" fmla="*/ 852295 w 1830197"/>
              <a:gd name="connsiteY44" fmla="*/ 470065 h 548077"/>
              <a:gd name="connsiteX45" fmla="*/ 1010276 w 1830197"/>
              <a:gd name="connsiteY45" fmla="*/ 458063 h 548077"/>
              <a:gd name="connsiteX46" fmla="*/ 1031168 w 1830197"/>
              <a:gd name="connsiteY46" fmla="*/ 394198 h 548077"/>
              <a:gd name="connsiteX47" fmla="*/ 1051345 w 1830197"/>
              <a:gd name="connsiteY47" fmla="*/ 330190 h 548077"/>
              <a:gd name="connsiteX48" fmla="*/ 1398645 w 1830197"/>
              <a:gd name="connsiteY48" fmla="*/ 256609 h 548077"/>
              <a:gd name="connsiteX49" fmla="*/ 1743798 w 1830197"/>
              <a:gd name="connsiteY49" fmla="*/ 183457 h 548077"/>
              <a:gd name="connsiteX50" fmla="*/ 1782578 w 1830197"/>
              <a:gd name="connsiteY50" fmla="*/ 102019 h 548077"/>
              <a:gd name="connsiteX51" fmla="*/ 1829944 w 1830197"/>
              <a:gd name="connsiteY51" fmla="*/ 6 h 548077"/>
              <a:gd name="connsiteX52" fmla="*/ 1774564 w 1830197"/>
              <a:gd name="connsiteY52" fmla="*/ 12722 h 54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830197" h="548077">
                <a:moveTo>
                  <a:pt x="1774564" y="12722"/>
                </a:moveTo>
                <a:cubicBezTo>
                  <a:pt x="1744657" y="19723"/>
                  <a:pt x="1596836" y="53727"/>
                  <a:pt x="1446154" y="88446"/>
                </a:cubicBezTo>
                <a:cubicBezTo>
                  <a:pt x="1295471" y="123164"/>
                  <a:pt x="1156952" y="155025"/>
                  <a:pt x="1138492" y="159312"/>
                </a:cubicBezTo>
                <a:cubicBezTo>
                  <a:pt x="1120032" y="163455"/>
                  <a:pt x="1104434" y="167027"/>
                  <a:pt x="1104005" y="167027"/>
                </a:cubicBezTo>
                <a:cubicBezTo>
                  <a:pt x="1103433" y="167027"/>
                  <a:pt x="1098567" y="174599"/>
                  <a:pt x="1093416" y="183743"/>
                </a:cubicBezTo>
                <a:cubicBezTo>
                  <a:pt x="1088121" y="193030"/>
                  <a:pt x="1083542" y="200745"/>
                  <a:pt x="1083399" y="201031"/>
                </a:cubicBezTo>
                <a:cubicBezTo>
                  <a:pt x="1083113" y="201317"/>
                  <a:pt x="1079106" y="199459"/>
                  <a:pt x="1074241" y="197173"/>
                </a:cubicBezTo>
                <a:lnTo>
                  <a:pt x="1065512" y="192744"/>
                </a:lnTo>
                <a:lnTo>
                  <a:pt x="1065512" y="182886"/>
                </a:lnTo>
                <a:lnTo>
                  <a:pt x="1065512" y="173170"/>
                </a:lnTo>
                <a:lnTo>
                  <a:pt x="978794" y="116878"/>
                </a:lnTo>
                <a:cubicBezTo>
                  <a:pt x="930999" y="85874"/>
                  <a:pt x="891504" y="60442"/>
                  <a:pt x="890788" y="60156"/>
                </a:cubicBezTo>
                <a:cubicBezTo>
                  <a:pt x="890216" y="59871"/>
                  <a:pt x="889214" y="62585"/>
                  <a:pt x="888785" y="66157"/>
                </a:cubicBezTo>
                <a:cubicBezTo>
                  <a:pt x="888213" y="69729"/>
                  <a:pt x="887497" y="72729"/>
                  <a:pt x="887211" y="72729"/>
                </a:cubicBezTo>
                <a:cubicBezTo>
                  <a:pt x="887068" y="72729"/>
                  <a:pt x="880772" y="69443"/>
                  <a:pt x="873474" y="65586"/>
                </a:cubicBezTo>
                <a:lnTo>
                  <a:pt x="860165" y="58299"/>
                </a:lnTo>
                <a:lnTo>
                  <a:pt x="839559" y="63157"/>
                </a:lnTo>
                <a:lnTo>
                  <a:pt x="818810" y="68014"/>
                </a:lnTo>
                <a:lnTo>
                  <a:pt x="816520" y="76444"/>
                </a:lnTo>
                <a:lnTo>
                  <a:pt x="814088" y="84874"/>
                </a:lnTo>
                <a:lnTo>
                  <a:pt x="792051" y="86588"/>
                </a:lnTo>
                <a:cubicBezTo>
                  <a:pt x="779887" y="87588"/>
                  <a:pt x="763431" y="89589"/>
                  <a:pt x="755274" y="91017"/>
                </a:cubicBezTo>
                <a:lnTo>
                  <a:pt x="740678" y="93875"/>
                </a:lnTo>
                <a:lnTo>
                  <a:pt x="737959" y="90160"/>
                </a:lnTo>
                <a:lnTo>
                  <a:pt x="735384" y="86588"/>
                </a:lnTo>
                <a:lnTo>
                  <a:pt x="714348" y="92017"/>
                </a:lnTo>
                <a:cubicBezTo>
                  <a:pt x="702757" y="95018"/>
                  <a:pt x="692597" y="98161"/>
                  <a:pt x="691595" y="99018"/>
                </a:cubicBezTo>
                <a:cubicBezTo>
                  <a:pt x="688304" y="101733"/>
                  <a:pt x="677142" y="133308"/>
                  <a:pt x="658253" y="192601"/>
                </a:cubicBezTo>
                <a:cubicBezTo>
                  <a:pt x="643514" y="238464"/>
                  <a:pt x="639221" y="250466"/>
                  <a:pt x="636932" y="251466"/>
                </a:cubicBezTo>
                <a:cubicBezTo>
                  <a:pt x="635358" y="252180"/>
                  <a:pt x="513724" y="280327"/>
                  <a:pt x="366476" y="314188"/>
                </a:cubicBezTo>
                <a:cubicBezTo>
                  <a:pt x="219371" y="348049"/>
                  <a:pt x="98452" y="376196"/>
                  <a:pt x="97737" y="376910"/>
                </a:cubicBezTo>
                <a:cubicBezTo>
                  <a:pt x="96592" y="378053"/>
                  <a:pt x="-286" y="547646"/>
                  <a:pt x="1" y="548075"/>
                </a:cubicBezTo>
                <a:cubicBezTo>
                  <a:pt x="144" y="548217"/>
                  <a:pt x="22610" y="543645"/>
                  <a:pt x="102030" y="527215"/>
                </a:cubicBezTo>
                <a:cubicBezTo>
                  <a:pt x="121205" y="523214"/>
                  <a:pt x="152257" y="516785"/>
                  <a:pt x="171146" y="512784"/>
                </a:cubicBezTo>
                <a:cubicBezTo>
                  <a:pt x="190035" y="508927"/>
                  <a:pt x="220945" y="502497"/>
                  <a:pt x="239834" y="498497"/>
                </a:cubicBezTo>
                <a:cubicBezTo>
                  <a:pt x="258723" y="494639"/>
                  <a:pt x="289632" y="488210"/>
                  <a:pt x="308521" y="484209"/>
                </a:cubicBezTo>
                <a:cubicBezTo>
                  <a:pt x="327410" y="480352"/>
                  <a:pt x="358319" y="473922"/>
                  <a:pt x="377208" y="469922"/>
                </a:cubicBezTo>
                <a:cubicBezTo>
                  <a:pt x="396097" y="466064"/>
                  <a:pt x="427006" y="459635"/>
                  <a:pt x="445895" y="455634"/>
                </a:cubicBezTo>
                <a:cubicBezTo>
                  <a:pt x="464784" y="451777"/>
                  <a:pt x="495694" y="445347"/>
                  <a:pt x="514583" y="441347"/>
                </a:cubicBezTo>
                <a:cubicBezTo>
                  <a:pt x="533472" y="437489"/>
                  <a:pt x="564381" y="431060"/>
                  <a:pt x="583270" y="427059"/>
                </a:cubicBezTo>
                <a:cubicBezTo>
                  <a:pt x="602159" y="423202"/>
                  <a:pt x="633211" y="416629"/>
                  <a:pt x="652243" y="412629"/>
                </a:cubicBezTo>
                <a:cubicBezTo>
                  <a:pt x="671419" y="408628"/>
                  <a:pt x="689592" y="405057"/>
                  <a:pt x="692740" y="404771"/>
                </a:cubicBezTo>
                <a:cubicBezTo>
                  <a:pt x="698178" y="404056"/>
                  <a:pt x="701612" y="406057"/>
                  <a:pt x="754273" y="438632"/>
                </a:cubicBezTo>
                <a:lnTo>
                  <a:pt x="810081" y="473208"/>
                </a:lnTo>
                <a:lnTo>
                  <a:pt x="852295" y="470065"/>
                </a:lnTo>
                <a:cubicBezTo>
                  <a:pt x="947742" y="463064"/>
                  <a:pt x="1007700" y="458492"/>
                  <a:pt x="1010276" y="458063"/>
                </a:cubicBezTo>
                <a:cubicBezTo>
                  <a:pt x="1012565" y="457777"/>
                  <a:pt x="1015713" y="448062"/>
                  <a:pt x="1031168" y="394198"/>
                </a:cubicBezTo>
                <a:cubicBezTo>
                  <a:pt x="1043188" y="352193"/>
                  <a:pt x="1050057" y="330476"/>
                  <a:pt x="1051345" y="330190"/>
                </a:cubicBezTo>
                <a:cubicBezTo>
                  <a:pt x="1052490" y="329904"/>
                  <a:pt x="1208753" y="296757"/>
                  <a:pt x="1398645" y="256609"/>
                </a:cubicBezTo>
                <a:lnTo>
                  <a:pt x="1743798" y="183457"/>
                </a:lnTo>
                <a:lnTo>
                  <a:pt x="1782578" y="102019"/>
                </a:lnTo>
                <a:cubicBezTo>
                  <a:pt x="1830373" y="1435"/>
                  <a:pt x="1831088" y="-137"/>
                  <a:pt x="1829944" y="6"/>
                </a:cubicBezTo>
                <a:cubicBezTo>
                  <a:pt x="1829371" y="6"/>
                  <a:pt x="1804472" y="5721"/>
                  <a:pt x="1774564" y="12722"/>
                </a:cubicBezTo>
                <a:close/>
              </a:path>
            </a:pathLst>
          </a:custGeom>
          <a:solidFill>
            <a:srgbClr val="000000"/>
          </a:solidFill>
          <a:ln w="1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8379" y="10261046"/>
            <a:ext cx="2596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ARMY</a:t>
            </a:r>
          </a:p>
          <a:p>
            <a:pPr algn="ctr"/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NAVY</a:t>
            </a:r>
          </a:p>
          <a:p>
            <a:pPr algn="ctr"/>
            <a:r>
              <a:rPr lang="en-US" sz="2400" b="1" dirty="0">
                <a:solidFill>
                  <a:srgbClr val="74660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MARINE CORPS</a:t>
            </a:r>
            <a:b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AIR FORCE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SPACE FORCE</a:t>
            </a:r>
          </a:p>
        </p:txBody>
      </p:sp>
      <p:sp>
        <p:nvSpPr>
          <p:cNvPr id="445" name="Graphic 6">
            <a:extLst>
              <a:ext uri="{FF2B5EF4-FFF2-40B4-BE49-F238E27FC236}">
                <a16:creationId xmlns:a16="http://schemas.microsoft.com/office/drawing/2014/main" id="{D1746A08-1F55-E94A-B2CE-23FFE485CCED}"/>
              </a:ext>
            </a:extLst>
          </p:cNvPr>
          <p:cNvSpPr>
            <a:spLocks noChangeAspect="1"/>
          </p:cNvSpPr>
          <p:nvPr/>
        </p:nvSpPr>
        <p:spPr>
          <a:xfrm>
            <a:off x="562616" y="8870776"/>
            <a:ext cx="1687695" cy="1371600"/>
          </a:xfrm>
          <a:custGeom>
            <a:avLst/>
            <a:gdLst>
              <a:gd name="connsiteX0" fmla="*/ 324608 w 2812825"/>
              <a:gd name="connsiteY0" fmla="*/ 6432 h 2337965"/>
              <a:gd name="connsiteX1" fmla="*/ 310266 w 2812825"/>
              <a:gd name="connsiteY1" fmla="*/ 647641 h 2337965"/>
              <a:gd name="connsiteX2" fmla="*/ 310266 w 2812825"/>
              <a:gd name="connsiteY2" fmla="*/ 1283064 h 2337965"/>
              <a:gd name="connsiteX3" fmla="*/ 711646 w 2812825"/>
              <a:gd name="connsiteY3" fmla="*/ 1283064 h 2337965"/>
              <a:gd name="connsiteX4" fmla="*/ 1113026 w 2812825"/>
              <a:gd name="connsiteY4" fmla="*/ 1283064 h 2337965"/>
              <a:gd name="connsiteX5" fmla="*/ 1126738 w 2812825"/>
              <a:gd name="connsiteY5" fmla="*/ 1308861 h 2337965"/>
              <a:gd name="connsiteX6" fmla="*/ 1160705 w 2812825"/>
              <a:gd name="connsiteY6" fmla="*/ 1349033 h 2337965"/>
              <a:gd name="connsiteX7" fmla="*/ 1130254 w 2812825"/>
              <a:gd name="connsiteY7" fmla="*/ 1558254 h 2337965"/>
              <a:gd name="connsiteX8" fmla="*/ 1109960 w 2812825"/>
              <a:gd name="connsiteY8" fmla="*/ 1572589 h 2337965"/>
              <a:gd name="connsiteX9" fmla="*/ 1103268 w 2812825"/>
              <a:gd name="connsiteY9" fmla="*/ 1493731 h 2337965"/>
              <a:gd name="connsiteX10" fmla="*/ 430803 w 2812825"/>
              <a:gd name="connsiteY10" fmla="*/ 1415521 h 2337965"/>
              <a:gd name="connsiteX11" fmla="*/ 25987 w 2812825"/>
              <a:gd name="connsiteY11" fmla="*/ 1450167 h 2337965"/>
              <a:gd name="connsiteX12" fmla="*/ 0 w 2812825"/>
              <a:gd name="connsiteY12" fmla="*/ 1455574 h 2337965"/>
              <a:gd name="connsiteX13" fmla="*/ 3026 w 2812825"/>
              <a:gd name="connsiteY13" fmla="*/ 1836576 h 2337965"/>
              <a:gd name="connsiteX14" fmla="*/ 6052 w 2812825"/>
              <a:gd name="connsiteY14" fmla="*/ 2217569 h 2337965"/>
              <a:gd name="connsiteX15" fmla="*/ 109371 w 2812825"/>
              <a:gd name="connsiteY15" fmla="*/ 2217569 h 2337965"/>
              <a:gd name="connsiteX16" fmla="*/ 520928 w 2812825"/>
              <a:gd name="connsiteY16" fmla="*/ 2192719 h 2337965"/>
              <a:gd name="connsiteX17" fmla="*/ 576627 w 2812825"/>
              <a:gd name="connsiteY17" fmla="*/ 2185646 h 2337965"/>
              <a:gd name="connsiteX18" fmla="*/ 574041 w 2812825"/>
              <a:gd name="connsiteY18" fmla="*/ 2247476 h 2337965"/>
              <a:gd name="connsiteX19" fmla="*/ 572872 w 2812825"/>
              <a:gd name="connsiteY19" fmla="*/ 2323640 h 2337965"/>
              <a:gd name="connsiteX20" fmla="*/ 1406573 w 2812825"/>
              <a:gd name="connsiteY20" fmla="*/ 2337965 h 2337965"/>
              <a:gd name="connsiteX21" fmla="*/ 2238845 w 2812825"/>
              <a:gd name="connsiteY21" fmla="*/ 2337965 h 2337965"/>
              <a:gd name="connsiteX22" fmla="*/ 2238845 w 2812825"/>
              <a:gd name="connsiteY22" fmla="*/ 2262868 h 2337965"/>
              <a:gd name="connsiteX23" fmla="*/ 2238845 w 2812825"/>
              <a:gd name="connsiteY23" fmla="*/ 2187771 h 2337965"/>
              <a:gd name="connsiteX24" fmla="*/ 2304852 w 2812825"/>
              <a:gd name="connsiteY24" fmla="*/ 2194405 h 2337965"/>
              <a:gd name="connsiteX25" fmla="*/ 2795258 w 2812825"/>
              <a:gd name="connsiteY25" fmla="*/ 2212132 h 2337965"/>
              <a:gd name="connsiteX26" fmla="*/ 2812826 w 2812825"/>
              <a:gd name="connsiteY26" fmla="*/ 1838601 h 2337965"/>
              <a:gd name="connsiteX27" fmla="*/ 2749776 w 2812825"/>
              <a:gd name="connsiteY27" fmla="*/ 1443593 h 2337965"/>
              <a:gd name="connsiteX28" fmla="*/ 2512388 w 2812825"/>
              <a:gd name="connsiteY28" fmla="*/ 1426984 h 2337965"/>
              <a:gd name="connsiteX29" fmla="*/ 1718986 w 2812825"/>
              <a:gd name="connsiteY29" fmla="*/ 1384946 h 2337965"/>
              <a:gd name="connsiteX30" fmla="*/ 1706941 w 2812825"/>
              <a:gd name="connsiteY30" fmla="*/ 1477919 h 2337965"/>
              <a:gd name="connsiteX31" fmla="*/ 1630868 w 2812825"/>
              <a:gd name="connsiteY31" fmla="*/ 1533165 h 2337965"/>
              <a:gd name="connsiteX32" fmla="*/ 1648855 w 2812825"/>
              <a:gd name="connsiteY32" fmla="*/ 1351866 h 2337965"/>
              <a:gd name="connsiteX33" fmla="*/ 1678737 w 2812825"/>
              <a:gd name="connsiteY33" fmla="*/ 1320333 h 2337965"/>
              <a:gd name="connsiteX34" fmla="*/ 1693858 w 2812825"/>
              <a:gd name="connsiteY34" fmla="*/ 1288800 h 2337965"/>
              <a:gd name="connsiteX35" fmla="*/ 2095497 w 2812825"/>
              <a:gd name="connsiteY35" fmla="*/ 1283064 h 2337965"/>
              <a:gd name="connsiteX36" fmla="*/ 2497137 w 2812825"/>
              <a:gd name="connsiteY36" fmla="*/ 1277338 h 2337965"/>
              <a:gd name="connsiteX37" fmla="*/ 2500103 w 2812825"/>
              <a:gd name="connsiteY37" fmla="*/ 647422 h 2337965"/>
              <a:gd name="connsiteX38" fmla="*/ 2488628 w 2812825"/>
              <a:gd name="connsiteY38" fmla="*/ 8348 h 2337965"/>
              <a:gd name="connsiteX39" fmla="*/ 324608 w 2812825"/>
              <a:gd name="connsiteY39" fmla="*/ 6432 h 2337965"/>
              <a:gd name="connsiteX40" fmla="*/ 2422522 w 2812825"/>
              <a:gd name="connsiteY40" fmla="*/ 646683 h 2337965"/>
              <a:gd name="connsiteX41" fmla="*/ 2422522 w 2812825"/>
              <a:gd name="connsiteY41" fmla="*/ 1202799 h 2337965"/>
              <a:gd name="connsiteX42" fmla="*/ 2061800 w 2812825"/>
              <a:gd name="connsiteY42" fmla="*/ 1202799 h 2337965"/>
              <a:gd name="connsiteX43" fmla="*/ 1701079 w 2812825"/>
              <a:gd name="connsiteY43" fmla="*/ 1202799 h 2337965"/>
              <a:gd name="connsiteX44" fmla="*/ 1701478 w 2812825"/>
              <a:gd name="connsiteY44" fmla="*/ 1091002 h 2337965"/>
              <a:gd name="connsiteX45" fmla="*/ 1544697 w 2812825"/>
              <a:gd name="connsiteY45" fmla="*/ 794813 h 2337965"/>
              <a:gd name="connsiteX46" fmla="*/ 1509103 w 2812825"/>
              <a:gd name="connsiteY46" fmla="*/ 777275 h 2337965"/>
              <a:gd name="connsiteX47" fmla="*/ 1304043 w 2812825"/>
              <a:gd name="connsiteY47" fmla="*/ 777275 h 2337965"/>
              <a:gd name="connsiteX48" fmla="*/ 1266051 w 2812825"/>
              <a:gd name="connsiteY48" fmla="*/ 795301 h 2337965"/>
              <a:gd name="connsiteX49" fmla="*/ 1102359 w 2812825"/>
              <a:gd name="connsiteY49" fmla="*/ 1117258 h 2337965"/>
              <a:gd name="connsiteX50" fmla="*/ 1102359 w 2812825"/>
              <a:gd name="connsiteY50" fmla="*/ 1202799 h 2337965"/>
              <a:gd name="connsiteX51" fmla="*/ 746492 w 2812825"/>
              <a:gd name="connsiteY51" fmla="*/ 1202799 h 2337965"/>
              <a:gd name="connsiteX52" fmla="*/ 390624 w 2812825"/>
              <a:gd name="connsiteY52" fmla="*/ 1202799 h 2337965"/>
              <a:gd name="connsiteX53" fmla="*/ 390624 w 2812825"/>
              <a:gd name="connsiteY53" fmla="*/ 654325 h 2337965"/>
              <a:gd name="connsiteX54" fmla="*/ 398274 w 2812825"/>
              <a:gd name="connsiteY54" fmla="*/ 98209 h 2337965"/>
              <a:gd name="connsiteX55" fmla="*/ 1414223 w 2812825"/>
              <a:gd name="connsiteY55" fmla="*/ 90567 h 2337965"/>
              <a:gd name="connsiteX56" fmla="*/ 2422522 w 2812825"/>
              <a:gd name="connsiteY56" fmla="*/ 90567 h 2337965"/>
              <a:gd name="connsiteX57" fmla="*/ 2422522 w 2812825"/>
              <a:gd name="connsiteY57" fmla="*/ 646683 h 2337965"/>
              <a:gd name="connsiteX58" fmla="*/ 2095348 w 2812825"/>
              <a:gd name="connsiteY58" fmla="*/ 1484753 h 2337965"/>
              <a:gd name="connsiteX59" fmla="*/ 2677947 w 2812825"/>
              <a:gd name="connsiteY59" fmla="*/ 1522770 h 2337965"/>
              <a:gd name="connsiteX60" fmla="*/ 2720993 w 2812825"/>
              <a:gd name="connsiteY60" fmla="*/ 1523858 h 2337965"/>
              <a:gd name="connsiteX61" fmla="*/ 2720993 w 2812825"/>
              <a:gd name="connsiteY61" fmla="*/ 1834701 h 2337965"/>
              <a:gd name="connsiteX62" fmla="*/ 2720993 w 2812825"/>
              <a:gd name="connsiteY62" fmla="*/ 2145554 h 2337965"/>
              <a:gd name="connsiteX63" fmla="*/ 2677947 w 2812825"/>
              <a:gd name="connsiteY63" fmla="*/ 2138511 h 2337965"/>
              <a:gd name="connsiteX64" fmla="*/ 2277227 w 2812825"/>
              <a:gd name="connsiteY64" fmla="*/ 2109312 h 2337965"/>
              <a:gd name="connsiteX65" fmla="*/ 2229507 w 2812825"/>
              <a:gd name="connsiteY65" fmla="*/ 2108644 h 2337965"/>
              <a:gd name="connsiteX66" fmla="*/ 2221318 w 2812825"/>
              <a:gd name="connsiteY66" fmla="*/ 1999539 h 2337965"/>
              <a:gd name="connsiteX67" fmla="*/ 2203031 w 2812825"/>
              <a:gd name="connsiteY67" fmla="*/ 1884200 h 2337965"/>
              <a:gd name="connsiteX68" fmla="*/ 2192924 w 2812825"/>
              <a:gd name="connsiteY68" fmla="*/ 1849774 h 2337965"/>
              <a:gd name="connsiteX69" fmla="*/ 2097066 w 2812825"/>
              <a:gd name="connsiteY69" fmla="*/ 1741717 h 2337965"/>
              <a:gd name="connsiteX70" fmla="*/ 2043524 w 2812825"/>
              <a:gd name="connsiteY70" fmla="*/ 1720319 h 2337965"/>
              <a:gd name="connsiteX71" fmla="*/ 1966202 w 2812825"/>
              <a:gd name="connsiteY71" fmla="*/ 1690741 h 2337965"/>
              <a:gd name="connsiteX72" fmla="*/ 1928899 w 2812825"/>
              <a:gd name="connsiteY72" fmla="*/ 1672007 h 2337965"/>
              <a:gd name="connsiteX73" fmla="*/ 1914547 w 2812825"/>
              <a:gd name="connsiteY73" fmla="*/ 1661333 h 2337965"/>
              <a:gd name="connsiteX74" fmla="*/ 1793361 w 2812825"/>
              <a:gd name="connsiteY74" fmla="*/ 1548069 h 2337965"/>
              <a:gd name="connsiteX75" fmla="*/ 1816532 w 2812825"/>
              <a:gd name="connsiteY75" fmla="*/ 1460951 h 2337965"/>
              <a:gd name="connsiteX76" fmla="*/ 2095348 w 2812825"/>
              <a:gd name="connsiteY76" fmla="*/ 1484753 h 2337965"/>
              <a:gd name="connsiteX77" fmla="*/ 1022001 w 2812825"/>
              <a:gd name="connsiteY77" fmla="*/ 1540148 h 2337965"/>
              <a:gd name="connsiteX78" fmla="*/ 987565 w 2812825"/>
              <a:gd name="connsiteY78" fmla="*/ 1621320 h 2337965"/>
              <a:gd name="connsiteX79" fmla="*/ 953119 w 2812825"/>
              <a:gd name="connsiteY79" fmla="*/ 1639436 h 2337965"/>
              <a:gd name="connsiteX80" fmla="*/ 938777 w 2812825"/>
              <a:gd name="connsiteY80" fmla="*/ 1650380 h 2337965"/>
              <a:gd name="connsiteX81" fmla="*/ 878504 w 2812825"/>
              <a:gd name="connsiteY81" fmla="*/ 1672925 h 2337965"/>
              <a:gd name="connsiteX82" fmla="*/ 822016 w 2812825"/>
              <a:gd name="connsiteY82" fmla="*/ 1695470 h 2337965"/>
              <a:gd name="connsiteX83" fmla="*/ 643772 w 2812825"/>
              <a:gd name="connsiteY83" fmla="*/ 1792673 h 2337965"/>
              <a:gd name="connsiteX84" fmla="*/ 597751 w 2812825"/>
              <a:gd name="connsiteY84" fmla="*/ 1973912 h 2337965"/>
              <a:gd name="connsiteX85" fmla="*/ 585776 w 2812825"/>
              <a:gd name="connsiteY85" fmla="*/ 2028379 h 2337965"/>
              <a:gd name="connsiteX86" fmla="*/ 574290 w 2812825"/>
              <a:gd name="connsiteY86" fmla="*/ 2068511 h 2337965"/>
              <a:gd name="connsiteX87" fmla="*/ 525502 w 2812825"/>
              <a:gd name="connsiteY87" fmla="*/ 2109312 h 2337965"/>
              <a:gd name="connsiteX88" fmla="*/ 123713 w 2812825"/>
              <a:gd name="connsiteY88" fmla="*/ 2138511 h 2337965"/>
              <a:gd name="connsiteX89" fmla="*/ 80668 w 2812825"/>
              <a:gd name="connsiteY89" fmla="*/ 2145554 h 2337965"/>
              <a:gd name="connsiteX90" fmla="*/ 80668 w 2812825"/>
              <a:gd name="connsiteY90" fmla="*/ 1835858 h 2337965"/>
              <a:gd name="connsiteX91" fmla="*/ 80668 w 2812825"/>
              <a:gd name="connsiteY91" fmla="*/ 1526172 h 2337965"/>
              <a:gd name="connsiteX92" fmla="*/ 227032 w 2812825"/>
              <a:gd name="connsiteY92" fmla="*/ 1519029 h 2337965"/>
              <a:gd name="connsiteX93" fmla="*/ 476714 w 2812825"/>
              <a:gd name="connsiteY93" fmla="*/ 1499856 h 2337965"/>
              <a:gd name="connsiteX94" fmla="*/ 955995 w 2812825"/>
              <a:gd name="connsiteY94" fmla="*/ 1468183 h 2337965"/>
              <a:gd name="connsiteX95" fmla="*/ 1022001 w 2812825"/>
              <a:gd name="connsiteY95" fmla="*/ 1466527 h 2337965"/>
              <a:gd name="connsiteX96" fmla="*/ 1022001 w 2812825"/>
              <a:gd name="connsiteY96" fmla="*/ 1540148 h 233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812825" h="2337965">
                <a:moveTo>
                  <a:pt x="324608" y="6432"/>
                </a:moveTo>
                <a:cubicBezTo>
                  <a:pt x="313372" y="10961"/>
                  <a:pt x="310266" y="150033"/>
                  <a:pt x="310266" y="647641"/>
                </a:cubicBezTo>
                <a:lnTo>
                  <a:pt x="310266" y="1283064"/>
                </a:lnTo>
                <a:lnTo>
                  <a:pt x="711646" y="1283064"/>
                </a:lnTo>
                <a:lnTo>
                  <a:pt x="1113026" y="1283064"/>
                </a:lnTo>
                <a:lnTo>
                  <a:pt x="1126738" y="1308861"/>
                </a:lnTo>
                <a:cubicBezTo>
                  <a:pt x="1134279" y="1323057"/>
                  <a:pt x="1149559" y="1341133"/>
                  <a:pt x="1160705" y="1349033"/>
                </a:cubicBezTo>
                <a:cubicBezTo>
                  <a:pt x="1228020" y="1396777"/>
                  <a:pt x="1204520" y="1558254"/>
                  <a:pt x="1130254" y="1558254"/>
                </a:cubicBezTo>
                <a:cubicBezTo>
                  <a:pt x="1122284" y="1558254"/>
                  <a:pt x="1113146" y="1564708"/>
                  <a:pt x="1109960" y="1572589"/>
                </a:cubicBezTo>
                <a:cubicBezTo>
                  <a:pt x="1106774" y="1580470"/>
                  <a:pt x="1103768" y="1544986"/>
                  <a:pt x="1103268" y="1493731"/>
                </a:cubicBezTo>
                <a:cubicBezTo>
                  <a:pt x="1101930" y="1356545"/>
                  <a:pt x="1154223" y="1362620"/>
                  <a:pt x="430803" y="1415521"/>
                </a:cubicBezTo>
                <a:cubicBezTo>
                  <a:pt x="129875" y="1437528"/>
                  <a:pt x="56638" y="1443793"/>
                  <a:pt x="25987" y="1450167"/>
                </a:cubicBezTo>
                <a:lnTo>
                  <a:pt x="0" y="1455574"/>
                </a:lnTo>
                <a:lnTo>
                  <a:pt x="3026" y="1836576"/>
                </a:lnTo>
                <a:lnTo>
                  <a:pt x="6052" y="2217569"/>
                </a:lnTo>
                <a:lnTo>
                  <a:pt x="109371" y="2217569"/>
                </a:lnTo>
                <a:cubicBezTo>
                  <a:pt x="216435" y="2217569"/>
                  <a:pt x="423921" y="2205039"/>
                  <a:pt x="520928" y="2192719"/>
                </a:cubicBezTo>
                <a:lnTo>
                  <a:pt x="576627" y="2185646"/>
                </a:lnTo>
                <a:lnTo>
                  <a:pt x="574041" y="2247476"/>
                </a:lnTo>
                <a:cubicBezTo>
                  <a:pt x="572612" y="2281483"/>
                  <a:pt x="572083" y="2315750"/>
                  <a:pt x="572872" y="2323640"/>
                </a:cubicBezTo>
                <a:cubicBezTo>
                  <a:pt x="573991" y="2334953"/>
                  <a:pt x="749158" y="2337965"/>
                  <a:pt x="1406573" y="2337965"/>
                </a:cubicBezTo>
                <a:lnTo>
                  <a:pt x="2238845" y="2337965"/>
                </a:lnTo>
                <a:lnTo>
                  <a:pt x="2238845" y="2262868"/>
                </a:lnTo>
                <a:lnTo>
                  <a:pt x="2238845" y="2187771"/>
                </a:lnTo>
                <a:lnTo>
                  <a:pt x="2304852" y="2194405"/>
                </a:lnTo>
                <a:cubicBezTo>
                  <a:pt x="2575258" y="2221569"/>
                  <a:pt x="2775154" y="2228801"/>
                  <a:pt x="2795258" y="2212132"/>
                </a:cubicBezTo>
                <a:cubicBezTo>
                  <a:pt x="2810349" y="2199622"/>
                  <a:pt x="2812826" y="2146891"/>
                  <a:pt x="2812826" y="1838601"/>
                </a:cubicBezTo>
                <a:cubicBezTo>
                  <a:pt x="2812826" y="1449359"/>
                  <a:pt x="2811907" y="1443593"/>
                  <a:pt x="2749776" y="1443593"/>
                </a:cubicBezTo>
                <a:cubicBezTo>
                  <a:pt x="2734935" y="1443593"/>
                  <a:pt x="2628111" y="1436121"/>
                  <a:pt x="2512388" y="1426984"/>
                </a:cubicBezTo>
                <a:cubicBezTo>
                  <a:pt x="1997861" y="1386352"/>
                  <a:pt x="1731690" y="1372257"/>
                  <a:pt x="1718986" y="1384946"/>
                </a:cubicBezTo>
                <a:cubicBezTo>
                  <a:pt x="1712025" y="1391899"/>
                  <a:pt x="1706612" y="1433737"/>
                  <a:pt x="1706941" y="1477919"/>
                </a:cubicBezTo>
                <a:cubicBezTo>
                  <a:pt x="1707630" y="1568000"/>
                  <a:pt x="1681244" y="1587163"/>
                  <a:pt x="1630868" y="1533165"/>
                </a:cubicBezTo>
                <a:cubicBezTo>
                  <a:pt x="1592227" y="1491726"/>
                  <a:pt x="1606099" y="1351866"/>
                  <a:pt x="1648855" y="1351866"/>
                </a:cubicBezTo>
                <a:cubicBezTo>
                  <a:pt x="1656975" y="1351866"/>
                  <a:pt x="1670418" y="1337671"/>
                  <a:pt x="1678737" y="1320333"/>
                </a:cubicBezTo>
                <a:lnTo>
                  <a:pt x="1693858" y="1288800"/>
                </a:lnTo>
                <a:lnTo>
                  <a:pt x="2095497" y="1283064"/>
                </a:lnTo>
                <a:lnTo>
                  <a:pt x="2497137" y="1277338"/>
                </a:lnTo>
                <a:lnTo>
                  <a:pt x="2500103" y="647422"/>
                </a:lnTo>
                <a:cubicBezTo>
                  <a:pt x="2502451" y="151090"/>
                  <a:pt x="2500014" y="15570"/>
                  <a:pt x="2488628" y="8348"/>
                </a:cubicBezTo>
                <a:cubicBezTo>
                  <a:pt x="2473198" y="-1429"/>
                  <a:pt x="348797" y="-3314"/>
                  <a:pt x="324608" y="6432"/>
                </a:cubicBezTo>
                <a:moveTo>
                  <a:pt x="2422522" y="646683"/>
                </a:moveTo>
                <a:lnTo>
                  <a:pt x="2422522" y="1202799"/>
                </a:lnTo>
                <a:lnTo>
                  <a:pt x="2061800" y="1202799"/>
                </a:lnTo>
                <a:lnTo>
                  <a:pt x="1701079" y="1202799"/>
                </a:lnTo>
                <a:lnTo>
                  <a:pt x="1701478" y="1091002"/>
                </a:lnTo>
                <a:cubicBezTo>
                  <a:pt x="1702047" y="935311"/>
                  <a:pt x="1640376" y="818804"/>
                  <a:pt x="1544697" y="794813"/>
                </a:cubicBezTo>
                <a:cubicBezTo>
                  <a:pt x="1528588" y="790772"/>
                  <a:pt x="1512568" y="782882"/>
                  <a:pt x="1509103" y="777275"/>
                </a:cubicBezTo>
                <a:cubicBezTo>
                  <a:pt x="1500873" y="763978"/>
                  <a:pt x="1312273" y="763978"/>
                  <a:pt x="1304043" y="777275"/>
                </a:cubicBezTo>
                <a:cubicBezTo>
                  <a:pt x="1300568" y="782882"/>
                  <a:pt x="1283479" y="790992"/>
                  <a:pt x="1266051" y="795301"/>
                </a:cubicBezTo>
                <a:cubicBezTo>
                  <a:pt x="1174917" y="817807"/>
                  <a:pt x="1102359" y="960529"/>
                  <a:pt x="1102359" y="1117258"/>
                </a:cubicBezTo>
                <a:lnTo>
                  <a:pt x="1102359" y="1202799"/>
                </a:lnTo>
                <a:lnTo>
                  <a:pt x="746492" y="1202799"/>
                </a:lnTo>
                <a:lnTo>
                  <a:pt x="390624" y="1202799"/>
                </a:lnTo>
                <a:lnTo>
                  <a:pt x="390624" y="654325"/>
                </a:lnTo>
                <a:cubicBezTo>
                  <a:pt x="390624" y="352669"/>
                  <a:pt x="394059" y="102418"/>
                  <a:pt x="398274" y="98209"/>
                </a:cubicBezTo>
                <a:cubicBezTo>
                  <a:pt x="402479" y="94009"/>
                  <a:pt x="859658" y="90567"/>
                  <a:pt x="1414223" y="90567"/>
                </a:cubicBezTo>
                <a:lnTo>
                  <a:pt x="2422522" y="90567"/>
                </a:lnTo>
                <a:lnTo>
                  <a:pt x="2422522" y="646683"/>
                </a:lnTo>
                <a:moveTo>
                  <a:pt x="2095348" y="1484753"/>
                </a:moveTo>
                <a:cubicBezTo>
                  <a:pt x="2538764" y="1515478"/>
                  <a:pt x="2633174" y="1521643"/>
                  <a:pt x="2677947" y="1522770"/>
                </a:cubicBezTo>
                <a:lnTo>
                  <a:pt x="2720993" y="1523858"/>
                </a:lnTo>
                <a:lnTo>
                  <a:pt x="2720993" y="1834701"/>
                </a:lnTo>
                <a:lnTo>
                  <a:pt x="2720993" y="2145554"/>
                </a:lnTo>
                <a:lnTo>
                  <a:pt x="2677947" y="2138511"/>
                </a:lnTo>
                <a:cubicBezTo>
                  <a:pt x="2629919" y="2130660"/>
                  <a:pt x="2351303" y="2110360"/>
                  <a:pt x="2277227" y="2109312"/>
                </a:cubicBezTo>
                <a:lnTo>
                  <a:pt x="2229507" y="2108644"/>
                </a:lnTo>
                <a:lnTo>
                  <a:pt x="2221318" y="1999539"/>
                </a:lnTo>
                <a:cubicBezTo>
                  <a:pt x="2216813" y="1939535"/>
                  <a:pt x="2208584" y="1887632"/>
                  <a:pt x="2203031" y="1884200"/>
                </a:cubicBezTo>
                <a:cubicBezTo>
                  <a:pt x="2197468" y="1880769"/>
                  <a:pt x="2192924" y="1865276"/>
                  <a:pt x="2192924" y="1849774"/>
                </a:cubicBezTo>
                <a:cubicBezTo>
                  <a:pt x="2192924" y="1820765"/>
                  <a:pt x="2122803" y="1741717"/>
                  <a:pt x="2097066" y="1741717"/>
                </a:cubicBezTo>
                <a:cubicBezTo>
                  <a:pt x="2089625" y="1741717"/>
                  <a:pt x="2065525" y="1732091"/>
                  <a:pt x="2043524" y="1720319"/>
                </a:cubicBezTo>
                <a:cubicBezTo>
                  <a:pt x="2021522" y="1708548"/>
                  <a:pt x="1986726" y="1695230"/>
                  <a:pt x="1966202" y="1690741"/>
                </a:cubicBezTo>
                <a:cubicBezTo>
                  <a:pt x="1945688" y="1686242"/>
                  <a:pt x="1928899" y="1677813"/>
                  <a:pt x="1928899" y="1672007"/>
                </a:cubicBezTo>
                <a:cubicBezTo>
                  <a:pt x="1928899" y="1666201"/>
                  <a:pt x="1922437" y="1661403"/>
                  <a:pt x="1914547" y="1661333"/>
                </a:cubicBezTo>
                <a:cubicBezTo>
                  <a:pt x="1851847" y="1660814"/>
                  <a:pt x="1796867" y="1609429"/>
                  <a:pt x="1793361" y="1548069"/>
                </a:cubicBezTo>
                <a:cubicBezTo>
                  <a:pt x="1789297" y="1477042"/>
                  <a:pt x="1795648" y="1453180"/>
                  <a:pt x="1816532" y="1460951"/>
                </a:cubicBezTo>
                <a:cubicBezTo>
                  <a:pt x="1824662" y="1463983"/>
                  <a:pt x="1950132" y="1474687"/>
                  <a:pt x="2095348" y="1484753"/>
                </a:cubicBezTo>
                <a:moveTo>
                  <a:pt x="1022001" y="1540148"/>
                </a:moveTo>
                <a:cubicBezTo>
                  <a:pt x="1022001" y="1612621"/>
                  <a:pt x="1021462" y="1613888"/>
                  <a:pt x="987565" y="1621320"/>
                </a:cubicBezTo>
                <a:cubicBezTo>
                  <a:pt x="968619" y="1625480"/>
                  <a:pt x="953119" y="1633630"/>
                  <a:pt x="953119" y="1639436"/>
                </a:cubicBezTo>
                <a:cubicBezTo>
                  <a:pt x="953119" y="1645242"/>
                  <a:pt x="946667" y="1650160"/>
                  <a:pt x="938777" y="1650380"/>
                </a:cubicBezTo>
                <a:cubicBezTo>
                  <a:pt x="930877" y="1650589"/>
                  <a:pt x="903762" y="1660734"/>
                  <a:pt x="878504" y="1672925"/>
                </a:cubicBezTo>
                <a:cubicBezTo>
                  <a:pt x="853246" y="1685105"/>
                  <a:pt x="827828" y="1695250"/>
                  <a:pt x="822016" y="1695470"/>
                </a:cubicBezTo>
                <a:cubicBezTo>
                  <a:pt x="797317" y="1696377"/>
                  <a:pt x="668031" y="1766886"/>
                  <a:pt x="643772" y="1792673"/>
                </a:cubicBezTo>
                <a:cubicBezTo>
                  <a:pt x="615069" y="1823199"/>
                  <a:pt x="598540" y="1888290"/>
                  <a:pt x="597751" y="1973912"/>
                </a:cubicBezTo>
                <a:cubicBezTo>
                  <a:pt x="597481" y="2003869"/>
                  <a:pt x="592088" y="2028379"/>
                  <a:pt x="585776" y="2028379"/>
                </a:cubicBezTo>
                <a:cubicBezTo>
                  <a:pt x="579464" y="2028379"/>
                  <a:pt x="574290" y="2046435"/>
                  <a:pt x="574290" y="2068511"/>
                </a:cubicBezTo>
                <a:cubicBezTo>
                  <a:pt x="574290" y="2107975"/>
                  <a:pt x="573481" y="2108654"/>
                  <a:pt x="525502" y="2109312"/>
                </a:cubicBezTo>
                <a:cubicBezTo>
                  <a:pt x="450757" y="2110350"/>
                  <a:pt x="172171" y="2130590"/>
                  <a:pt x="123713" y="2138511"/>
                </a:cubicBezTo>
                <a:lnTo>
                  <a:pt x="80668" y="2145554"/>
                </a:lnTo>
                <a:lnTo>
                  <a:pt x="80668" y="1835858"/>
                </a:lnTo>
                <a:lnTo>
                  <a:pt x="80668" y="1526172"/>
                </a:lnTo>
                <a:lnTo>
                  <a:pt x="227032" y="1519029"/>
                </a:lnTo>
                <a:cubicBezTo>
                  <a:pt x="307539" y="1515099"/>
                  <a:pt x="419896" y="1506470"/>
                  <a:pt x="476714" y="1499856"/>
                </a:cubicBezTo>
                <a:cubicBezTo>
                  <a:pt x="579424" y="1487905"/>
                  <a:pt x="829826" y="1471355"/>
                  <a:pt x="955995" y="1468183"/>
                </a:cubicBezTo>
                <a:lnTo>
                  <a:pt x="1022001" y="1466527"/>
                </a:lnTo>
                <a:lnTo>
                  <a:pt x="1022001" y="1540148"/>
                </a:lnTo>
              </a:path>
            </a:pathLst>
          </a:custGeom>
          <a:solidFill>
            <a:schemeClr val="accent5"/>
          </a:solidFill>
          <a:ln w="9977" cap="flat">
            <a:noFill/>
            <a:prstDash val="solid"/>
            <a:miter/>
          </a:ln>
        </p:spPr>
        <p:txBody>
          <a:bodyPr rtlCol="0" anchor="b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JADC2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NODE</a:t>
            </a:r>
          </a:p>
        </p:txBody>
      </p:sp>
      <p:sp>
        <p:nvSpPr>
          <p:cNvPr id="446" name="Graphic 3">
            <a:extLst>
              <a:ext uri="{FF2B5EF4-FFF2-40B4-BE49-F238E27FC236}">
                <a16:creationId xmlns:a16="http://schemas.microsoft.com/office/drawing/2014/main" id="{2B4180BA-3623-2F4C-AE08-D848655B4E50}"/>
              </a:ext>
            </a:extLst>
          </p:cNvPr>
          <p:cNvSpPr>
            <a:spLocks noChangeAspect="1"/>
          </p:cNvSpPr>
          <p:nvPr/>
        </p:nvSpPr>
        <p:spPr>
          <a:xfrm>
            <a:off x="598012" y="7835240"/>
            <a:ext cx="1580083" cy="822960"/>
          </a:xfrm>
          <a:custGeom>
            <a:avLst/>
            <a:gdLst>
              <a:gd name="connsiteX0" fmla="*/ 1044969 w 2590800"/>
              <a:gd name="connsiteY0" fmla="*/ -406 h 1360732"/>
              <a:gd name="connsiteX1" fmla="*/ 528815 w 2590800"/>
              <a:gd name="connsiteY1" fmla="*/ 213405 h 1360732"/>
              <a:gd name="connsiteX2" fmla="*/ 346262 w 2590800"/>
              <a:gd name="connsiteY2" fmla="*/ 520641 h 1360732"/>
              <a:gd name="connsiteX3" fmla="*/ 123685 w 2590800"/>
              <a:gd name="connsiteY3" fmla="*/ 637333 h 1360732"/>
              <a:gd name="connsiteX4" fmla="*/ -363 w 2590800"/>
              <a:gd name="connsiteY4" fmla="*/ 936787 h 1360732"/>
              <a:gd name="connsiteX5" fmla="*/ 123685 w 2590800"/>
              <a:gd name="connsiteY5" fmla="*/ 1236279 h 1360732"/>
              <a:gd name="connsiteX6" fmla="*/ 423177 w 2590800"/>
              <a:gd name="connsiteY6" fmla="*/ 1360327 h 1360732"/>
              <a:gd name="connsiteX7" fmla="*/ 2320092 w 2590800"/>
              <a:gd name="connsiteY7" fmla="*/ 1360327 h 1360732"/>
              <a:gd name="connsiteX8" fmla="*/ 2511269 w 2590800"/>
              <a:gd name="connsiteY8" fmla="*/ 1281161 h 1360732"/>
              <a:gd name="connsiteX9" fmla="*/ 2590438 w 2590800"/>
              <a:gd name="connsiteY9" fmla="*/ 1089982 h 1360732"/>
              <a:gd name="connsiteX10" fmla="*/ 2511269 w 2590800"/>
              <a:gd name="connsiteY10" fmla="*/ 898842 h 1360732"/>
              <a:gd name="connsiteX11" fmla="*/ 2321395 w 2590800"/>
              <a:gd name="connsiteY11" fmla="*/ 819708 h 1360732"/>
              <a:gd name="connsiteX12" fmla="*/ 2158308 w 2590800"/>
              <a:gd name="connsiteY12" fmla="*/ 476781 h 1360732"/>
              <a:gd name="connsiteX13" fmla="*/ 1756876 w 2590800"/>
              <a:gd name="connsiteY13" fmla="*/ 310490 h 1360732"/>
              <a:gd name="connsiteX14" fmla="*/ 1649406 w 2590800"/>
              <a:gd name="connsiteY14" fmla="*/ 321156 h 1360732"/>
              <a:gd name="connsiteX15" fmla="*/ 1561122 w 2590800"/>
              <a:gd name="connsiteY15" fmla="*/ 213405 h 1360732"/>
              <a:gd name="connsiteX16" fmla="*/ 1044969 w 2590800"/>
              <a:gd name="connsiteY16" fmla="*/ -406 h 136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90800" h="1360732">
                <a:moveTo>
                  <a:pt x="1044969" y="-406"/>
                </a:moveTo>
                <a:cubicBezTo>
                  <a:pt x="853874" y="-406"/>
                  <a:pt x="663940" y="78280"/>
                  <a:pt x="528815" y="213405"/>
                </a:cubicBezTo>
                <a:cubicBezTo>
                  <a:pt x="443681" y="298539"/>
                  <a:pt x="381015" y="405422"/>
                  <a:pt x="346262" y="520641"/>
                </a:cubicBezTo>
                <a:cubicBezTo>
                  <a:pt x="262730" y="536409"/>
                  <a:pt x="183839" y="577179"/>
                  <a:pt x="123685" y="637333"/>
                </a:cubicBezTo>
                <a:cubicBezTo>
                  <a:pt x="45280" y="715737"/>
                  <a:pt x="-363" y="825905"/>
                  <a:pt x="-363" y="936787"/>
                </a:cubicBezTo>
                <a:cubicBezTo>
                  <a:pt x="-363" y="1047670"/>
                  <a:pt x="45280" y="1157874"/>
                  <a:pt x="123685" y="1236279"/>
                </a:cubicBezTo>
                <a:cubicBezTo>
                  <a:pt x="202091" y="1314684"/>
                  <a:pt x="312294" y="1360327"/>
                  <a:pt x="423177" y="1360327"/>
                </a:cubicBezTo>
                <a:lnTo>
                  <a:pt x="2320092" y="1360327"/>
                </a:lnTo>
                <a:cubicBezTo>
                  <a:pt x="2390869" y="1360327"/>
                  <a:pt x="2461223" y="1331205"/>
                  <a:pt x="2511269" y="1281161"/>
                </a:cubicBezTo>
                <a:cubicBezTo>
                  <a:pt x="2561316" y="1231115"/>
                  <a:pt x="2590438" y="1160759"/>
                  <a:pt x="2590438" y="1089982"/>
                </a:cubicBezTo>
                <a:cubicBezTo>
                  <a:pt x="2590438" y="1019206"/>
                  <a:pt x="2561316" y="948888"/>
                  <a:pt x="2511269" y="898842"/>
                </a:cubicBezTo>
                <a:cubicBezTo>
                  <a:pt x="2461531" y="849102"/>
                  <a:pt x="2391729" y="820066"/>
                  <a:pt x="2321395" y="819708"/>
                </a:cubicBezTo>
                <a:cubicBezTo>
                  <a:pt x="2307670" y="691475"/>
                  <a:pt x="2249574" y="568046"/>
                  <a:pt x="2158308" y="476781"/>
                </a:cubicBezTo>
                <a:cubicBezTo>
                  <a:pt x="2053212" y="371684"/>
                  <a:pt x="1905505" y="310490"/>
                  <a:pt x="1756876" y="310490"/>
                </a:cubicBezTo>
                <a:cubicBezTo>
                  <a:pt x="1720791" y="310490"/>
                  <a:pt x="1684786" y="314190"/>
                  <a:pt x="1649406" y="321156"/>
                </a:cubicBezTo>
                <a:cubicBezTo>
                  <a:pt x="1623517" y="282521"/>
                  <a:pt x="1594033" y="246315"/>
                  <a:pt x="1561122" y="213405"/>
                </a:cubicBezTo>
                <a:cubicBezTo>
                  <a:pt x="1425997" y="78280"/>
                  <a:pt x="1236064" y="-406"/>
                  <a:pt x="1044969" y="-406"/>
                </a:cubicBezTo>
                <a:close/>
              </a:path>
            </a:pathLst>
          </a:custGeom>
          <a:solidFill>
            <a:schemeClr val="accent5"/>
          </a:solidFill>
          <a:ln w="1012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Network /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Bridge</a:t>
            </a:r>
          </a:p>
        </p:txBody>
      </p:sp>
      <p:cxnSp>
        <p:nvCxnSpPr>
          <p:cNvPr id="448" name="Straight Connector 447"/>
          <p:cNvCxnSpPr/>
          <p:nvPr/>
        </p:nvCxnSpPr>
        <p:spPr bwMode="auto">
          <a:xfrm>
            <a:off x="184573" y="7589510"/>
            <a:ext cx="2718395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42" name="TextBox 41"/>
          <p:cNvSpPr txBox="1"/>
          <p:nvPr/>
        </p:nvSpPr>
        <p:spPr>
          <a:xfrm>
            <a:off x="12662935" y="1248663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OPIR</a:t>
            </a:r>
            <a:endParaRPr lang="en-US" sz="1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55" name="Straight Connector 454">
            <a:extLst>
              <a:ext uri="{FF2B5EF4-FFF2-40B4-BE49-F238E27FC236}">
                <a16:creationId xmlns:a16="http://schemas.microsoft.com/office/drawing/2014/main" id="{C7B5B9C0-9DAE-8541-B453-D3B0E5281AF2}"/>
              </a:ext>
            </a:extLst>
          </p:cNvPr>
          <p:cNvCxnSpPr>
            <a:stCxn id="8" idx="38"/>
            <a:endCxn id="111" idx="6"/>
          </p:cNvCxnSpPr>
          <p:nvPr/>
        </p:nvCxnSpPr>
        <p:spPr bwMode="auto">
          <a:xfrm flipV="1">
            <a:off x="8509756" y="3181828"/>
            <a:ext cx="1646914" cy="99471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456" name="Straight Connector 455">
            <a:extLst>
              <a:ext uri="{FF2B5EF4-FFF2-40B4-BE49-F238E27FC236}">
                <a16:creationId xmlns:a16="http://schemas.microsoft.com/office/drawing/2014/main" id="{C7B5B9C0-9DAE-8541-B453-D3B0E5281AF2}"/>
              </a:ext>
            </a:extLst>
          </p:cNvPr>
          <p:cNvCxnSpPr>
            <a:stCxn id="105" idx="7"/>
          </p:cNvCxnSpPr>
          <p:nvPr/>
        </p:nvCxnSpPr>
        <p:spPr bwMode="auto">
          <a:xfrm>
            <a:off x="11411320" y="5927276"/>
            <a:ext cx="4148734" cy="523983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457" name="Straight Connector 456">
            <a:extLst>
              <a:ext uri="{FF2B5EF4-FFF2-40B4-BE49-F238E27FC236}">
                <a16:creationId xmlns:a16="http://schemas.microsoft.com/office/drawing/2014/main" id="{C7B5B9C0-9DAE-8541-B453-D3B0E5281AF2}"/>
              </a:ext>
            </a:extLst>
          </p:cNvPr>
          <p:cNvCxnSpPr>
            <a:stCxn id="111" idx="7"/>
          </p:cNvCxnSpPr>
          <p:nvPr/>
        </p:nvCxnSpPr>
        <p:spPr bwMode="auto">
          <a:xfrm>
            <a:off x="11313565" y="3181828"/>
            <a:ext cx="4201178" cy="797746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0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5687" y="10602916"/>
            <a:ext cx="1544003" cy="1050471"/>
          </a:xfrm>
          <a:prstGeom prst="rect">
            <a:avLst/>
          </a:prstGeom>
        </p:spPr>
      </p:pic>
      <p:sp>
        <p:nvSpPr>
          <p:cNvPr id="458" name="TextBox 457"/>
          <p:cNvSpPr txBox="1"/>
          <p:nvPr/>
        </p:nvSpPr>
        <p:spPr>
          <a:xfrm>
            <a:off x="14841926" y="11488752"/>
            <a:ext cx="1064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COMPASS</a:t>
            </a:r>
          </a:p>
          <a:p>
            <a:pPr algn="ctr"/>
            <a:r>
              <a:rPr lang="en-US" sz="16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CALL</a:t>
            </a:r>
            <a:endParaRPr lang="en-US" sz="1200" b="1" dirty="0">
              <a:solidFill>
                <a:schemeClr val="bg1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75" name="Graphic 26">
            <a:extLst>
              <a:ext uri="{FF2B5EF4-FFF2-40B4-BE49-F238E27FC236}">
                <a16:creationId xmlns:a16="http://schemas.microsoft.com/office/drawing/2014/main" id="{BEF2CC4F-6F65-BC48-AAFC-A81A7A1D3F0E}"/>
              </a:ext>
            </a:extLst>
          </p:cNvPr>
          <p:cNvGrpSpPr/>
          <p:nvPr/>
        </p:nvGrpSpPr>
        <p:grpSpPr>
          <a:xfrm rot="10800000">
            <a:off x="18145847" y="10934299"/>
            <a:ext cx="773398" cy="557353"/>
            <a:chOff x="11023780" y="10079244"/>
            <a:chExt cx="1261427" cy="909053"/>
          </a:xfrm>
          <a:solidFill>
            <a:srgbClr val="C00000"/>
          </a:solidFill>
        </p:grpSpPr>
        <p:sp>
          <p:nvSpPr>
            <p:cNvPr id="476" name="Freeform 475">
              <a:extLst>
                <a:ext uri="{FF2B5EF4-FFF2-40B4-BE49-F238E27FC236}">
                  <a16:creationId xmlns:a16="http://schemas.microsoft.com/office/drawing/2014/main" id="{B3038067-25CD-5F4F-BAF2-3AAE755A7A27}"/>
                </a:ext>
              </a:extLst>
            </p:cNvPr>
            <p:cNvSpPr/>
            <p:nvPr/>
          </p:nvSpPr>
          <p:spPr>
            <a:xfrm flipV="1">
              <a:off x="11023780" y="10079244"/>
              <a:ext cx="1261427" cy="909053"/>
            </a:xfrm>
            <a:custGeom>
              <a:avLst/>
              <a:gdLst>
                <a:gd name="connsiteX0" fmla="*/ 2217 w 1261427"/>
                <a:gd name="connsiteY0" fmla="*/ 1857 h 909053"/>
                <a:gd name="connsiteX1" fmla="*/ 0 w 1261427"/>
                <a:gd name="connsiteY1" fmla="*/ 3852 h 909053"/>
                <a:gd name="connsiteX2" fmla="*/ 13744 w 1261427"/>
                <a:gd name="connsiteY2" fmla="*/ 255894 h 909053"/>
                <a:gd name="connsiteX3" fmla="*/ 28596 w 1261427"/>
                <a:gd name="connsiteY3" fmla="*/ 509045 h 909053"/>
                <a:gd name="connsiteX4" fmla="*/ 106846 w 1261427"/>
                <a:gd name="connsiteY4" fmla="*/ 502173 h 909053"/>
                <a:gd name="connsiteX5" fmla="*/ 174900 w 1261427"/>
                <a:gd name="connsiteY5" fmla="*/ 495079 h 909053"/>
                <a:gd name="connsiteX6" fmla="*/ 162929 w 1261427"/>
                <a:gd name="connsiteY6" fmla="*/ 538970 h 909053"/>
                <a:gd name="connsiteX7" fmla="*/ 150626 w 1261427"/>
                <a:gd name="connsiteY7" fmla="*/ 588182 h 909053"/>
                <a:gd name="connsiteX8" fmla="*/ 149518 w 1261427"/>
                <a:gd name="connsiteY8" fmla="*/ 594056 h 909053"/>
                <a:gd name="connsiteX9" fmla="*/ 76920 w 1261427"/>
                <a:gd name="connsiteY9" fmla="*/ 605250 h 909053"/>
                <a:gd name="connsiteX10" fmla="*/ 20505 w 1261427"/>
                <a:gd name="connsiteY10" fmla="*/ 626974 h 909053"/>
                <a:gd name="connsiteX11" fmla="*/ 85787 w 1261427"/>
                <a:gd name="connsiteY11" fmla="*/ 638945 h 909053"/>
                <a:gd name="connsiteX12" fmla="*/ 181106 w 1261427"/>
                <a:gd name="connsiteY12" fmla="*/ 653908 h 909053"/>
                <a:gd name="connsiteX13" fmla="*/ 200503 w 1261427"/>
                <a:gd name="connsiteY13" fmla="*/ 667208 h 909053"/>
                <a:gd name="connsiteX14" fmla="*/ 154062 w 1261427"/>
                <a:gd name="connsiteY14" fmla="*/ 677737 h 909053"/>
                <a:gd name="connsiteX15" fmla="*/ 121698 w 1261427"/>
                <a:gd name="connsiteY15" fmla="*/ 689154 h 909053"/>
                <a:gd name="connsiteX16" fmla="*/ 193077 w 1261427"/>
                <a:gd name="connsiteY16" fmla="*/ 728168 h 909053"/>
                <a:gd name="connsiteX17" fmla="*/ 215798 w 1261427"/>
                <a:gd name="connsiteY17" fmla="*/ 737367 h 909053"/>
                <a:gd name="connsiteX18" fmla="*/ 197732 w 1261427"/>
                <a:gd name="connsiteY18" fmla="*/ 739917 h 909053"/>
                <a:gd name="connsiteX19" fmla="*/ 182547 w 1261427"/>
                <a:gd name="connsiteY19" fmla="*/ 742466 h 909053"/>
                <a:gd name="connsiteX20" fmla="*/ 190417 w 1261427"/>
                <a:gd name="connsiteY20" fmla="*/ 821381 h 909053"/>
                <a:gd name="connsiteX21" fmla="*/ 276426 w 1261427"/>
                <a:gd name="connsiteY21" fmla="*/ 865716 h 909053"/>
                <a:gd name="connsiteX22" fmla="*/ 364540 w 1261427"/>
                <a:gd name="connsiteY22" fmla="*/ 909053 h 909053"/>
                <a:gd name="connsiteX23" fmla="*/ 927478 w 1261427"/>
                <a:gd name="connsiteY23" fmla="*/ 808192 h 909053"/>
                <a:gd name="connsiteX24" fmla="*/ 931911 w 1261427"/>
                <a:gd name="connsiteY24" fmla="*/ 769953 h 909053"/>
                <a:gd name="connsiteX25" fmla="*/ 906530 w 1261427"/>
                <a:gd name="connsiteY25" fmla="*/ 759313 h 909053"/>
                <a:gd name="connsiteX26" fmla="*/ 790152 w 1261427"/>
                <a:gd name="connsiteY26" fmla="*/ 710988 h 909053"/>
                <a:gd name="connsiteX27" fmla="*/ 698712 w 1261427"/>
                <a:gd name="connsiteY27" fmla="*/ 672972 h 909053"/>
                <a:gd name="connsiteX28" fmla="*/ 470057 w 1261427"/>
                <a:gd name="connsiteY28" fmla="*/ 703562 h 909053"/>
                <a:gd name="connsiteX29" fmla="*/ 235638 w 1261427"/>
                <a:gd name="connsiteY29" fmla="*/ 732712 h 909053"/>
                <a:gd name="connsiteX30" fmla="*/ 191414 w 1261427"/>
                <a:gd name="connsiteY30" fmla="*/ 718525 h 909053"/>
                <a:gd name="connsiteX31" fmla="*/ 129900 w 1261427"/>
                <a:gd name="connsiteY31" fmla="*/ 693144 h 909053"/>
                <a:gd name="connsiteX32" fmla="*/ 167252 w 1261427"/>
                <a:gd name="connsiteY32" fmla="*/ 684388 h 909053"/>
                <a:gd name="connsiteX33" fmla="*/ 205712 w 1261427"/>
                <a:gd name="connsiteY33" fmla="*/ 674634 h 909053"/>
                <a:gd name="connsiteX34" fmla="*/ 192633 w 1261427"/>
                <a:gd name="connsiteY34" fmla="*/ 650028 h 909053"/>
                <a:gd name="connsiteX35" fmla="*/ 81908 w 1261427"/>
                <a:gd name="connsiteY35" fmla="*/ 630078 h 909053"/>
                <a:gd name="connsiteX36" fmla="*/ 32697 w 1261427"/>
                <a:gd name="connsiteY36" fmla="*/ 625312 h 909053"/>
                <a:gd name="connsiteX37" fmla="*/ 120146 w 1261427"/>
                <a:gd name="connsiteY37" fmla="*/ 607356 h 909053"/>
                <a:gd name="connsiteX38" fmla="*/ 147080 w 1261427"/>
                <a:gd name="connsiteY38" fmla="*/ 603477 h 909053"/>
                <a:gd name="connsiteX39" fmla="*/ 150626 w 1261427"/>
                <a:gd name="connsiteY39" fmla="*/ 605361 h 909053"/>
                <a:gd name="connsiteX40" fmla="*/ 151513 w 1261427"/>
                <a:gd name="connsiteY40" fmla="*/ 609130 h 909053"/>
                <a:gd name="connsiteX41" fmla="*/ 207375 w 1261427"/>
                <a:gd name="connsiteY41" fmla="*/ 637615 h 909053"/>
                <a:gd name="connsiteX42" fmla="*/ 262571 w 1261427"/>
                <a:gd name="connsiteY42" fmla="*/ 664770 h 909053"/>
                <a:gd name="connsiteX43" fmla="*/ 344812 w 1261427"/>
                <a:gd name="connsiteY43" fmla="*/ 656235 h 909053"/>
                <a:gd name="connsiteX44" fmla="*/ 427163 w 1261427"/>
                <a:gd name="connsiteY44" fmla="*/ 647812 h 909053"/>
                <a:gd name="connsiteX45" fmla="*/ 427495 w 1261427"/>
                <a:gd name="connsiteY45" fmla="*/ 632184 h 909053"/>
                <a:gd name="connsiteX46" fmla="*/ 427828 w 1261427"/>
                <a:gd name="connsiteY46" fmla="*/ 616556 h 909053"/>
                <a:gd name="connsiteX47" fmla="*/ 403111 w 1261427"/>
                <a:gd name="connsiteY47" fmla="*/ 609795 h 909053"/>
                <a:gd name="connsiteX48" fmla="*/ 366203 w 1261427"/>
                <a:gd name="connsiteY48" fmla="*/ 598600 h 909053"/>
                <a:gd name="connsiteX49" fmla="*/ 375402 w 1261427"/>
                <a:gd name="connsiteY49" fmla="*/ 600706 h 909053"/>
                <a:gd name="connsiteX50" fmla="*/ 386929 w 1261427"/>
                <a:gd name="connsiteY50" fmla="*/ 602036 h 909053"/>
                <a:gd name="connsiteX51" fmla="*/ 379503 w 1261427"/>
                <a:gd name="connsiteY51" fmla="*/ 598600 h 909053"/>
                <a:gd name="connsiteX52" fmla="*/ 369306 w 1261427"/>
                <a:gd name="connsiteY52" fmla="*/ 595608 h 909053"/>
                <a:gd name="connsiteX53" fmla="*/ 383493 w 1261427"/>
                <a:gd name="connsiteY53" fmla="*/ 598379 h 909053"/>
                <a:gd name="connsiteX54" fmla="*/ 421621 w 1261427"/>
                <a:gd name="connsiteY54" fmla="*/ 606248 h 909053"/>
                <a:gd name="connsiteX55" fmla="*/ 483468 w 1261427"/>
                <a:gd name="connsiteY55" fmla="*/ 627307 h 909053"/>
                <a:gd name="connsiteX56" fmla="*/ 453542 w 1261427"/>
                <a:gd name="connsiteY56" fmla="*/ 650139 h 909053"/>
                <a:gd name="connsiteX57" fmla="*/ 432151 w 1261427"/>
                <a:gd name="connsiteY57" fmla="*/ 673304 h 909053"/>
                <a:gd name="connsiteX58" fmla="*/ 499096 w 1261427"/>
                <a:gd name="connsiteY58" fmla="*/ 681284 h 909053"/>
                <a:gd name="connsiteX59" fmla="*/ 557950 w 1261427"/>
                <a:gd name="connsiteY59" fmla="*/ 672639 h 909053"/>
                <a:gd name="connsiteX60" fmla="*/ 609045 w 1261427"/>
                <a:gd name="connsiteY60" fmla="*/ 661777 h 909053"/>
                <a:gd name="connsiteX61" fmla="*/ 690399 w 1261427"/>
                <a:gd name="connsiteY61" fmla="*/ 666100 h 909053"/>
                <a:gd name="connsiteX62" fmla="*/ 767430 w 1261427"/>
                <a:gd name="connsiteY62" fmla="*/ 673526 h 909053"/>
                <a:gd name="connsiteX63" fmla="*/ 832159 w 1261427"/>
                <a:gd name="connsiteY63" fmla="*/ 666543 h 909053"/>
                <a:gd name="connsiteX64" fmla="*/ 868624 w 1261427"/>
                <a:gd name="connsiteY64" fmla="*/ 660004 h 909053"/>
                <a:gd name="connsiteX65" fmla="*/ 904313 w 1261427"/>
                <a:gd name="connsiteY65" fmla="*/ 659228 h 909053"/>
                <a:gd name="connsiteX66" fmla="*/ 852774 w 1261427"/>
                <a:gd name="connsiteY66" fmla="*/ 669979 h 909053"/>
                <a:gd name="connsiteX67" fmla="*/ 803895 w 1261427"/>
                <a:gd name="connsiteY67" fmla="*/ 676407 h 909053"/>
                <a:gd name="connsiteX68" fmla="*/ 803119 w 1261427"/>
                <a:gd name="connsiteY68" fmla="*/ 682725 h 909053"/>
                <a:gd name="connsiteX69" fmla="*/ 805447 w 1261427"/>
                <a:gd name="connsiteY69" fmla="*/ 690040 h 909053"/>
                <a:gd name="connsiteX70" fmla="*/ 906086 w 1261427"/>
                <a:gd name="connsiteY70" fmla="*/ 733045 h 909053"/>
                <a:gd name="connsiteX71" fmla="*/ 1005285 w 1261427"/>
                <a:gd name="connsiteY71" fmla="*/ 774719 h 909053"/>
                <a:gd name="connsiteX72" fmla="*/ 1134187 w 1261427"/>
                <a:gd name="connsiteY72" fmla="*/ 745126 h 909053"/>
                <a:gd name="connsiteX73" fmla="*/ 1261427 w 1261427"/>
                <a:gd name="connsiteY73" fmla="*/ 715422 h 909053"/>
                <a:gd name="connsiteX74" fmla="*/ 1260873 w 1261427"/>
                <a:gd name="connsiteY74" fmla="*/ 709548 h 909053"/>
                <a:gd name="connsiteX75" fmla="*/ 1259876 w 1261427"/>
                <a:gd name="connsiteY75" fmla="*/ 703119 h 909053"/>
                <a:gd name="connsiteX76" fmla="*/ 1159569 w 1261427"/>
                <a:gd name="connsiteY76" fmla="*/ 672861 h 909053"/>
                <a:gd name="connsiteX77" fmla="*/ 1053720 w 1261427"/>
                <a:gd name="connsiteY77" fmla="*/ 643600 h 909053"/>
                <a:gd name="connsiteX78" fmla="*/ 1040420 w 1261427"/>
                <a:gd name="connsiteY78" fmla="*/ 639056 h 909053"/>
                <a:gd name="connsiteX79" fmla="*/ 1006615 w 1261427"/>
                <a:gd name="connsiteY79" fmla="*/ 623871 h 909053"/>
                <a:gd name="connsiteX80" fmla="*/ 978573 w 1261427"/>
                <a:gd name="connsiteY80" fmla="*/ 622098 h 909053"/>
                <a:gd name="connsiteX81" fmla="*/ 951418 w 1261427"/>
                <a:gd name="connsiteY81" fmla="*/ 625090 h 909053"/>
                <a:gd name="connsiteX82" fmla="*/ 911185 w 1261427"/>
                <a:gd name="connsiteY82" fmla="*/ 649474 h 909053"/>
                <a:gd name="connsiteX83" fmla="*/ 907195 w 1261427"/>
                <a:gd name="connsiteY83" fmla="*/ 652356 h 909053"/>
                <a:gd name="connsiteX84" fmla="*/ 893451 w 1261427"/>
                <a:gd name="connsiteY84" fmla="*/ 649474 h 909053"/>
                <a:gd name="connsiteX85" fmla="*/ 837811 w 1261427"/>
                <a:gd name="connsiteY85" fmla="*/ 656679 h 909053"/>
                <a:gd name="connsiteX86" fmla="*/ 801789 w 1261427"/>
                <a:gd name="connsiteY86" fmla="*/ 663329 h 909053"/>
                <a:gd name="connsiteX87" fmla="*/ 713896 w 1261427"/>
                <a:gd name="connsiteY87" fmla="*/ 660004 h 909053"/>
                <a:gd name="connsiteX88" fmla="*/ 635424 w 1261427"/>
                <a:gd name="connsiteY88" fmla="*/ 653132 h 909053"/>
                <a:gd name="connsiteX89" fmla="*/ 563492 w 1261427"/>
                <a:gd name="connsiteY89" fmla="*/ 662220 h 909053"/>
                <a:gd name="connsiteX90" fmla="*/ 523590 w 1261427"/>
                <a:gd name="connsiteY90" fmla="*/ 671087 h 909053"/>
                <a:gd name="connsiteX91" fmla="*/ 444343 w 1261427"/>
                <a:gd name="connsiteY91" fmla="*/ 668538 h 909053"/>
                <a:gd name="connsiteX92" fmla="*/ 440463 w 1261427"/>
                <a:gd name="connsiteY92" fmla="*/ 667651 h 909053"/>
                <a:gd name="connsiteX93" fmla="*/ 453764 w 1261427"/>
                <a:gd name="connsiteY93" fmla="*/ 660114 h 909053"/>
                <a:gd name="connsiteX94" fmla="*/ 487014 w 1261427"/>
                <a:gd name="connsiteY94" fmla="*/ 637061 h 909053"/>
                <a:gd name="connsiteX95" fmla="*/ 492224 w 1261427"/>
                <a:gd name="connsiteY95" fmla="*/ 624536 h 909053"/>
                <a:gd name="connsiteX96" fmla="*/ 470389 w 1261427"/>
                <a:gd name="connsiteY96" fmla="*/ 607800 h 909053"/>
                <a:gd name="connsiteX97" fmla="*/ 426609 w 1261427"/>
                <a:gd name="connsiteY97" fmla="*/ 597935 h 909053"/>
                <a:gd name="connsiteX98" fmla="*/ 328629 w 1261427"/>
                <a:gd name="connsiteY98" fmla="*/ 571002 h 909053"/>
                <a:gd name="connsiteX99" fmla="*/ 319763 w 1261427"/>
                <a:gd name="connsiteY99" fmla="*/ 566790 h 909053"/>
                <a:gd name="connsiteX100" fmla="*/ 325526 w 1261427"/>
                <a:gd name="connsiteY100" fmla="*/ 562578 h 909053"/>
                <a:gd name="connsiteX101" fmla="*/ 333506 w 1261427"/>
                <a:gd name="connsiteY101" fmla="*/ 555596 h 909053"/>
                <a:gd name="connsiteX102" fmla="*/ 335723 w 1261427"/>
                <a:gd name="connsiteY102" fmla="*/ 552714 h 909053"/>
                <a:gd name="connsiteX103" fmla="*/ 335723 w 1261427"/>
                <a:gd name="connsiteY103" fmla="*/ 560029 h 909053"/>
                <a:gd name="connsiteX104" fmla="*/ 336721 w 1261427"/>
                <a:gd name="connsiteY104" fmla="*/ 568009 h 909053"/>
                <a:gd name="connsiteX105" fmla="*/ 417964 w 1261427"/>
                <a:gd name="connsiteY105" fmla="*/ 587960 h 909053"/>
                <a:gd name="connsiteX106" fmla="*/ 576349 w 1261427"/>
                <a:gd name="connsiteY106" fmla="*/ 626420 h 909053"/>
                <a:gd name="connsiteX107" fmla="*/ 654710 w 1261427"/>
                <a:gd name="connsiteY107" fmla="*/ 645373 h 909053"/>
                <a:gd name="connsiteX108" fmla="*/ 772529 w 1261427"/>
                <a:gd name="connsiteY108" fmla="*/ 627972 h 909053"/>
                <a:gd name="connsiteX109" fmla="*/ 891123 w 1261427"/>
                <a:gd name="connsiteY109" fmla="*/ 610016 h 909053"/>
                <a:gd name="connsiteX110" fmla="*/ 899880 w 1261427"/>
                <a:gd name="connsiteY110" fmla="*/ 329157 h 909053"/>
                <a:gd name="connsiteX111" fmla="*/ 907084 w 1261427"/>
                <a:gd name="connsiteY111" fmla="*/ 74566 h 909053"/>
                <a:gd name="connsiteX112" fmla="*/ 907749 w 1261427"/>
                <a:gd name="connsiteY112" fmla="*/ 58827 h 909053"/>
                <a:gd name="connsiteX113" fmla="*/ 905200 w 1261427"/>
                <a:gd name="connsiteY113" fmla="*/ 58273 h 909053"/>
                <a:gd name="connsiteX114" fmla="*/ 777295 w 1261427"/>
                <a:gd name="connsiteY114" fmla="*/ 49184 h 909053"/>
                <a:gd name="connsiteX115" fmla="*/ 651828 w 1261427"/>
                <a:gd name="connsiteY115" fmla="*/ 40761 h 909053"/>
                <a:gd name="connsiteX116" fmla="*/ 582112 w 1261427"/>
                <a:gd name="connsiteY116" fmla="*/ 48630 h 909053"/>
                <a:gd name="connsiteX117" fmla="*/ 510179 w 1261427"/>
                <a:gd name="connsiteY117" fmla="*/ 56500 h 909053"/>
                <a:gd name="connsiteX118" fmla="*/ 506743 w 1261427"/>
                <a:gd name="connsiteY118" fmla="*/ 34776 h 909053"/>
                <a:gd name="connsiteX119" fmla="*/ 504416 w 1261427"/>
                <a:gd name="connsiteY119" fmla="*/ 11943 h 909053"/>
                <a:gd name="connsiteX120" fmla="*/ 307903 w 1261427"/>
                <a:gd name="connsiteY120" fmla="*/ 6623 h 909053"/>
                <a:gd name="connsiteX121" fmla="*/ 66945 w 1261427"/>
                <a:gd name="connsiteY121" fmla="*/ 1081 h 909053"/>
                <a:gd name="connsiteX122" fmla="*/ 2217 w 1261427"/>
                <a:gd name="connsiteY122" fmla="*/ 1857 h 909053"/>
                <a:gd name="connsiteX123" fmla="*/ 334947 w 1261427"/>
                <a:gd name="connsiteY123" fmla="*/ 485658 h 909053"/>
                <a:gd name="connsiteX124" fmla="*/ 335723 w 1261427"/>
                <a:gd name="connsiteY124" fmla="*/ 505498 h 909053"/>
                <a:gd name="connsiteX125" fmla="*/ 317989 w 1261427"/>
                <a:gd name="connsiteY125" fmla="*/ 529217 h 909053"/>
                <a:gd name="connsiteX126" fmla="*/ 293938 w 1261427"/>
                <a:gd name="connsiteY126" fmla="*/ 550276 h 909053"/>
                <a:gd name="connsiteX127" fmla="*/ 294159 w 1261427"/>
                <a:gd name="connsiteY127" fmla="*/ 546951 h 909053"/>
                <a:gd name="connsiteX128" fmla="*/ 292164 w 1261427"/>
                <a:gd name="connsiteY128" fmla="*/ 547394 h 909053"/>
                <a:gd name="connsiteX129" fmla="*/ 289061 w 1261427"/>
                <a:gd name="connsiteY129" fmla="*/ 552382 h 909053"/>
                <a:gd name="connsiteX130" fmla="*/ 288396 w 1261427"/>
                <a:gd name="connsiteY130" fmla="*/ 552492 h 909053"/>
                <a:gd name="connsiteX131" fmla="*/ 301585 w 1261427"/>
                <a:gd name="connsiteY131" fmla="*/ 480449 h 909053"/>
                <a:gd name="connsiteX132" fmla="*/ 316881 w 1261427"/>
                <a:gd name="connsiteY132" fmla="*/ 478565 h 909053"/>
                <a:gd name="connsiteX133" fmla="*/ 333063 w 1261427"/>
                <a:gd name="connsiteY133" fmla="*/ 476680 h 909053"/>
                <a:gd name="connsiteX134" fmla="*/ 334947 w 1261427"/>
                <a:gd name="connsiteY134" fmla="*/ 485658 h 909053"/>
                <a:gd name="connsiteX135" fmla="*/ 335723 w 1261427"/>
                <a:gd name="connsiteY135" fmla="*/ 531988 h 909053"/>
                <a:gd name="connsiteX136" fmla="*/ 329073 w 1261427"/>
                <a:gd name="connsiteY136" fmla="*/ 543625 h 909053"/>
                <a:gd name="connsiteX137" fmla="*/ 325194 w 1261427"/>
                <a:gd name="connsiteY137" fmla="*/ 546175 h 909053"/>
                <a:gd name="connsiteX138" fmla="*/ 311450 w 1261427"/>
                <a:gd name="connsiteY138" fmla="*/ 560251 h 909053"/>
                <a:gd name="connsiteX139" fmla="*/ 302472 w 1261427"/>
                <a:gd name="connsiteY139" fmla="*/ 554487 h 909053"/>
                <a:gd name="connsiteX140" fmla="*/ 306351 w 1261427"/>
                <a:gd name="connsiteY140" fmla="*/ 549056 h 909053"/>
                <a:gd name="connsiteX141" fmla="*/ 334947 w 1261427"/>
                <a:gd name="connsiteY141" fmla="*/ 528663 h 909053"/>
                <a:gd name="connsiteX142" fmla="*/ 335723 w 1261427"/>
                <a:gd name="connsiteY142" fmla="*/ 531988 h 909053"/>
                <a:gd name="connsiteX143" fmla="*/ 330181 w 1261427"/>
                <a:gd name="connsiteY143" fmla="*/ 545288 h 909053"/>
                <a:gd name="connsiteX144" fmla="*/ 325526 w 1261427"/>
                <a:gd name="connsiteY144" fmla="*/ 550276 h 909053"/>
                <a:gd name="connsiteX145" fmla="*/ 324529 w 1261427"/>
                <a:gd name="connsiteY145" fmla="*/ 550608 h 909053"/>
                <a:gd name="connsiteX146" fmla="*/ 327632 w 1261427"/>
                <a:gd name="connsiteY146" fmla="*/ 545621 h 909053"/>
                <a:gd name="connsiteX147" fmla="*/ 328519 w 1261427"/>
                <a:gd name="connsiteY147" fmla="*/ 544512 h 909053"/>
                <a:gd name="connsiteX148" fmla="*/ 330181 w 1261427"/>
                <a:gd name="connsiteY148" fmla="*/ 545288 h 909053"/>
                <a:gd name="connsiteX149" fmla="*/ 287731 w 1261427"/>
                <a:gd name="connsiteY149" fmla="*/ 557702 h 909053"/>
                <a:gd name="connsiteX150" fmla="*/ 287066 w 1261427"/>
                <a:gd name="connsiteY150" fmla="*/ 557037 h 909053"/>
                <a:gd name="connsiteX151" fmla="*/ 287620 w 1261427"/>
                <a:gd name="connsiteY151" fmla="*/ 555596 h 909053"/>
                <a:gd name="connsiteX152" fmla="*/ 287731 w 1261427"/>
                <a:gd name="connsiteY152" fmla="*/ 557702 h 909053"/>
                <a:gd name="connsiteX153" fmla="*/ 289393 w 1261427"/>
                <a:gd name="connsiteY153" fmla="*/ 567566 h 909053"/>
                <a:gd name="connsiteX154" fmla="*/ 288174 w 1261427"/>
                <a:gd name="connsiteY154" fmla="*/ 569118 h 909053"/>
                <a:gd name="connsiteX155" fmla="*/ 285293 w 1261427"/>
                <a:gd name="connsiteY155" fmla="*/ 565017 h 909053"/>
                <a:gd name="connsiteX156" fmla="*/ 287177 w 1261427"/>
                <a:gd name="connsiteY156" fmla="*/ 564130 h 909053"/>
                <a:gd name="connsiteX157" fmla="*/ 289393 w 1261427"/>
                <a:gd name="connsiteY157" fmla="*/ 567566 h 909053"/>
                <a:gd name="connsiteX158" fmla="*/ 327410 w 1261427"/>
                <a:gd name="connsiteY158" fmla="*/ 587628 h 909053"/>
                <a:gd name="connsiteX159" fmla="*/ 334060 w 1261427"/>
                <a:gd name="connsiteY159" fmla="*/ 590288 h 909053"/>
                <a:gd name="connsiteX160" fmla="*/ 294049 w 1261427"/>
                <a:gd name="connsiteY160" fmla="*/ 578871 h 909053"/>
                <a:gd name="connsiteX161" fmla="*/ 301475 w 1261427"/>
                <a:gd name="connsiteY161" fmla="*/ 580201 h 909053"/>
                <a:gd name="connsiteX162" fmla="*/ 310785 w 1261427"/>
                <a:gd name="connsiteY162" fmla="*/ 582529 h 909053"/>
                <a:gd name="connsiteX163" fmla="*/ 307792 w 1261427"/>
                <a:gd name="connsiteY163" fmla="*/ 580201 h 909053"/>
                <a:gd name="connsiteX164" fmla="*/ 310563 w 1261427"/>
                <a:gd name="connsiteY164" fmla="*/ 580312 h 909053"/>
                <a:gd name="connsiteX165" fmla="*/ 327410 w 1261427"/>
                <a:gd name="connsiteY165" fmla="*/ 587628 h 909053"/>
                <a:gd name="connsiteX166" fmla="*/ 339824 w 1261427"/>
                <a:gd name="connsiteY166" fmla="*/ 591396 h 909053"/>
                <a:gd name="connsiteX167" fmla="*/ 337718 w 1261427"/>
                <a:gd name="connsiteY167" fmla="*/ 591507 h 909053"/>
                <a:gd name="connsiteX168" fmla="*/ 338383 w 1261427"/>
                <a:gd name="connsiteY168" fmla="*/ 590842 h 909053"/>
                <a:gd name="connsiteX169" fmla="*/ 339824 w 1261427"/>
                <a:gd name="connsiteY169" fmla="*/ 591396 h 909053"/>
                <a:gd name="connsiteX170" fmla="*/ 367533 w 1261427"/>
                <a:gd name="connsiteY170" fmla="*/ 594721 h 909053"/>
                <a:gd name="connsiteX171" fmla="*/ 365427 w 1261427"/>
                <a:gd name="connsiteY171" fmla="*/ 594832 h 909053"/>
                <a:gd name="connsiteX172" fmla="*/ 366092 w 1261427"/>
                <a:gd name="connsiteY172" fmla="*/ 594167 h 909053"/>
                <a:gd name="connsiteX173" fmla="*/ 367533 w 1261427"/>
                <a:gd name="connsiteY173" fmla="*/ 594721 h 909053"/>
                <a:gd name="connsiteX174" fmla="*/ 356449 w 1261427"/>
                <a:gd name="connsiteY174" fmla="*/ 595829 h 909053"/>
                <a:gd name="connsiteX175" fmla="*/ 354344 w 1261427"/>
                <a:gd name="connsiteY175" fmla="*/ 595940 h 909053"/>
                <a:gd name="connsiteX176" fmla="*/ 355009 w 1261427"/>
                <a:gd name="connsiteY176" fmla="*/ 595275 h 909053"/>
                <a:gd name="connsiteX177" fmla="*/ 356449 w 1261427"/>
                <a:gd name="connsiteY177" fmla="*/ 595829 h 909053"/>
                <a:gd name="connsiteX178" fmla="*/ 362878 w 1261427"/>
                <a:gd name="connsiteY178" fmla="*/ 597381 h 909053"/>
                <a:gd name="connsiteX179" fmla="*/ 363432 w 1261427"/>
                <a:gd name="connsiteY179" fmla="*/ 598379 h 909053"/>
                <a:gd name="connsiteX180" fmla="*/ 359553 w 1261427"/>
                <a:gd name="connsiteY180" fmla="*/ 597381 h 909053"/>
                <a:gd name="connsiteX181" fmla="*/ 358999 w 1261427"/>
                <a:gd name="connsiteY181" fmla="*/ 596384 h 909053"/>
                <a:gd name="connsiteX182" fmla="*/ 362878 w 1261427"/>
                <a:gd name="connsiteY182" fmla="*/ 597381 h 90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</a:cxnLst>
              <a:rect l="l" t="t" r="r" b="b"/>
              <a:pathLst>
                <a:path w="1261427" h="909053">
                  <a:moveTo>
                    <a:pt x="2217" y="1857"/>
                  </a:moveTo>
                  <a:lnTo>
                    <a:pt x="0" y="3852"/>
                  </a:lnTo>
                  <a:lnTo>
                    <a:pt x="13744" y="255894"/>
                  </a:lnTo>
                  <a:cubicBezTo>
                    <a:pt x="22278" y="413060"/>
                    <a:pt x="27931" y="508379"/>
                    <a:pt x="28596" y="509045"/>
                  </a:cubicBezTo>
                  <a:cubicBezTo>
                    <a:pt x="30258" y="510707"/>
                    <a:pt x="30480" y="510596"/>
                    <a:pt x="106846" y="502173"/>
                  </a:cubicBezTo>
                  <a:cubicBezTo>
                    <a:pt x="144087" y="498072"/>
                    <a:pt x="174678" y="494857"/>
                    <a:pt x="174900" y="495079"/>
                  </a:cubicBezTo>
                  <a:cubicBezTo>
                    <a:pt x="175121" y="495190"/>
                    <a:pt x="169801" y="515030"/>
                    <a:pt x="162929" y="538970"/>
                  </a:cubicBezTo>
                  <a:cubicBezTo>
                    <a:pt x="154062" y="570005"/>
                    <a:pt x="150626" y="584081"/>
                    <a:pt x="150626" y="588182"/>
                  </a:cubicBezTo>
                  <a:cubicBezTo>
                    <a:pt x="150626" y="591618"/>
                    <a:pt x="150183" y="594056"/>
                    <a:pt x="149518" y="594056"/>
                  </a:cubicBezTo>
                  <a:cubicBezTo>
                    <a:pt x="147080" y="594056"/>
                    <a:pt x="94987" y="602036"/>
                    <a:pt x="76920" y="605250"/>
                  </a:cubicBezTo>
                  <a:cubicBezTo>
                    <a:pt x="33140" y="612898"/>
                    <a:pt x="18399" y="618551"/>
                    <a:pt x="20505" y="626974"/>
                  </a:cubicBezTo>
                  <a:cubicBezTo>
                    <a:pt x="22278" y="633625"/>
                    <a:pt x="31588" y="635287"/>
                    <a:pt x="85787" y="638945"/>
                  </a:cubicBezTo>
                  <a:cubicBezTo>
                    <a:pt x="149851" y="643267"/>
                    <a:pt x="164148" y="645595"/>
                    <a:pt x="181106" y="653908"/>
                  </a:cubicBezTo>
                  <a:cubicBezTo>
                    <a:pt x="191747" y="659117"/>
                    <a:pt x="200503" y="665102"/>
                    <a:pt x="200503" y="667208"/>
                  </a:cubicBezTo>
                  <a:cubicBezTo>
                    <a:pt x="200503" y="670422"/>
                    <a:pt x="191082" y="672528"/>
                    <a:pt x="154062" y="677737"/>
                  </a:cubicBezTo>
                  <a:cubicBezTo>
                    <a:pt x="132449" y="680730"/>
                    <a:pt x="123693" y="683833"/>
                    <a:pt x="121698" y="689154"/>
                  </a:cubicBezTo>
                  <a:cubicBezTo>
                    <a:pt x="117376" y="700348"/>
                    <a:pt x="132560" y="708661"/>
                    <a:pt x="193077" y="728168"/>
                  </a:cubicBezTo>
                  <a:cubicBezTo>
                    <a:pt x="215466" y="735483"/>
                    <a:pt x="219012" y="736813"/>
                    <a:pt x="215798" y="737367"/>
                  </a:cubicBezTo>
                  <a:cubicBezTo>
                    <a:pt x="213803" y="737700"/>
                    <a:pt x="205712" y="738919"/>
                    <a:pt x="197732" y="739917"/>
                  </a:cubicBezTo>
                  <a:cubicBezTo>
                    <a:pt x="189863" y="740914"/>
                    <a:pt x="182991" y="742133"/>
                    <a:pt x="182547" y="742466"/>
                  </a:cubicBezTo>
                  <a:cubicBezTo>
                    <a:pt x="181661" y="743242"/>
                    <a:pt x="189308" y="820384"/>
                    <a:pt x="190417" y="821381"/>
                  </a:cubicBezTo>
                  <a:cubicBezTo>
                    <a:pt x="190749" y="821714"/>
                    <a:pt x="229431" y="841664"/>
                    <a:pt x="276426" y="865716"/>
                  </a:cubicBezTo>
                  <a:cubicBezTo>
                    <a:pt x="332509" y="894312"/>
                    <a:pt x="362656" y="909164"/>
                    <a:pt x="364540" y="909053"/>
                  </a:cubicBezTo>
                  <a:cubicBezTo>
                    <a:pt x="374405" y="908166"/>
                    <a:pt x="926813" y="809189"/>
                    <a:pt x="927478" y="808192"/>
                  </a:cubicBezTo>
                  <a:cubicBezTo>
                    <a:pt x="928364" y="806751"/>
                    <a:pt x="932576" y="770397"/>
                    <a:pt x="931911" y="769953"/>
                  </a:cubicBezTo>
                  <a:cubicBezTo>
                    <a:pt x="931690" y="769732"/>
                    <a:pt x="920273" y="764966"/>
                    <a:pt x="906530" y="759313"/>
                  </a:cubicBezTo>
                  <a:cubicBezTo>
                    <a:pt x="892786" y="753660"/>
                    <a:pt x="840471" y="731936"/>
                    <a:pt x="790152" y="710988"/>
                  </a:cubicBezTo>
                  <a:lnTo>
                    <a:pt x="698712" y="672972"/>
                  </a:lnTo>
                  <a:lnTo>
                    <a:pt x="470057" y="703562"/>
                  </a:lnTo>
                  <a:cubicBezTo>
                    <a:pt x="252596" y="732601"/>
                    <a:pt x="241180" y="734042"/>
                    <a:pt x="235638" y="732712"/>
                  </a:cubicBezTo>
                  <a:cubicBezTo>
                    <a:pt x="232534" y="731826"/>
                    <a:pt x="212584" y="725508"/>
                    <a:pt x="191414" y="718525"/>
                  </a:cubicBezTo>
                  <a:cubicBezTo>
                    <a:pt x="154727" y="706444"/>
                    <a:pt x="130898" y="696580"/>
                    <a:pt x="129900" y="693144"/>
                  </a:cubicBezTo>
                  <a:cubicBezTo>
                    <a:pt x="129013" y="690373"/>
                    <a:pt x="137880" y="688267"/>
                    <a:pt x="167252" y="684388"/>
                  </a:cubicBezTo>
                  <a:cubicBezTo>
                    <a:pt x="192855" y="680952"/>
                    <a:pt x="200724" y="679068"/>
                    <a:pt x="205712" y="674634"/>
                  </a:cubicBezTo>
                  <a:cubicBezTo>
                    <a:pt x="213471" y="667762"/>
                    <a:pt x="209259" y="660004"/>
                    <a:pt x="192633" y="650028"/>
                  </a:cubicBezTo>
                  <a:cubicBezTo>
                    <a:pt x="171907" y="637726"/>
                    <a:pt x="153952" y="634511"/>
                    <a:pt x="81908" y="630078"/>
                  </a:cubicBezTo>
                  <a:cubicBezTo>
                    <a:pt x="54088" y="628304"/>
                    <a:pt x="34470" y="626531"/>
                    <a:pt x="32697" y="625312"/>
                  </a:cubicBezTo>
                  <a:cubicBezTo>
                    <a:pt x="28817" y="622984"/>
                    <a:pt x="68497" y="614782"/>
                    <a:pt x="120146" y="607356"/>
                  </a:cubicBezTo>
                  <a:cubicBezTo>
                    <a:pt x="133004" y="605583"/>
                    <a:pt x="145085" y="603810"/>
                    <a:pt x="147080" y="603477"/>
                  </a:cubicBezTo>
                  <a:cubicBezTo>
                    <a:pt x="150183" y="602923"/>
                    <a:pt x="150626" y="603145"/>
                    <a:pt x="150626" y="605361"/>
                  </a:cubicBezTo>
                  <a:cubicBezTo>
                    <a:pt x="150626" y="606802"/>
                    <a:pt x="151070" y="608465"/>
                    <a:pt x="151513" y="609130"/>
                  </a:cubicBezTo>
                  <a:cubicBezTo>
                    <a:pt x="151957" y="609795"/>
                    <a:pt x="177116" y="622652"/>
                    <a:pt x="207375" y="637615"/>
                  </a:cubicBezTo>
                  <a:lnTo>
                    <a:pt x="262571" y="664770"/>
                  </a:lnTo>
                  <a:lnTo>
                    <a:pt x="344812" y="656235"/>
                  </a:lnTo>
                  <a:lnTo>
                    <a:pt x="427163" y="647812"/>
                  </a:lnTo>
                  <a:lnTo>
                    <a:pt x="427495" y="632184"/>
                  </a:lnTo>
                  <a:lnTo>
                    <a:pt x="427828" y="616556"/>
                  </a:lnTo>
                  <a:lnTo>
                    <a:pt x="403111" y="609795"/>
                  </a:lnTo>
                  <a:cubicBezTo>
                    <a:pt x="376400" y="602369"/>
                    <a:pt x="364430" y="598711"/>
                    <a:pt x="366203" y="598600"/>
                  </a:cubicBezTo>
                  <a:cubicBezTo>
                    <a:pt x="366868" y="598489"/>
                    <a:pt x="370969" y="599487"/>
                    <a:pt x="375402" y="600706"/>
                  </a:cubicBezTo>
                  <a:cubicBezTo>
                    <a:pt x="380944" y="602258"/>
                    <a:pt x="384491" y="602701"/>
                    <a:pt x="386929" y="602036"/>
                  </a:cubicBezTo>
                  <a:cubicBezTo>
                    <a:pt x="389922" y="601260"/>
                    <a:pt x="389146" y="600928"/>
                    <a:pt x="379503" y="598600"/>
                  </a:cubicBezTo>
                  <a:cubicBezTo>
                    <a:pt x="373629" y="597159"/>
                    <a:pt x="369085" y="595829"/>
                    <a:pt x="369306" y="595608"/>
                  </a:cubicBezTo>
                  <a:cubicBezTo>
                    <a:pt x="369528" y="595386"/>
                    <a:pt x="375957" y="596605"/>
                    <a:pt x="383493" y="598379"/>
                  </a:cubicBezTo>
                  <a:cubicBezTo>
                    <a:pt x="391030" y="600152"/>
                    <a:pt x="408210" y="603699"/>
                    <a:pt x="421621" y="606248"/>
                  </a:cubicBezTo>
                  <a:cubicBezTo>
                    <a:pt x="469281" y="615226"/>
                    <a:pt x="485241" y="620657"/>
                    <a:pt x="483468" y="627307"/>
                  </a:cubicBezTo>
                  <a:cubicBezTo>
                    <a:pt x="482470" y="631297"/>
                    <a:pt x="472162" y="639166"/>
                    <a:pt x="453542" y="650139"/>
                  </a:cubicBezTo>
                  <a:cubicBezTo>
                    <a:pt x="430821" y="663550"/>
                    <a:pt x="426498" y="668206"/>
                    <a:pt x="432151" y="673304"/>
                  </a:cubicBezTo>
                  <a:cubicBezTo>
                    <a:pt x="437360" y="678070"/>
                    <a:pt x="470722" y="682060"/>
                    <a:pt x="499096" y="681284"/>
                  </a:cubicBezTo>
                  <a:cubicBezTo>
                    <a:pt x="522704" y="680730"/>
                    <a:pt x="532679" y="679178"/>
                    <a:pt x="557950" y="672639"/>
                  </a:cubicBezTo>
                  <a:cubicBezTo>
                    <a:pt x="585326" y="665435"/>
                    <a:pt x="597297" y="662885"/>
                    <a:pt x="609045" y="661777"/>
                  </a:cubicBezTo>
                  <a:cubicBezTo>
                    <a:pt x="624230" y="660336"/>
                    <a:pt x="654266" y="661999"/>
                    <a:pt x="690399" y="666100"/>
                  </a:cubicBezTo>
                  <a:cubicBezTo>
                    <a:pt x="744265" y="672306"/>
                    <a:pt x="749586" y="672861"/>
                    <a:pt x="767430" y="673526"/>
                  </a:cubicBezTo>
                  <a:cubicBezTo>
                    <a:pt x="789043" y="674302"/>
                    <a:pt x="800016" y="673193"/>
                    <a:pt x="832159" y="666543"/>
                  </a:cubicBezTo>
                  <a:cubicBezTo>
                    <a:pt x="845348" y="663883"/>
                    <a:pt x="861752" y="660890"/>
                    <a:pt x="868624" y="660004"/>
                  </a:cubicBezTo>
                  <a:cubicBezTo>
                    <a:pt x="882035" y="658230"/>
                    <a:pt x="904313" y="657787"/>
                    <a:pt x="904313" y="659228"/>
                  </a:cubicBezTo>
                  <a:cubicBezTo>
                    <a:pt x="904313" y="662996"/>
                    <a:pt x="901210" y="663661"/>
                    <a:pt x="852774" y="669979"/>
                  </a:cubicBezTo>
                  <a:cubicBezTo>
                    <a:pt x="825952" y="673415"/>
                    <a:pt x="804006" y="676407"/>
                    <a:pt x="803895" y="676407"/>
                  </a:cubicBezTo>
                  <a:cubicBezTo>
                    <a:pt x="803785" y="676518"/>
                    <a:pt x="803452" y="679400"/>
                    <a:pt x="803119" y="682725"/>
                  </a:cubicBezTo>
                  <a:cubicBezTo>
                    <a:pt x="802454" y="688710"/>
                    <a:pt x="802454" y="688932"/>
                    <a:pt x="805447" y="690040"/>
                  </a:cubicBezTo>
                  <a:cubicBezTo>
                    <a:pt x="807110" y="690705"/>
                    <a:pt x="852442" y="709991"/>
                    <a:pt x="906086" y="733045"/>
                  </a:cubicBezTo>
                  <a:cubicBezTo>
                    <a:pt x="959842" y="755988"/>
                    <a:pt x="1004509" y="774719"/>
                    <a:pt x="1005285" y="774719"/>
                  </a:cubicBezTo>
                  <a:cubicBezTo>
                    <a:pt x="1006172" y="774719"/>
                    <a:pt x="1064139" y="761419"/>
                    <a:pt x="1134187" y="745126"/>
                  </a:cubicBezTo>
                  <a:lnTo>
                    <a:pt x="1261427" y="715422"/>
                  </a:lnTo>
                  <a:lnTo>
                    <a:pt x="1260873" y="709548"/>
                  </a:lnTo>
                  <a:cubicBezTo>
                    <a:pt x="1260541" y="706222"/>
                    <a:pt x="1260097" y="703341"/>
                    <a:pt x="1259876" y="703119"/>
                  </a:cubicBezTo>
                  <a:cubicBezTo>
                    <a:pt x="1259654" y="703008"/>
                    <a:pt x="1214544" y="689375"/>
                    <a:pt x="1159569" y="672861"/>
                  </a:cubicBezTo>
                  <a:cubicBezTo>
                    <a:pt x="1068129" y="645484"/>
                    <a:pt x="1059151" y="643046"/>
                    <a:pt x="1053720" y="643600"/>
                  </a:cubicBezTo>
                  <a:cubicBezTo>
                    <a:pt x="1048068" y="644154"/>
                    <a:pt x="1047403" y="643932"/>
                    <a:pt x="1040420" y="639056"/>
                  </a:cubicBezTo>
                  <a:cubicBezTo>
                    <a:pt x="1030445" y="632073"/>
                    <a:pt x="1018363" y="626642"/>
                    <a:pt x="1006615" y="623871"/>
                  </a:cubicBezTo>
                  <a:cubicBezTo>
                    <a:pt x="998080" y="621765"/>
                    <a:pt x="994645" y="621543"/>
                    <a:pt x="978573" y="622098"/>
                  </a:cubicBezTo>
                  <a:cubicBezTo>
                    <a:pt x="964719" y="622541"/>
                    <a:pt x="958179" y="623317"/>
                    <a:pt x="951418" y="625090"/>
                  </a:cubicBezTo>
                  <a:cubicBezTo>
                    <a:pt x="934793" y="629634"/>
                    <a:pt x="917835" y="639831"/>
                    <a:pt x="911185" y="649474"/>
                  </a:cubicBezTo>
                  <a:cubicBezTo>
                    <a:pt x="908192" y="653797"/>
                    <a:pt x="906086" y="655349"/>
                    <a:pt x="907195" y="652356"/>
                  </a:cubicBezTo>
                  <a:cubicBezTo>
                    <a:pt x="907971" y="650250"/>
                    <a:pt x="904313" y="649474"/>
                    <a:pt x="893451" y="649474"/>
                  </a:cubicBezTo>
                  <a:cubicBezTo>
                    <a:pt x="879597" y="649474"/>
                    <a:pt x="865299" y="651358"/>
                    <a:pt x="837811" y="656679"/>
                  </a:cubicBezTo>
                  <a:cubicBezTo>
                    <a:pt x="824068" y="659449"/>
                    <a:pt x="807885" y="662442"/>
                    <a:pt x="801789" y="663329"/>
                  </a:cubicBezTo>
                  <a:cubicBezTo>
                    <a:pt x="782393" y="666210"/>
                    <a:pt x="756679" y="665213"/>
                    <a:pt x="713896" y="660004"/>
                  </a:cubicBezTo>
                  <a:cubicBezTo>
                    <a:pt x="674549" y="655127"/>
                    <a:pt x="658922" y="653797"/>
                    <a:pt x="635424" y="653132"/>
                  </a:cubicBezTo>
                  <a:cubicBezTo>
                    <a:pt x="604501" y="652356"/>
                    <a:pt x="600622" y="652799"/>
                    <a:pt x="563492" y="662220"/>
                  </a:cubicBezTo>
                  <a:cubicBezTo>
                    <a:pt x="548307" y="666100"/>
                    <a:pt x="530351" y="670090"/>
                    <a:pt x="523590" y="671087"/>
                  </a:cubicBezTo>
                  <a:cubicBezTo>
                    <a:pt x="502642" y="674191"/>
                    <a:pt x="465623" y="672972"/>
                    <a:pt x="444343" y="668538"/>
                  </a:cubicBezTo>
                  <a:lnTo>
                    <a:pt x="440463" y="667651"/>
                  </a:lnTo>
                  <a:lnTo>
                    <a:pt x="453764" y="660114"/>
                  </a:lnTo>
                  <a:cubicBezTo>
                    <a:pt x="473492" y="648809"/>
                    <a:pt x="481362" y="643267"/>
                    <a:pt x="487014" y="637061"/>
                  </a:cubicBezTo>
                  <a:cubicBezTo>
                    <a:pt x="491780" y="631851"/>
                    <a:pt x="492556" y="629745"/>
                    <a:pt x="492224" y="624536"/>
                  </a:cubicBezTo>
                  <a:cubicBezTo>
                    <a:pt x="491670" y="617886"/>
                    <a:pt x="484133" y="612122"/>
                    <a:pt x="470389" y="607800"/>
                  </a:cubicBezTo>
                  <a:cubicBezTo>
                    <a:pt x="465512" y="606248"/>
                    <a:pt x="445783" y="601815"/>
                    <a:pt x="426609" y="597935"/>
                  </a:cubicBezTo>
                  <a:cubicBezTo>
                    <a:pt x="373518" y="587184"/>
                    <a:pt x="348580" y="580423"/>
                    <a:pt x="328629" y="571002"/>
                  </a:cubicBezTo>
                  <a:lnTo>
                    <a:pt x="319763" y="566790"/>
                  </a:lnTo>
                  <a:lnTo>
                    <a:pt x="325526" y="562578"/>
                  </a:lnTo>
                  <a:cubicBezTo>
                    <a:pt x="328629" y="560362"/>
                    <a:pt x="332287" y="557148"/>
                    <a:pt x="333506" y="555596"/>
                  </a:cubicBezTo>
                  <a:lnTo>
                    <a:pt x="335723" y="552714"/>
                  </a:lnTo>
                  <a:lnTo>
                    <a:pt x="335723" y="560029"/>
                  </a:lnTo>
                  <a:cubicBezTo>
                    <a:pt x="335723" y="564019"/>
                    <a:pt x="336166" y="567566"/>
                    <a:pt x="336721" y="568009"/>
                  </a:cubicBezTo>
                  <a:cubicBezTo>
                    <a:pt x="337275" y="568342"/>
                    <a:pt x="373851" y="577320"/>
                    <a:pt x="417964" y="587960"/>
                  </a:cubicBezTo>
                  <a:cubicBezTo>
                    <a:pt x="462076" y="598600"/>
                    <a:pt x="533344" y="615891"/>
                    <a:pt x="576349" y="626420"/>
                  </a:cubicBezTo>
                  <a:lnTo>
                    <a:pt x="654710" y="645373"/>
                  </a:lnTo>
                  <a:lnTo>
                    <a:pt x="772529" y="627972"/>
                  </a:lnTo>
                  <a:cubicBezTo>
                    <a:pt x="837368" y="618329"/>
                    <a:pt x="890791" y="610238"/>
                    <a:pt x="891123" y="610016"/>
                  </a:cubicBezTo>
                  <a:cubicBezTo>
                    <a:pt x="892121" y="609462"/>
                    <a:pt x="892564" y="596938"/>
                    <a:pt x="899880" y="329157"/>
                  </a:cubicBezTo>
                  <a:cubicBezTo>
                    <a:pt x="903426" y="197816"/>
                    <a:pt x="906751" y="83211"/>
                    <a:pt x="907084" y="74566"/>
                  </a:cubicBezTo>
                  <a:lnTo>
                    <a:pt x="907749" y="58827"/>
                  </a:lnTo>
                  <a:lnTo>
                    <a:pt x="905200" y="58273"/>
                  </a:lnTo>
                  <a:cubicBezTo>
                    <a:pt x="903759" y="57941"/>
                    <a:pt x="846235" y="53840"/>
                    <a:pt x="777295" y="49184"/>
                  </a:cubicBezTo>
                  <a:lnTo>
                    <a:pt x="651828" y="40761"/>
                  </a:lnTo>
                  <a:lnTo>
                    <a:pt x="582112" y="48630"/>
                  </a:lnTo>
                  <a:cubicBezTo>
                    <a:pt x="543763" y="52953"/>
                    <a:pt x="511398" y="56500"/>
                    <a:pt x="510179" y="56500"/>
                  </a:cubicBezTo>
                  <a:cubicBezTo>
                    <a:pt x="508073" y="56500"/>
                    <a:pt x="507852" y="55391"/>
                    <a:pt x="506743" y="34776"/>
                  </a:cubicBezTo>
                  <a:cubicBezTo>
                    <a:pt x="505967" y="22805"/>
                    <a:pt x="504970" y="12498"/>
                    <a:pt x="504416" y="11943"/>
                  </a:cubicBezTo>
                  <a:cubicBezTo>
                    <a:pt x="503862" y="11389"/>
                    <a:pt x="416079" y="9062"/>
                    <a:pt x="307903" y="6623"/>
                  </a:cubicBezTo>
                  <a:cubicBezTo>
                    <a:pt x="200392" y="4185"/>
                    <a:pt x="91994" y="1746"/>
                    <a:pt x="66945" y="1081"/>
                  </a:cubicBezTo>
                  <a:cubicBezTo>
                    <a:pt x="5431" y="-470"/>
                    <a:pt x="5098" y="-470"/>
                    <a:pt x="2217" y="1857"/>
                  </a:cubicBezTo>
                  <a:close/>
                  <a:moveTo>
                    <a:pt x="334947" y="485658"/>
                  </a:moveTo>
                  <a:cubicBezTo>
                    <a:pt x="335391" y="490757"/>
                    <a:pt x="335723" y="499623"/>
                    <a:pt x="335723" y="505498"/>
                  </a:cubicBezTo>
                  <a:cubicBezTo>
                    <a:pt x="335723" y="518022"/>
                    <a:pt x="336831" y="516581"/>
                    <a:pt x="317989" y="529217"/>
                  </a:cubicBezTo>
                  <a:cubicBezTo>
                    <a:pt x="303691" y="538970"/>
                    <a:pt x="296376" y="545399"/>
                    <a:pt x="293938" y="550276"/>
                  </a:cubicBezTo>
                  <a:cubicBezTo>
                    <a:pt x="292386" y="553601"/>
                    <a:pt x="292608" y="551273"/>
                    <a:pt x="294159" y="546951"/>
                  </a:cubicBezTo>
                  <a:cubicBezTo>
                    <a:pt x="294935" y="544956"/>
                    <a:pt x="294714" y="545066"/>
                    <a:pt x="292164" y="547394"/>
                  </a:cubicBezTo>
                  <a:cubicBezTo>
                    <a:pt x="290502" y="548946"/>
                    <a:pt x="289061" y="551162"/>
                    <a:pt x="289061" y="552382"/>
                  </a:cubicBezTo>
                  <a:cubicBezTo>
                    <a:pt x="288839" y="554598"/>
                    <a:pt x="288839" y="554598"/>
                    <a:pt x="288396" y="552492"/>
                  </a:cubicBezTo>
                  <a:cubicBezTo>
                    <a:pt x="288063" y="550608"/>
                    <a:pt x="300810" y="481114"/>
                    <a:pt x="301585" y="480449"/>
                  </a:cubicBezTo>
                  <a:cubicBezTo>
                    <a:pt x="301807" y="480338"/>
                    <a:pt x="308679" y="479451"/>
                    <a:pt x="316881" y="478565"/>
                  </a:cubicBezTo>
                  <a:cubicBezTo>
                    <a:pt x="325083" y="477567"/>
                    <a:pt x="332398" y="476791"/>
                    <a:pt x="333063" y="476680"/>
                  </a:cubicBezTo>
                  <a:cubicBezTo>
                    <a:pt x="333839" y="476680"/>
                    <a:pt x="334504" y="480116"/>
                    <a:pt x="334947" y="485658"/>
                  </a:cubicBezTo>
                  <a:close/>
                  <a:moveTo>
                    <a:pt x="335723" y="531988"/>
                  </a:moveTo>
                  <a:cubicBezTo>
                    <a:pt x="335723" y="537308"/>
                    <a:pt x="331733" y="544180"/>
                    <a:pt x="329073" y="543625"/>
                  </a:cubicBezTo>
                  <a:cubicBezTo>
                    <a:pt x="327521" y="543293"/>
                    <a:pt x="326302" y="544069"/>
                    <a:pt x="325194" y="546175"/>
                  </a:cubicBezTo>
                  <a:cubicBezTo>
                    <a:pt x="322866" y="550497"/>
                    <a:pt x="314221" y="559364"/>
                    <a:pt x="311450" y="560251"/>
                  </a:cubicBezTo>
                  <a:cubicBezTo>
                    <a:pt x="308679" y="561138"/>
                    <a:pt x="302472" y="557148"/>
                    <a:pt x="302472" y="554487"/>
                  </a:cubicBezTo>
                  <a:cubicBezTo>
                    <a:pt x="302472" y="553490"/>
                    <a:pt x="304246" y="551052"/>
                    <a:pt x="306351" y="549056"/>
                  </a:cubicBezTo>
                  <a:cubicBezTo>
                    <a:pt x="310452" y="545177"/>
                    <a:pt x="333506" y="528773"/>
                    <a:pt x="334947" y="528663"/>
                  </a:cubicBezTo>
                  <a:cubicBezTo>
                    <a:pt x="335391" y="528663"/>
                    <a:pt x="335723" y="530214"/>
                    <a:pt x="335723" y="531988"/>
                  </a:cubicBezTo>
                  <a:close/>
                  <a:moveTo>
                    <a:pt x="330181" y="545288"/>
                  </a:moveTo>
                  <a:cubicBezTo>
                    <a:pt x="330181" y="545621"/>
                    <a:pt x="328075" y="547948"/>
                    <a:pt x="325526" y="550276"/>
                  </a:cubicBezTo>
                  <a:cubicBezTo>
                    <a:pt x="320760" y="554709"/>
                    <a:pt x="320760" y="554709"/>
                    <a:pt x="324529" y="550608"/>
                  </a:cubicBezTo>
                  <a:cubicBezTo>
                    <a:pt x="326524" y="548391"/>
                    <a:pt x="327964" y="546175"/>
                    <a:pt x="327632" y="545621"/>
                  </a:cubicBezTo>
                  <a:cubicBezTo>
                    <a:pt x="327189" y="544956"/>
                    <a:pt x="327632" y="544512"/>
                    <a:pt x="328519" y="544512"/>
                  </a:cubicBezTo>
                  <a:cubicBezTo>
                    <a:pt x="329405" y="544512"/>
                    <a:pt x="330181" y="544845"/>
                    <a:pt x="330181" y="545288"/>
                  </a:cubicBezTo>
                  <a:close/>
                  <a:moveTo>
                    <a:pt x="287731" y="557702"/>
                  </a:moveTo>
                  <a:cubicBezTo>
                    <a:pt x="287398" y="558588"/>
                    <a:pt x="287066" y="558256"/>
                    <a:pt x="287066" y="557037"/>
                  </a:cubicBezTo>
                  <a:cubicBezTo>
                    <a:pt x="286955" y="555817"/>
                    <a:pt x="287288" y="555152"/>
                    <a:pt x="287620" y="555596"/>
                  </a:cubicBezTo>
                  <a:cubicBezTo>
                    <a:pt x="287953" y="555928"/>
                    <a:pt x="288063" y="556926"/>
                    <a:pt x="287731" y="557702"/>
                  </a:cubicBezTo>
                  <a:close/>
                  <a:moveTo>
                    <a:pt x="289393" y="567566"/>
                  </a:moveTo>
                  <a:cubicBezTo>
                    <a:pt x="290058" y="568009"/>
                    <a:pt x="289615" y="568674"/>
                    <a:pt x="288174" y="569118"/>
                  </a:cubicBezTo>
                  <a:cubicBezTo>
                    <a:pt x="284849" y="570115"/>
                    <a:pt x="284406" y="569450"/>
                    <a:pt x="285293" y="565017"/>
                  </a:cubicBezTo>
                  <a:cubicBezTo>
                    <a:pt x="286179" y="561359"/>
                    <a:pt x="286179" y="561359"/>
                    <a:pt x="287177" y="564130"/>
                  </a:cubicBezTo>
                  <a:cubicBezTo>
                    <a:pt x="287731" y="565571"/>
                    <a:pt x="288728" y="567123"/>
                    <a:pt x="289393" y="567566"/>
                  </a:cubicBezTo>
                  <a:close/>
                  <a:moveTo>
                    <a:pt x="327410" y="587628"/>
                  </a:moveTo>
                  <a:cubicBezTo>
                    <a:pt x="332287" y="589290"/>
                    <a:pt x="335280" y="590620"/>
                    <a:pt x="334060" y="590288"/>
                  </a:cubicBezTo>
                  <a:cubicBezTo>
                    <a:pt x="328851" y="589290"/>
                    <a:pt x="293605" y="579204"/>
                    <a:pt x="294049" y="578871"/>
                  </a:cubicBezTo>
                  <a:cubicBezTo>
                    <a:pt x="294270" y="578650"/>
                    <a:pt x="297595" y="579204"/>
                    <a:pt x="301475" y="580201"/>
                  </a:cubicBezTo>
                  <a:cubicBezTo>
                    <a:pt x="305354" y="581199"/>
                    <a:pt x="309566" y="582197"/>
                    <a:pt x="310785" y="582529"/>
                  </a:cubicBezTo>
                  <a:cubicBezTo>
                    <a:pt x="312004" y="582751"/>
                    <a:pt x="310674" y="581753"/>
                    <a:pt x="307792" y="580201"/>
                  </a:cubicBezTo>
                  <a:cubicBezTo>
                    <a:pt x="299369" y="575768"/>
                    <a:pt x="301585" y="575879"/>
                    <a:pt x="310563" y="580312"/>
                  </a:cubicBezTo>
                  <a:cubicBezTo>
                    <a:pt x="314886" y="582529"/>
                    <a:pt x="322534" y="585854"/>
                    <a:pt x="327410" y="587628"/>
                  </a:cubicBezTo>
                  <a:close/>
                  <a:moveTo>
                    <a:pt x="339824" y="591396"/>
                  </a:moveTo>
                  <a:cubicBezTo>
                    <a:pt x="339491" y="591728"/>
                    <a:pt x="338494" y="591839"/>
                    <a:pt x="337718" y="591507"/>
                  </a:cubicBezTo>
                  <a:cubicBezTo>
                    <a:pt x="336831" y="591174"/>
                    <a:pt x="337164" y="590842"/>
                    <a:pt x="338383" y="590842"/>
                  </a:cubicBezTo>
                  <a:cubicBezTo>
                    <a:pt x="339602" y="590731"/>
                    <a:pt x="340267" y="591063"/>
                    <a:pt x="339824" y="591396"/>
                  </a:cubicBezTo>
                  <a:close/>
                  <a:moveTo>
                    <a:pt x="367533" y="594721"/>
                  </a:moveTo>
                  <a:cubicBezTo>
                    <a:pt x="367201" y="595054"/>
                    <a:pt x="366203" y="595164"/>
                    <a:pt x="365427" y="594832"/>
                  </a:cubicBezTo>
                  <a:cubicBezTo>
                    <a:pt x="364540" y="594499"/>
                    <a:pt x="364873" y="594167"/>
                    <a:pt x="366092" y="594167"/>
                  </a:cubicBezTo>
                  <a:cubicBezTo>
                    <a:pt x="367311" y="594056"/>
                    <a:pt x="367976" y="594389"/>
                    <a:pt x="367533" y="594721"/>
                  </a:cubicBezTo>
                  <a:close/>
                  <a:moveTo>
                    <a:pt x="356449" y="595829"/>
                  </a:moveTo>
                  <a:cubicBezTo>
                    <a:pt x="356117" y="596162"/>
                    <a:pt x="355119" y="596273"/>
                    <a:pt x="354344" y="595940"/>
                  </a:cubicBezTo>
                  <a:cubicBezTo>
                    <a:pt x="353457" y="595608"/>
                    <a:pt x="353789" y="595275"/>
                    <a:pt x="355009" y="595275"/>
                  </a:cubicBezTo>
                  <a:cubicBezTo>
                    <a:pt x="356228" y="595164"/>
                    <a:pt x="356893" y="595497"/>
                    <a:pt x="356449" y="595829"/>
                  </a:cubicBezTo>
                  <a:close/>
                  <a:moveTo>
                    <a:pt x="362878" y="597381"/>
                  </a:moveTo>
                  <a:cubicBezTo>
                    <a:pt x="364319" y="597935"/>
                    <a:pt x="364430" y="598379"/>
                    <a:pt x="363432" y="598379"/>
                  </a:cubicBezTo>
                  <a:cubicBezTo>
                    <a:pt x="362545" y="598379"/>
                    <a:pt x="360772" y="597935"/>
                    <a:pt x="359553" y="597381"/>
                  </a:cubicBezTo>
                  <a:cubicBezTo>
                    <a:pt x="358112" y="596827"/>
                    <a:pt x="358001" y="596384"/>
                    <a:pt x="358999" y="596384"/>
                  </a:cubicBezTo>
                  <a:cubicBezTo>
                    <a:pt x="359885" y="596384"/>
                    <a:pt x="361659" y="596827"/>
                    <a:pt x="362878" y="597381"/>
                  </a:cubicBezTo>
                  <a:close/>
                </a:path>
              </a:pathLst>
            </a:custGeom>
            <a:grpFill/>
            <a:ln w="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77" name="Freeform 476">
              <a:extLst>
                <a:ext uri="{FF2B5EF4-FFF2-40B4-BE49-F238E27FC236}">
                  <a16:creationId xmlns:a16="http://schemas.microsoft.com/office/drawing/2014/main" id="{F7DF52F7-557A-0347-A6FC-FBBED3C521D8}"/>
                </a:ext>
              </a:extLst>
            </p:cNvPr>
            <p:cNvSpPr/>
            <p:nvPr/>
          </p:nvSpPr>
          <p:spPr>
            <a:xfrm flipV="1">
              <a:off x="11415306" y="10681148"/>
              <a:ext cx="2744" cy="887"/>
            </a:xfrm>
            <a:custGeom>
              <a:avLst/>
              <a:gdLst>
                <a:gd name="connsiteX0" fmla="*/ 501 w 2744"/>
                <a:gd name="connsiteY0" fmla="*/ 687 h 887"/>
                <a:gd name="connsiteX1" fmla="*/ 2607 w 2744"/>
                <a:gd name="connsiteY1" fmla="*/ 576 h 887"/>
                <a:gd name="connsiteX2" fmla="*/ 1166 w 2744"/>
                <a:gd name="connsiteY2" fmla="*/ 22 h 887"/>
                <a:gd name="connsiteX3" fmla="*/ 501 w 2744"/>
                <a:gd name="connsiteY3" fmla="*/ 687 h 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4" h="887">
                  <a:moveTo>
                    <a:pt x="501" y="687"/>
                  </a:moveTo>
                  <a:cubicBezTo>
                    <a:pt x="1277" y="1019"/>
                    <a:pt x="2274" y="908"/>
                    <a:pt x="2607" y="576"/>
                  </a:cubicBezTo>
                  <a:cubicBezTo>
                    <a:pt x="3050" y="243"/>
                    <a:pt x="2385" y="-89"/>
                    <a:pt x="1166" y="22"/>
                  </a:cubicBezTo>
                  <a:cubicBezTo>
                    <a:pt x="-53" y="22"/>
                    <a:pt x="-386" y="354"/>
                    <a:pt x="501" y="687"/>
                  </a:cubicBezTo>
                  <a:close/>
                </a:path>
              </a:pathLst>
            </a:custGeom>
            <a:grpFill/>
            <a:ln w="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78" name="Freeform 477">
              <a:extLst>
                <a:ext uri="{FF2B5EF4-FFF2-40B4-BE49-F238E27FC236}">
                  <a16:creationId xmlns:a16="http://schemas.microsoft.com/office/drawing/2014/main" id="{81DF9627-26A6-024C-9AB5-E63E4F899A89}"/>
                </a:ext>
              </a:extLst>
            </p:cNvPr>
            <p:cNvSpPr/>
            <p:nvPr/>
          </p:nvSpPr>
          <p:spPr>
            <a:xfrm flipV="1">
              <a:off x="11409812" y="10682389"/>
              <a:ext cx="8001" cy="1773"/>
            </a:xfrm>
            <a:custGeom>
              <a:avLst/>
              <a:gdLst>
                <a:gd name="connsiteX0" fmla="*/ 1784 w 8001"/>
                <a:gd name="connsiteY0" fmla="*/ 887 h 1773"/>
                <a:gd name="connsiteX1" fmla="*/ 6771 w 8001"/>
                <a:gd name="connsiteY1" fmla="*/ 1773 h 1773"/>
                <a:gd name="connsiteX2" fmla="*/ 6217 w 8001"/>
                <a:gd name="connsiteY2" fmla="*/ 887 h 1773"/>
                <a:gd name="connsiteX3" fmla="*/ 1230 w 8001"/>
                <a:gd name="connsiteY3" fmla="*/ 0 h 1773"/>
                <a:gd name="connsiteX4" fmla="*/ 1784 w 8001"/>
                <a:gd name="connsiteY4" fmla="*/ 887 h 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01" h="1773">
                  <a:moveTo>
                    <a:pt x="1784" y="887"/>
                  </a:moveTo>
                  <a:cubicBezTo>
                    <a:pt x="3335" y="1330"/>
                    <a:pt x="5552" y="1773"/>
                    <a:pt x="6771" y="1773"/>
                  </a:cubicBezTo>
                  <a:cubicBezTo>
                    <a:pt x="8545" y="1773"/>
                    <a:pt x="8434" y="1552"/>
                    <a:pt x="6217" y="887"/>
                  </a:cubicBezTo>
                  <a:cubicBezTo>
                    <a:pt x="4666" y="443"/>
                    <a:pt x="2449" y="0"/>
                    <a:pt x="1230" y="0"/>
                  </a:cubicBezTo>
                  <a:cubicBezTo>
                    <a:pt x="-544" y="0"/>
                    <a:pt x="-433" y="222"/>
                    <a:pt x="1784" y="887"/>
                  </a:cubicBezTo>
                  <a:close/>
                </a:path>
              </a:pathLst>
            </a:custGeom>
            <a:grpFill/>
            <a:ln w="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79" name="Freeform 478">
              <a:extLst>
                <a:ext uri="{FF2B5EF4-FFF2-40B4-BE49-F238E27FC236}">
                  <a16:creationId xmlns:a16="http://schemas.microsoft.com/office/drawing/2014/main" id="{BF171BD0-EF1B-1F4D-AB44-0EFC3B54BD56}"/>
                </a:ext>
              </a:extLst>
            </p:cNvPr>
            <p:cNvSpPr/>
            <p:nvPr/>
          </p:nvSpPr>
          <p:spPr>
            <a:xfrm flipV="1">
              <a:off x="11420848" y="10682256"/>
              <a:ext cx="2744" cy="887"/>
            </a:xfrm>
            <a:custGeom>
              <a:avLst/>
              <a:gdLst>
                <a:gd name="connsiteX0" fmla="*/ 501 w 2744"/>
                <a:gd name="connsiteY0" fmla="*/ 687 h 887"/>
                <a:gd name="connsiteX1" fmla="*/ 2607 w 2744"/>
                <a:gd name="connsiteY1" fmla="*/ 576 h 887"/>
                <a:gd name="connsiteX2" fmla="*/ 1166 w 2744"/>
                <a:gd name="connsiteY2" fmla="*/ 22 h 887"/>
                <a:gd name="connsiteX3" fmla="*/ 501 w 2744"/>
                <a:gd name="connsiteY3" fmla="*/ 687 h 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4" h="887">
                  <a:moveTo>
                    <a:pt x="501" y="687"/>
                  </a:moveTo>
                  <a:cubicBezTo>
                    <a:pt x="1277" y="1019"/>
                    <a:pt x="2274" y="908"/>
                    <a:pt x="2607" y="576"/>
                  </a:cubicBezTo>
                  <a:cubicBezTo>
                    <a:pt x="3050" y="243"/>
                    <a:pt x="2385" y="-89"/>
                    <a:pt x="1166" y="22"/>
                  </a:cubicBezTo>
                  <a:cubicBezTo>
                    <a:pt x="-53" y="22"/>
                    <a:pt x="-386" y="354"/>
                    <a:pt x="501" y="687"/>
                  </a:cubicBezTo>
                  <a:close/>
                </a:path>
              </a:pathLst>
            </a:custGeom>
            <a:grpFill/>
            <a:ln w="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80" name="Freeform 479">
              <a:extLst>
                <a:ext uri="{FF2B5EF4-FFF2-40B4-BE49-F238E27FC236}">
                  <a16:creationId xmlns:a16="http://schemas.microsoft.com/office/drawing/2014/main" id="{0FD717BD-130C-4D4B-B83A-238F8F6E5C67}"/>
                </a:ext>
              </a:extLst>
            </p:cNvPr>
            <p:cNvSpPr/>
            <p:nvPr/>
          </p:nvSpPr>
          <p:spPr>
            <a:xfrm flipV="1">
              <a:off x="11419740" y="10684473"/>
              <a:ext cx="2744" cy="887"/>
            </a:xfrm>
            <a:custGeom>
              <a:avLst/>
              <a:gdLst>
                <a:gd name="connsiteX0" fmla="*/ 501 w 2744"/>
                <a:gd name="connsiteY0" fmla="*/ 687 h 887"/>
                <a:gd name="connsiteX1" fmla="*/ 2607 w 2744"/>
                <a:gd name="connsiteY1" fmla="*/ 576 h 887"/>
                <a:gd name="connsiteX2" fmla="*/ 1166 w 2744"/>
                <a:gd name="connsiteY2" fmla="*/ 22 h 887"/>
                <a:gd name="connsiteX3" fmla="*/ 501 w 2744"/>
                <a:gd name="connsiteY3" fmla="*/ 687 h 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4" h="887">
                  <a:moveTo>
                    <a:pt x="501" y="687"/>
                  </a:moveTo>
                  <a:cubicBezTo>
                    <a:pt x="1277" y="1019"/>
                    <a:pt x="2274" y="908"/>
                    <a:pt x="2607" y="576"/>
                  </a:cubicBezTo>
                  <a:cubicBezTo>
                    <a:pt x="3050" y="243"/>
                    <a:pt x="2385" y="-89"/>
                    <a:pt x="1166" y="22"/>
                  </a:cubicBezTo>
                  <a:cubicBezTo>
                    <a:pt x="-53" y="22"/>
                    <a:pt x="-386" y="354"/>
                    <a:pt x="501" y="687"/>
                  </a:cubicBezTo>
                  <a:close/>
                </a:path>
              </a:pathLst>
            </a:custGeom>
            <a:grpFill/>
            <a:ln w="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cxnSp>
        <p:nvCxnSpPr>
          <p:cNvPr id="489" name="Straight Connector 488">
            <a:extLst>
              <a:ext uri="{FF2B5EF4-FFF2-40B4-BE49-F238E27FC236}">
                <a16:creationId xmlns:a16="http://schemas.microsoft.com/office/drawing/2014/main" id="{C7B5B9C0-9DAE-8541-B453-D3B0E5281AF2}"/>
              </a:ext>
            </a:extLst>
          </p:cNvPr>
          <p:cNvCxnSpPr>
            <a:stCxn id="492" idx="5"/>
            <a:endCxn id="105" idx="0"/>
          </p:cNvCxnSpPr>
          <p:nvPr/>
        </p:nvCxnSpPr>
        <p:spPr bwMode="auto">
          <a:xfrm>
            <a:off x="6371353" y="2501156"/>
            <a:ext cx="4262292" cy="2603159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glow rad="228600">
              <a:srgbClr val="FFC000">
                <a:alpha val="40000"/>
              </a:srgbClr>
            </a:glow>
            <a:outerShdw blurRad="25400" algn="ctr" rotWithShape="0">
              <a:srgbClr val="000000">
                <a:alpha val="50000"/>
              </a:srgbClr>
            </a:outerShdw>
          </a:effectLst>
        </p:spPr>
      </p:cxnSp>
      <p:grpSp>
        <p:nvGrpSpPr>
          <p:cNvPr id="440" name="Group 439"/>
          <p:cNvGrpSpPr/>
          <p:nvPr/>
        </p:nvGrpSpPr>
        <p:grpSpPr>
          <a:xfrm rot="9969937">
            <a:off x="3623987" y="1855303"/>
            <a:ext cx="1146895" cy="884263"/>
            <a:chOff x="2540275" y="5898851"/>
            <a:chExt cx="504275" cy="388799"/>
          </a:xfrm>
          <a:effectLst>
            <a:glow rad="228600">
              <a:srgbClr val="FFC000">
                <a:alpha val="40000"/>
              </a:srgbClr>
            </a:glow>
          </a:effectLst>
        </p:grpSpPr>
        <p:sp>
          <p:nvSpPr>
            <p:cNvPr id="442" name="Freeform 441">
              <a:extLst>
                <a:ext uri="{FF2B5EF4-FFF2-40B4-BE49-F238E27FC236}">
                  <a16:creationId xmlns:a16="http://schemas.microsoft.com/office/drawing/2014/main" id="{75EB3F47-4ED9-0146-AFA9-99B7AE3580E4}"/>
                </a:ext>
              </a:extLst>
            </p:cNvPr>
            <p:cNvSpPr/>
            <p:nvPr/>
          </p:nvSpPr>
          <p:spPr>
            <a:xfrm rot="10800000" flipV="1">
              <a:off x="2540275" y="6129490"/>
              <a:ext cx="504275" cy="158160"/>
            </a:xfrm>
            <a:custGeom>
              <a:avLst/>
              <a:gdLst>
                <a:gd name="connsiteX0" fmla="*/ 104223 w 244278"/>
                <a:gd name="connsiteY0" fmla="*/ 1224 h 66154"/>
                <a:gd name="connsiteX1" fmla="*/ 88574 w 244278"/>
                <a:gd name="connsiteY1" fmla="*/ 5428 h 66154"/>
                <a:gd name="connsiteX2" fmla="*/ 89509 w 244278"/>
                <a:gd name="connsiteY2" fmla="*/ 20143 h 66154"/>
                <a:gd name="connsiteX3" fmla="*/ 87757 w 244278"/>
                <a:gd name="connsiteY3" fmla="*/ 32638 h 66154"/>
                <a:gd name="connsiteX4" fmla="*/ 83202 w 244278"/>
                <a:gd name="connsiteY4" fmla="*/ 24697 h 66154"/>
                <a:gd name="connsiteX5" fmla="*/ 82385 w 244278"/>
                <a:gd name="connsiteY5" fmla="*/ 16756 h 66154"/>
                <a:gd name="connsiteX6" fmla="*/ 171 w 244278"/>
                <a:gd name="connsiteY6" fmla="*/ 21661 h 66154"/>
                <a:gd name="connsiteX7" fmla="*/ 2623 w 244278"/>
                <a:gd name="connsiteY7" fmla="*/ 60783 h 66154"/>
                <a:gd name="connsiteX8" fmla="*/ 82034 w 244278"/>
                <a:gd name="connsiteY8" fmla="*/ 56578 h 66154"/>
                <a:gd name="connsiteX9" fmla="*/ 84954 w 244278"/>
                <a:gd name="connsiteY9" fmla="*/ 48053 h 66154"/>
                <a:gd name="connsiteX10" fmla="*/ 88224 w 244278"/>
                <a:gd name="connsiteY10" fmla="*/ 39528 h 66154"/>
                <a:gd name="connsiteX11" fmla="*/ 91377 w 244278"/>
                <a:gd name="connsiteY11" fmla="*/ 42798 h 66154"/>
                <a:gd name="connsiteX12" fmla="*/ 99902 w 244278"/>
                <a:gd name="connsiteY12" fmla="*/ 56228 h 66154"/>
                <a:gd name="connsiteX13" fmla="*/ 112281 w 244278"/>
                <a:gd name="connsiteY13" fmla="*/ 66155 h 66154"/>
                <a:gd name="connsiteX14" fmla="*/ 153038 w 244278"/>
                <a:gd name="connsiteY14" fmla="*/ 63118 h 66154"/>
                <a:gd name="connsiteX15" fmla="*/ 153738 w 244278"/>
                <a:gd name="connsiteY15" fmla="*/ 40696 h 66154"/>
                <a:gd name="connsiteX16" fmla="*/ 153154 w 244278"/>
                <a:gd name="connsiteY16" fmla="*/ 34624 h 66154"/>
                <a:gd name="connsiteX17" fmla="*/ 156541 w 244278"/>
                <a:gd name="connsiteY17" fmla="*/ 34624 h 66154"/>
                <a:gd name="connsiteX18" fmla="*/ 160628 w 244278"/>
                <a:gd name="connsiteY18" fmla="*/ 42331 h 66154"/>
                <a:gd name="connsiteX19" fmla="*/ 161913 w 244278"/>
                <a:gd name="connsiteY19" fmla="*/ 50623 h 66154"/>
                <a:gd name="connsiteX20" fmla="*/ 244244 w 244278"/>
                <a:gd name="connsiteY20" fmla="*/ 45601 h 66154"/>
                <a:gd name="connsiteX21" fmla="*/ 241675 w 244278"/>
                <a:gd name="connsiteY21" fmla="*/ 5778 h 66154"/>
                <a:gd name="connsiteX22" fmla="*/ 159461 w 244278"/>
                <a:gd name="connsiteY22" fmla="*/ 11150 h 66154"/>
                <a:gd name="connsiteX23" fmla="*/ 159110 w 244278"/>
                <a:gd name="connsiteY23" fmla="*/ 19559 h 66154"/>
                <a:gd name="connsiteX24" fmla="*/ 159110 w 244278"/>
                <a:gd name="connsiteY24" fmla="*/ 27733 h 66154"/>
                <a:gd name="connsiteX25" fmla="*/ 155957 w 244278"/>
                <a:gd name="connsiteY25" fmla="*/ 27383 h 66154"/>
                <a:gd name="connsiteX26" fmla="*/ 152103 w 244278"/>
                <a:gd name="connsiteY26" fmla="*/ 19442 h 66154"/>
                <a:gd name="connsiteX27" fmla="*/ 151520 w 244278"/>
                <a:gd name="connsiteY27" fmla="*/ 11851 h 66154"/>
                <a:gd name="connsiteX28" fmla="*/ 139841 w 244278"/>
                <a:gd name="connsiteY28" fmla="*/ 5662 h 66154"/>
                <a:gd name="connsiteX29" fmla="*/ 104223 w 244278"/>
                <a:gd name="connsiteY29" fmla="*/ 1224 h 6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4278" h="66154">
                  <a:moveTo>
                    <a:pt x="104223" y="1224"/>
                  </a:moveTo>
                  <a:cubicBezTo>
                    <a:pt x="88457" y="2509"/>
                    <a:pt x="88457" y="2509"/>
                    <a:pt x="88574" y="5428"/>
                  </a:cubicBezTo>
                  <a:cubicBezTo>
                    <a:pt x="88691" y="7063"/>
                    <a:pt x="89041" y="13720"/>
                    <a:pt x="89509" y="20143"/>
                  </a:cubicBezTo>
                  <a:cubicBezTo>
                    <a:pt x="90326" y="31704"/>
                    <a:pt x="90326" y="31938"/>
                    <a:pt x="87757" y="32638"/>
                  </a:cubicBezTo>
                  <a:cubicBezTo>
                    <a:pt x="83786" y="33689"/>
                    <a:pt x="83202" y="32755"/>
                    <a:pt x="83202" y="24697"/>
                  </a:cubicBezTo>
                  <a:cubicBezTo>
                    <a:pt x="83202" y="20610"/>
                    <a:pt x="82852" y="16990"/>
                    <a:pt x="82385" y="16756"/>
                  </a:cubicBezTo>
                  <a:cubicBezTo>
                    <a:pt x="81100" y="15938"/>
                    <a:pt x="988" y="20727"/>
                    <a:pt x="171" y="21661"/>
                  </a:cubicBezTo>
                  <a:cubicBezTo>
                    <a:pt x="-647" y="22478"/>
                    <a:pt x="1689" y="59848"/>
                    <a:pt x="2623" y="60783"/>
                  </a:cubicBezTo>
                  <a:cubicBezTo>
                    <a:pt x="3090" y="61250"/>
                    <a:pt x="72108" y="57630"/>
                    <a:pt x="82034" y="56578"/>
                  </a:cubicBezTo>
                  <a:cubicBezTo>
                    <a:pt x="84837" y="56228"/>
                    <a:pt x="84954" y="55878"/>
                    <a:pt x="84954" y="48053"/>
                  </a:cubicBezTo>
                  <a:cubicBezTo>
                    <a:pt x="84954" y="39995"/>
                    <a:pt x="84954" y="39879"/>
                    <a:pt x="88224" y="39528"/>
                  </a:cubicBezTo>
                  <a:cubicBezTo>
                    <a:pt x="91027" y="39178"/>
                    <a:pt x="91377" y="39528"/>
                    <a:pt x="91377" y="42798"/>
                  </a:cubicBezTo>
                  <a:cubicBezTo>
                    <a:pt x="91377" y="45601"/>
                    <a:pt x="93246" y="48637"/>
                    <a:pt x="99902" y="56228"/>
                  </a:cubicBezTo>
                  <a:cubicBezTo>
                    <a:pt x="107376" y="64987"/>
                    <a:pt x="108777" y="66155"/>
                    <a:pt x="112281" y="66155"/>
                  </a:cubicBezTo>
                  <a:cubicBezTo>
                    <a:pt x="117770" y="66155"/>
                    <a:pt x="149768" y="63819"/>
                    <a:pt x="153038" y="63118"/>
                  </a:cubicBezTo>
                  <a:cubicBezTo>
                    <a:pt x="155957" y="62534"/>
                    <a:pt x="155957" y="62651"/>
                    <a:pt x="153738" y="40696"/>
                  </a:cubicBezTo>
                  <a:lnTo>
                    <a:pt x="153154" y="34624"/>
                  </a:lnTo>
                  <a:lnTo>
                    <a:pt x="156541" y="34624"/>
                  </a:lnTo>
                  <a:cubicBezTo>
                    <a:pt x="159928" y="34624"/>
                    <a:pt x="159928" y="34740"/>
                    <a:pt x="160628" y="42331"/>
                  </a:cubicBezTo>
                  <a:cubicBezTo>
                    <a:pt x="161096" y="46652"/>
                    <a:pt x="161563" y="50389"/>
                    <a:pt x="161913" y="50623"/>
                  </a:cubicBezTo>
                  <a:cubicBezTo>
                    <a:pt x="162380" y="51207"/>
                    <a:pt x="243543" y="46185"/>
                    <a:pt x="244244" y="45601"/>
                  </a:cubicBezTo>
                  <a:cubicBezTo>
                    <a:pt x="244594" y="45251"/>
                    <a:pt x="242142" y="6246"/>
                    <a:pt x="241675" y="5778"/>
                  </a:cubicBezTo>
                  <a:cubicBezTo>
                    <a:pt x="241441" y="5662"/>
                    <a:pt x="160045" y="10917"/>
                    <a:pt x="159461" y="11150"/>
                  </a:cubicBezTo>
                  <a:cubicBezTo>
                    <a:pt x="159227" y="11267"/>
                    <a:pt x="159110" y="15004"/>
                    <a:pt x="159110" y="19559"/>
                  </a:cubicBezTo>
                  <a:lnTo>
                    <a:pt x="159110" y="27733"/>
                  </a:lnTo>
                  <a:lnTo>
                    <a:pt x="155957" y="27383"/>
                  </a:lnTo>
                  <a:cubicBezTo>
                    <a:pt x="152804" y="27033"/>
                    <a:pt x="152687" y="26682"/>
                    <a:pt x="152103" y="19442"/>
                  </a:cubicBezTo>
                  <a:lnTo>
                    <a:pt x="151520" y="11851"/>
                  </a:lnTo>
                  <a:lnTo>
                    <a:pt x="139841" y="5662"/>
                  </a:lnTo>
                  <a:cubicBezTo>
                    <a:pt x="126995" y="-995"/>
                    <a:pt x="128981" y="-761"/>
                    <a:pt x="104223" y="1224"/>
                  </a:cubicBezTo>
                  <a:close/>
                </a:path>
              </a:pathLst>
            </a:custGeom>
            <a:solidFill>
              <a:srgbClr val="000000"/>
            </a:solidFill>
            <a:ln w="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Freeform 480">
              <a:extLst>
                <a:ext uri="{FF2B5EF4-FFF2-40B4-BE49-F238E27FC236}">
                  <a16:creationId xmlns:a16="http://schemas.microsoft.com/office/drawing/2014/main" id="{0C9D7D8A-B87B-1044-B8FE-AD205C5D6540}"/>
                </a:ext>
              </a:extLst>
            </p:cNvPr>
            <p:cNvSpPr/>
            <p:nvPr/>
          </p:nvSpPr>
          <p:spPr>
            <a:xfrm rot="10800000" flipV="1">
              <a:off x="2716544" y="6036940"/>
              <a:ext cx="112625" cy="52765"/>
            </a:xfrm>
            <a:custGeom>
              <a:avLst/>
              <a:gdLst>
                <a:gd name="connsiteX0" fmla="*/ 357 w 54557"/>
                <a:gd name="connsiteY0" fmla="*/ 3330 h 22070"/>
                <a:gd name="connsiteX1" fmla="*/ 12853 w 54557"/>
                <a:gd name="connsiteY1" fmla="*/ 18862 h 22070"/>
                <a:gd name="connsiteX2" fmla="*/ 54193 w 54557"/>
                <a:gd name="connsiteY2" fmla="*/ 5782 h 22070"/>
                <a:gd name="connsiteX3" fmla="*/ 50690 w 54557"/>
                <a:gd name="connsiteY3" fmla="*/ 8235 h 22070"/>
                <a:gd name="connsiteX4" fmla="*/ 13553 w 54557"/>
                <a:gd name="connsiteY4" fmla="*/ 17343 h 22070"/>
                <a:gd name="connsiteX5" fmla="*/ 2225 w 54557"/>
                <a:gd name="connsiteY5" fmla="*/ 3563 h 22070"/>
                <a:gd name="connsiteX6" fmla="*/ 824 w 54557"/>
                <a:gd name="connsiteY6" fmla="*/ 177 h 22070"/>
                <a:gd name="connsiteX7" fmla="*/ 357 w 54557"/>
                <a:gd name="connsiteY7" fmla="*/ 3330 h 2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557" h="22070">
                  <a:moveTo>
                    <a:pt x="357" y="3330"/>
                  </a:moveTo>
                  <a:cubicBezTo>
                    <a:pt x="1642" y="9869"/>
                    <a:pt x="6196" y="15475"/>
                    <a:pt x="12853" y="18862"/>
                  </a:cubicBezTo>
                  <a:cubicBezTo>
                    <a:pt x="28268" y="26569"/>
                    <a:pt x="49872" y="19679"/>
                    <a:pt x="54193" y="5782"/>
                  </a:cubicBezTo>
                  <a:cubicBezTo>
                    <a:pt x="55478" y="1461"/>
                    <a:pt x="53142" y="2979"/>
                    <a:pt x="50690" y="8235"/>
                  </a:cubicBezTo>
                  <a:cubicBezTo>
                    <a:pt x="45201" y="19913"/>
                    <a:pt x="27684" y="24117"/>
                    <a:pt x="13553" y="17343"/>
                  </a:cubicBezTo>
                  <a:cubicBezTo>
                    <a:pt x="7597" y="14424"/>
                    <a:pt x="2225" y="7884"/>
                    <a:pt x="2225" y="3563"/>
                  </a:cubicBezTo>
                  <a:cubicBezTo>
                    <a:pt x="2225" y="2162"/>
                    <a:pt x="1642" y="644"/>
                    <a:pt x="824" y="177"/>
                  </a:cubicBezTo>
                  <a:cubicBezTo>
                    <a:pt x="-110" y="-407"/>
                    <a:pt x="-227" y="410"/>
                    <a:pt x="357" y="3330"/>
                  </a:cubicBezTo>
                  <a:close/>
                </a:path>
              </a:pathLst>
            </a:custGeom>
            <a:solidFill>
              <a:srgbClr val="000000"/>
            </a:solidFill>
            <a:ln w="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Freeform 481">
              <a:extLst>
                <a:ext uri="{FF2B5EF4-FFF2-40B4-BE49-F238E27FC236}">
                  <a16:creationId xmlns:a16="http://schemas.microsoft.com/office/drawing/2014/main" id="{EEB91623-E412-704F-80DA-5F23A9974174}"/>
                </a:ext>
              </a:extLst>
            </p:cNvPr>
            <p:cNvSpPr/>
            <p:nvPr/>
          </p:nvSpPr>
          <p:spPr>
            <a:xfrm rot="10800000" flipV="1">
              <a:off x="2671824" y="5964191"/>
              <a:ext cx="204649" cy="64346"/>
            </a:xfrm>
            <a:custGeom>
              <a:avLst/>
              <a:gdLst>
                <a:gd name="connsiteX0" fmla="*/ 32 w 99135"/>
                <a:gd name="connsiteY0" fmla="*/ 867 h 26914"/>
                <a:gd name="connsiteX1" fmla="*/ 5754 w 99135"/>
                <a:gd name="connsiteY1" fmla="*/ 8925 h 26914"/>
                <a:gd name="connsiteX2" fmla="*/ 50248 w 99135"/>
                <a:gd name="connsiteY2" fmla="*/ 26909 h 26914"/>
                <a:gd name="connsiteX3" fmla="*/ 80027 w 99135"/>
                <a:gd name="connsiteY3" fmla="*/ 20370 h 26914"/>
                <a:gd name="connsiteX4" fmla="*/ 98946 w 99135"/>
                <a:gd name="connsiteY4" fmla="*/ 3086 h 26914"/>
                <a:gd name="connsiteX5" fmla="*/ 92406 w 99135"/>
                <a:gd name="connsiteY5" fmla="*/ 7757 h 26914"/>
                <a:gd name="connsiteX6" fmla="*/ 46745 w 99135"/>
                <a:gd name="connsiteY6" fmla="*/ 23990 h 26914"/>
                <a:gd name="connsiteX7" fmla="*/ 5871 w 99135"/>
                <a:gd name="connsiteY7" fmla="*/ 4838 h 26914"/>
                <a:gd name="connsiteX8" fmla="*/ 32 w 99135"/>
                <a:gd name="connsiteY8" fmla="*/ 867 h 2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135" h="26914">
                  <a:moveTo>
                    <a:pt x="32" y="867"/>
                  </a:moveTo>
                  <a:cubicBezTo>
                    <a:pt x="-318" y="1451"/>
                    <a:pt x="2251" y="5071"/>
                    <a:pt x="5754" y="8925"/>
                  </a:cubicBezTo>
                  <a:cubicBezTo>
                    <a:pt x="16732" y="20720"/>
                    <a:pt x="31913" y="26909"/>
                    <a:pt x="50248" y="26909"/>
                  </a:cubicBezTo>
                  <a:cubicBezTo>
                    <a:pt x="61926" y="27026"/>
                    <a:pt x="70101" y="25158"/>
                    <a:pt x="80027" y="20370"/>
                  </a:cubicBezTo>
                  <a:cubicBezTo>
                    <a:pt x="88436" y="16399"/>
                    <a:pt x="100814" y="4954"/>
                    <a:pt x="98946" y="3086"/>
                  </a:cubicBezTo>
                  <a:cubicBezTo>
                    <a:pt x="98245" y="2385"/>
                    <a:pt x="95910" y="4020"/>
                    <a:pt x="92406" y="7757"/>
                  </a:cubicBezTo>
                  <a:cubicBezTo>
                    <a:pt x="81662" y="19202"/>
                    <a:pt x="65313" y="25041"/>
                    <a:pt x="46745" y="23990"/>
                  </a:cubicBezTo>
                  <a:cubicBezTo>
                    <a:pt x="29111" y="22939"/>
                    <a:pt x="13929" y="15815"/>
                    <a:pt x="5871" y="4838"/>
                  </a:cubicBezTo>
                  <a:cubicBezTo>
                    <a:pt x="2251" y="-184"/>
                    <a:pt x="1200" y="-885"/>
                    <a:pt x="32" y="867"/>
                  </a:cubicBezTo>
                  <a:close/>
                </a:path>
              </a:pathLst>
            </a:custGeom>
            <a:solidFill>
              <a:srgbClr val="000000"/>
            </a:solidFill>
            <a:ln w="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Freeform 482">
              <a:extLst>
                <a:ext uri="{FF2B5EF4-FFF2-40B4-BE49-F238E27FC236}">
                  <a16:creationId xmlns:a16="http://schemas.microsoft.com/office/drawing/2014/main" id="{A0ED5927-0D27-7542-A3D5-41624B785CBC}"/>
                </a:ext>
              </a:extLst>
            </p:cNvPr>
            <p:cNvSpPr/>
            <p:nvPr/>
          </p:nvSpPr>
          <p:spPr>
            <a:xfrm rot="10800000" flipV="1">
              <a:off x="2618817" y="5898851"/>
              <a:ext cx="310883" cy="84894"/>
            </a:xfrm>
            <a:custGeom>
              <a:avLst/>
              <a:gdLst>
                <a:gd name="connsiteX0" fmla="*/ 124 w 150596"/>
                <a:gd name="connsiteY0" fmla="*/ 935 h 35509"/>
                <a:gd name="connsiteX1" fmla="*/ 28152 w 150596"/>
                <a:gd name="connsiteY1" fmla="*/ 24641 h 35509"/>
                <a:gd name="connsiteX2" fmla="*/ 64237 w 150596"/>
                <a:gd name="connsiteY2" fmla="*/ 34801 h 35509"/>
                <a:gd name="connsiteX3" fmla="*/ 146451 w 150596"/>
                <a:gd name="connsiteY3" fmla="*/ 8759 h 35509"/>
                <a:gd name="connsiteX4" fmla="*/ 140963 w 150596"/>
                <a:gd name="connsiteY4" fmla="*/ 8876 h 35509"/>
                <a:gd name="connsiteX5" fmla="*/ 71010 w 150596"/>
                <a:gd name="connsiteY5" fmla="*/ 30948 h 35509"/>
                <a:gd name="connsiteX6" fmla="*/ 30487 w 150596"/>
                <a:gd name="connsiteY6" fmla="*/ 20788 h 35509"/>
                <a:gd name="connsiteX7" fmla="*/ 10401 w 150596"/>
                <a:gd name="connsiteY7" fmla="*/ 7475 h 35509"/>
                <a:gd name="connsiteX8" fmla="*/ 124 w 150596"/>
                <a:gd name="connsiteY8" fmla="*/ 935 h 3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596" h="35509">
                  <a:moveTo>
                    <a:pt x="124" y="935"/>
                  </a:moveTo>
                  <a:cubicBezTo>
                    <a:pt x="-1628" y="3737"/>
                    <a:pt x="15539" y="18335"/>
                    <a:pt x="28152" y="24641"/>
                  </a:cubicBezTo>
                  <a:cubicBezTo>
                    <a:pt x="37494" y="29313"/>
                    <a:pt x="51742" y="33283"/>
                    <a:pt x="64237" y="34801"/>
                  </a:cubicBezTo>
                  <a:cubicBezTo>
                    <a:pt x="94834" y="38422"/>
                    <a:pt x="128117" y="27911"/>
                    <a:pt x="146451" y="8759"/>
                  </a:cubicBezTo>
                  <a:cubicBezTo>
                    <a:pt x="154159" y="935"/>
                    <a:pt x="150422" y="935"/>
                    <a:pt x="140963" y="8876"/>
                  </a:cubicBezTo>
                  <a:cubicBezTo>
                    <a:pt x="121460" y="25225"/>
                    <a:pt x="99038" y="32349"/>
                    <a:pt x="71010" y="30948"/>
                  </a:cubicBezTo>
                  <a:cubicBezTo>
                    <a:pt x="54077" y="30130"/>
                    <a:pt x="45435" y="28028"/>
                    <a:pt x="30487" y="20788"/>
                  </a:cubicBezTo>
                  <a:cubicBezTo>
                    <a:pt x="21845" y="16700"/>
                    <a:pt x="16474" y="13080"/>
                    <a:pt x="10401" y="7475"/>
                  </a:cubicBezTo>
                  <a:cubicBezTo>
                    <a:pt x="1642" y="-583"/>
                    <a:pt x="1292" y="-934"/>
                    <a:pt x="124" y="935"/>
                  </a:cubicBezTo>
                  <a:close/>
                </a:path>
              </a:pathLst>
            </a:custGeom>
            <a:solidFill>
              <a:srgbClr val="000000"/>
            </a:solidFill>
            <a:ln w="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4" name="Group 483"/>
          <p:cNvGrpSpPr/>
          <p:nvPr/>
        </p:nvGrpSpPr>
        <p:grpSpPr>
          <a:xfrm rot="10800000">
            <a:off x="5776750" y="1785171"/>
            <a:ext cx="1146895" cy="884263"/>
            <a:chOff x="2540275" y="5898851"/>
            <a:chExt cx="504275" cy="388799"/>
          </a:xfrm>
          <a:effectLst>
            <a:glow rad="228600">
              <a:srgbClr val="FFC000">
                <a:alpha val="40000"/>
              </a:srgbClr>
            </a:glow>
          </a:effectLst>
        </p:grpSpPr>
        <p:sp>
          <p:nvSpPr>
            <p:cNvPr id="485" name="Freeform 484">
              <a:extLst>
                <a:ext uri="{FF2B5EF4-FFF2-40B4-BE49-F238E27FC236}">
                  <a16:creationId xmlns:a16="http://schemas.microsoft.com/office/drawing/2014/main" id="{75EB3F47-4ED9-0146-AFA9-99B7AE3580E4}"/>
                </a:ext>
              </a:extLst>
            </p:cNvPr>
            <p:cNvSpPr/>
            <p:nvPr/>
          </p:nvSpPr>
          <p:spPr>
            <a:xfrm rot="10800000" flipV="1">
              <a:off x="2540275" y="6129490"/>
              <a:ext cx="504275" cy="158160"/>
            </a:xfrm>
            <a:custGeom>
              <a:avLst/>
              <a:gdLst>
                <a:gd name="connsiteX0" fmla="*/ 104223 w 244278"/>
                <a:gd name="connsiteY0" fmla="*/ 1224 h 66154"/>
                <a:gd name="connsiteX1" fmla="*/ 88574 w 244278"/>
                <a:gd name="connsiteY1" fmla="*/ 5428 h 66154"/>
                <a:gd name="connsiteX2" fmla="*/ 89509 w 244278"/>
                <a:gd name="connsiteY2" fmla="*/ 20143 h 66154"/>
                <a:gd name="connsiteX3" fmla="*/ 87757 w 244278"/>
                <a:gd name="connsiteY3" fmla="*/ 32638 h 66154"/>
                <a:gd name="connsiteX4" fmla="*/ 83202 w 244278"/>
                <a:gd name="connsiteY4" fmla="*/ 24697 h 66154"/>
                <a:gd name="connsiteX5" fmla="*/ 82385 w 244278"/>
                <a:gd name="connsiteY5" fmla="*/ 16756 h 66154"/>
                <a:gd name="connsiteX6" fmla="*/ 171 w 244278"/>
                <a:gd name="connsiteY6" fmla="*/ 21661 h 66154"/>
                <a:gd name="connsiteX7" fmla="*/ 2623 w 244278"/>
                <a:gd name="connsiteY7" fmla="*/ 60783 h 66154"/>
                <a:gd name="connsiteX8" fmla="*/ 82034 w 244278"/>
                <a:gd name="connsiteY8" fmla="*/ 56578 h 66154"/>
                <a:gd name="connsiteX9" fmla="*/ 84954 w 244278"/>
                <a:gd name="connsiteY9" fmla="*/ 48053 h 66154"/>
                <a:gd name="connsiteX10" fmla="*/ 88224 w 244278"/>
                <a:gd name="connsiteY10" fmla="*/ 39528 h 66154"/>
                <a:gd name="connsiteX11" fmla="*/ 91377 w 244278"/>
                <a:gd name="connsiteY11" fmla="*/ 42798 h 66154"/>
                <a:gd name="connsiteX12" fmla="*/ 99902 w 244278"/>
                <a:gd name="connsiteY12" fmla="*/ 56228 h 66154"/>
                <a:gd name="connsiteX13" fmla="*/ 112281 w 244278"/>
                <a:gd name="connsiteY13" fmla="*/ 66155 h 66154"/>
                <a:gd name="connsiteX14" fmla="*/ 153038 w 244278"/>
                <a:gd name="connsiteY14" fmla="*/ 63118 h 66154"/>
                <a:gd name="connsiteX15" fmla="*/ 153738 w 244278"/>
                <a:gd name="connsiteY15" fmla="*/ 40696 h 66154"/>
                <a:gd name="connsiteX16" fmla="*/ 153154 w 244278"/>
                <a:gd name="connsiteY16" fmla="*/ 34624 h 66154"/>
                <a:gd name="connsiteX17" fmla="*/ 156541 w 244278"/>
                <a:gd name="connsiteY17" fmla="*/ 34624 h 66154"/>
                <a:gd name="connsiteX18" fmla="*/ 160628 w 244278"/>
                <a:gd name="connsiteY18" fmla="*/ 42331 h 66154"/>
                <a:gd name="connsiteX19" fmla="*/ 161913 w 244278"/>
                <a:gd name="connsiteY19" fmla="*/ 50623 h 66154"/>
                <a:gd name="connsiteX20" fmla="*/ 244244 w 244278"/>
                <a:gd name="connsiteY20" fmla="*/ 45601 h 66154"/>
                <a:gd name="connsiteX21" fmla="*/ 241675 w 244278"/>
                <a:gd name="connsiteY21" fmla="*/ 5778 h 66154"/>
                <a:gd name="connsiteX22" fmla="*/ 159461 w 244278"/>
                <a:gd name="connsiteY22" fmla="*/ 11150 h 66154"/>
                <a:gd name="connsiteX23" fmla="*/ 159110 w 244278"/>
                <a:gd name="connsiteY23" fmla="*/ 19559 h 66154"/>
                <a:gd name="connsiteX24" fmla="*/ 159110 w 244278"/>
                <a:gd name="connsiteY24" fmla="*/ 27733 h 66154"/>
                <a:gd name="connsiteX25" fmla="*/ 155957 w 244278"/>
                <a:gd name="connsiteY25" fmla="*/ 27383 h 66154"/>
                <a:gd name="connsiteX26" fmla="*/ 152103 w 244278"/>
                <a:gd name="connsiteY26" fmla="*/ 19442 h 66154"/>
                <a:gd name="connsiteX27" fmla="*/ 151520 w 244278"/>
                <a:gd name="connsiteY27" fmla="*/ 11851 h 66154"/>
                <a:gd name="connsiteX28" fmla="*/ 139841 w 244278"/>
                <a:gd name="connsiteY28" fmla="*/ 5662 h 66154"/>
                <a:gd name="connsiteX29" fmla="*/ 104223 w 244278"/>
                <a:gd name="connsiteY29" fmla="*/ 1224 h 6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4278" h="66154">
                  <a:moveTo>
                    <a:pt x="104223" y="1224"/>
                  </a:moveTo>
                  <a:cubicBezTo>
                    <a:pt x="88457" y="2509"/>
                    <a:pt x="88457" y="2509"/>
                    <a:pt x="88574" y="5428"/>
                  </a:cubicBezTo>
                  <a:cubicBezTo>
                    <a:pt x="88691" y="7063"/>
                    <a:pt x="89041" y="13720"/>
                    <a:pt x="89509" y="20143"/>
                  </a:cubicBezTo>
                  <a:cubicBezTo>
                    <a:pt x="90326" y="31704"/>
                    <a:pt x="90326" y="31938"/>
                    <a:pt x="87757" y="32638"/>
                  </a:cubicBezTo>
                  <a:cubicBezTo>
                    <a:pt x="83786" y="33689"/>
                    <a:pt x="83202" y="32755"/>
                    <a:pt x="83202" y="24697"/>
                  </a:cubicBezTo>
                  <a:cubicBezTo>
                    <a:pt x="83202" y="20610"/>
                    <a:pt x="82852" y="16990"/>
                    <a:pt x="82385" y="16756"/>
                  </a:cubicBezTo>
                  <a:cubicBezTo>
                    <a:pt x="81100" y="15938"/>
                    <a:pt x="988" y="20727"/>
                    <a:pt x="171" y="21661"/>
                  </a:cubicBezTo>
                  <a:cubicBezTo>
                    <a:pt x="-647" y="22478"/>
                    <a:pt x="1689" y="59848"/>
                    <a:pt x="2623" y="60783"/>
                  </a:cubicBezTo>
                  <a:cubicBezTo>
                    <a:pt x="3090" y="61250"/>
                    <a:pt x="72108" y="57630"/>
                    <a:pt x="82034" y="56578"/>
                  </a:cubicBezTo>
                  <a:cubicBezTo>
                    <a:pt x="84837" y="56228"/>
                    <a:pt x="84954" y="55878"/>
                    <a:pt x="84954" y="48053"/>
                  </a:cubicBezTo>
                  <a:cubicBezTo>
                    <a:pt x="84954" y="39995"/>
                    <a:pt x="84954" y="39879"/>
                    <a:pt x="88224" y="39528"/>
                  </a:cubicBezTo>
                  <a:cubicBezTo>
                    <a:pt x="91027" y="39178"/>
                    <a:pt x="91377" y="39528"/>
                    <a:pt x="91377" y="42798"/>
                  </a:cubicBezTo>
                  <a:cubicBezTo>
                    <a:pt x="91377" y="45601"/>
                    <a:pt x="93246" y="48637"/>
                    <a:pt x="99902" y="56228"/>
                  </a:cubicBezTo>
                  <a:cubicBezTo>
                    <a:pt x="107376" y="64987"/>
                    <a:pt x="108777" y="66155"/>
                    <a:pt x="112281" y="66155"/>
                  </a:cubicBezTo>
                  <a:cubicBezTo>
                    <a:pt x="117770" y="66155"/>
                    <a:pt x="149768" y="63819"/>
                    <a:pt x="153038" y="63118"/>
                  </a:cubicBezTo>
                  <a:cubicBezTo>
                    <a:pt x="155957" y="62534"/>
                    <a:pt x="155957" y="62651"/>
                    <a:pt x="153738" y="40696"/>
                  </a:cubicBezTo>
                  <a:lnTo>
                    <a:pt x="153154" y="34624"/>
                  </a:lnTo>
                  <a:lnTo>
                    <a:pt x="156541" y="34624"/>
                  </a:lnTo>
                  <a:cubicBezTo>
                    <a:pt x="159928" y="34624"/>
                    <a:pt x="159928" y="34740"/>
                    <a:pt x="160628" y="42331"/>
                  </a:cubicBezTo>
                  <a:cubicBezTo>
                    <a:pt x="161096" y="46652"/>
                    <a:pt x="161563" y="50389"/>
                    <a:pt x="161913" y="50623"/>
                  </a:cubicBezTo>
                  <a:cubicBezTo>
                    <a:pt x="162380" y="51207"/>
                    <a:pt x="243543" y="46185"/>
                    <a:pt x="244244" y="45601"/>
                  </a:cubicBezTo>
                  <a:cubicBezTo>
                    <a:pt x="244594" y="45251"/>
                    <a:pt x="242142" y="6246"/>
                    <a:pt x="241675" y="5778"/>
                  </a:cubicBezTo>
                  <a:cubicBezTo>
                    <a:pt x="241441" y="5662"/>
                    <a:pt x="160045" y="10917"/>
                    <a:pt x="159461" y="11150"/>
                  </a:cubicBezTo>
                  <a:cubicBezTo>
                    <a:pt x="159227" y="11267"/>
                    <a:pt x="159110" y="15004"/>
                    <a:pt x="159110" y="19559"/>
                  </a:cubicBezTo>
                  <a:lnTo>
                    <a:pt x="159110" y="27733"/>
                  </a:lnTo>
                  <a:lnTo>
                    <a:pt x="155957" y="27383"/>
                  </a:lnTo>
                  <a:cubicBezTo>
                    <a:pt x="152804" y="27033"/>
                    <a:pt x="152687" y="26682"/>
                    <a:pt x="152103" y="19442"/>
                  </a:cubicBezTo>
                  <a:lnTo>
                    <a:pt x="151520" y="11851"/>
                  </a:lnTo>
                  <a:lnTo>
                    <a:pt x="139841" y="5662"/>
                  </a:lnTo>
                  <a:cubicBezTo>
                    <a:pt x="126995" y="-995"/>
                    <a:pt x="128981" y="-761"/>
                    <a:pt x="104223" y="1224"/>
                  </a:cubicBezTo>
                  <a:close/>
                </a:path>
              </a:pathLst>
            </a:custGeom>
            <a:solidFill>
              <a:srgbClr val="000000"/>
            </a:solidFill>
            <a:ln w="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Freeform 485">
              <a:extLst>
                <a:ext uri="{FF2B5EF4-FFF2-40B4-BE49-F238E27FC236}">
                  <a16:creationId xmlns:a16="http://schemas.microsoft.com/office/drawing/2014/main" id="{0C9D7D8A-B87B-1044-B8FE-AD205C5D6540}"/>
                </a:ext>
              </a:extLst>
            </p:cNvPr>
            <p:cNvSpPr/>
            <p:nvPr/>
          </p:nvSpPr>
          <p:spPr>
            <a:xfrm rot="10800000" flipV="1">
              <a:off x="2716544" y="6036940"/>
              <a:ext cx="112625" cy="52765"/>
            </a:xfrm>
            <a:custGeom>
              <a:avLst/>
              <a:gdLst>
                <a:gd name="connsiteX0" fmla="*/ 357 w 54557"/>
                <a:gd name="connsiteY0" fmla="*/ 3330 h 22070"/>
                <a:gd name="connsiteX1" fmla="*/ 12853 w 54557"/>
                <a:gd name="connsiteY1" fmla="*/ 18862 h 22070"/>
                <a:gd name="connsiteX2" fmla="*/ 54193 w 54557"/>
                <a:gd name="connsiteY2" fmla="*/ 5782 h 22070"/>
                <a:gd name="connsiteX3" fmla="*/ 50690 w 54557"/>
                <a:gd name="connsiteY3" fmla="*/ 8235 h 22070"/>
                <a:gd name="connsiteX4" fmla="*/ 13553 w 54557"/>
                <a:gd name="connsiteY4" fmla="*/ 17343 h 22070"/>
                <a:gd name="connsiteX5" fmla="*/ 2225 w 54557"/>
                <a:gd name="connsiteY5" fmla="*/ 3563 h 22070"/>
                <a:gd name="connsiteX6" fmla="*/ 824 w 54557"/>
                <a:gd name="connsiteY6" fmla="*/ 177 h 22070"/>
                <a:gd name="connsiteX7" fmla="*/ 357 w 54557"/>
                <a:gd name="connsiteY7" fmla="*/ 3330 h 2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557" h="22070">
                  <a:moveTo>
                    <a:pt x="357" y="3330"/>
                  </a:moveTo>
                  <a:cubicBezTo>
                    <a:pt x="1642" y="9869"/>
                    <a:pt x="6196" y="15475"/>
                    <a:pt x="12853" y="18862"/>
                  </a:cubicBezTo>
                  <a:cubicBezTo>
                    <a:pt x="28268" y="26569"/>
                    <a:pt x="49872" y="19679"/>
                    <a:pt x="54193" y="5782"/>
                  </a:cubicBezTo>
                  <a:cubicBezTo>
                    <a:pt x="55478" y="1461"/>
                    <a:pt x="53142" y="2979"/>
                    <a:pt x="50690" y="8235"/>
                  </a:cubicBezTo>
                  <a:cubicBezTo>
                    <a:pt x="45201" y="19913"/>
                    <a:pt x="27684" y="24117"/>
                    <a:pt x="13553" y="17343"/>
                  </a:cubicBezTo>
                  <a:cubicBezTo>
                    <a:pt x="7597" y="14424"/>
                    <a:pt x="2225" y="7884"/>
                    <a:pt x="2225" y="3563"/>
                  </a:cubicBezTo>
                  <a:cubicBezTo>
                    <a:pt x="2225" y="2162"/>
                    <a:pt x="1642" y="644"/>
                    <a:pt x="824" y="177"/>
                  </a:cubicBezTo>
                  <a:cubicBezTo>
                    <a:pt x="-110" y="-407"/>
                    <a:pt x="-227" y="410"/>
                    <a:pt x="357" y="3330"/>
                  </a:cubicBezTo>
                  <a:close/>
                </a:path>
              </a:pathLst>
            </a:custGeom>
            <a:solidFill>
              <a:srgbClr val="000000"/>
            </a:solidFill>
            <a:ln w="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Freeform 490">
              <a:extLst>
                <a:ext uri="{FF2B5EF4-FFF2-40B4-BE49-F238E27FC236}">
                  <a16:creationId xmlns:a16="http://schemas.microsoft.com/office/drawing/2014/main" id="{EEB91623-E412-704F-80DA-5F23A9974174}"/>
                </a:ext>
              </a:extLst>
            </p:cNvPr>
            <p:cNvSpPr/>
            <p:nvPr/>
          </p:nvSpPr>
          <p:spPr>
            <a:xfrm rot="10800000" flipV="1">
              <a:off x="2671824" y="5964191"/>
              <a:ext cx="204649" cy="64346"/>
            </a:xfrm>
            <a:custGeom>
              <a:avLst/>
              <a:gdLst>
                <a:gd name="connsiteX0" fmla="*/ 32 w 99135"/>
                <a:gd name="connsiteY0" fmla="*/ 867 h 26914"/>
                <a:gd name="connsiteX1" fmla="*/ 5754 w 99135"/>
                <a:gd name="connsiteY1" fmla="*/ 8925 h 26914"/>
                <a:gd name="connsiteX2" fmla="*/ 50248 w 99135"/>
                <a:gd name="connsiteY2" fmla="*/ 26909 h 26914"/>
                <a:gd name="connsiteX3" fmla="*/ 80027 w 99135"/>
                <a:gd name="connsiteY3" fmla="*/ 20370 h 26914"/>
                <a:gd name="connsiteX4" fmla="*/ 98946 w 99135"/>
                <a:gd name="connsiteY4" fmla="*/ 3086 h 26914"/>
                <a:gd name="connsiteX5" fmla="*/ 92406 w 99135"/>
                <a:gd name="connsiteY5" fmla="*/ 7757 h 26914"/>
                <a:gd name="connsiteX6" fmla="*/ 46745 w 99135"/>
                <a:gd name="connsiteY6" fmla="*/ 23990 h 26914"/>
                <a:gd name="connsiteX7" fmla="*/ 5871 w 99135"/>
                <a:gd name="connsiteY7" fmla="*/ 4838 h 26914"/>
                <a:gd name="connsiteX8" fmla="*/ 32 w 99135"/>
                <a:gd name="connsiteY8" fmla="*/ 867 h 2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135" h="26914">
                  <a:moveTo>
                    <a:pt x="32" y="867"/>
                  </a:moveTo>
                  <a:cubicBezTo>
                    <a:pt x="-318" y="1451"/>
                    <a:pt x="2251" y="5071"/>
                    <a:pt x="5754" y="8925"/>
                  </a:cubicBezTo>
                  <a:cubicBezTo>
                    <a:pt x="16732" y="20720"/>
                    <a:pt x="31913" y="26909"/>
                    <a:pt x="50248" y="26909"/>
                  </a:cubicBezTo>
                  <a:cubicBezTo>
                    <a:pt x="61926" y="27026"/>
                    <a:pt x="70101" y="25158"/>
                    <a:pt x="80027" y="20370"/>
                  </a:cubicBezTo>
                  <a:cubicBezTo>
                    <a:pt x="88436" y="16399"/>
                    <a:pt x="100814" y="4954"/>
                    <a:pt x="98946" y="3086"/>
                  </a:cubicBezTo>
                  <a:cubicBezTo>
                    <a:pt x="98245" y="2385"/>
                    <a:pt x="95910" y="4020"/>
                    <a:pt x="92406" y="7757"/>
                  </a:cubicBezTo>
                  <a:cubicBezTo>
                    <a:pt x="81662" y="19202"/>
                    <a:pt x="65313" y="25041"/>
                    <a:pt x="46745" y="23990"/>
                  </a:cubicBezTo>
                  <a:cubicBezTo>
                    <a:pt x="29111" y="22939"/>
                    <a:pt x="13929" y="15815"/>
                    <a:pt x="5871" y="4838"/>
                  </a:cubicBezTo>
                  <a:cubicBezTo>
                    <a:pt x="2251" y="-184"/>
                    <a:pt x="1200" y="-885"/>
                    <a:pt x="32" y="867"/>
                  </a:cubicBezTo>
                  <a:close/>
                </a:path>
              </a:pathLst>
            </a:custGeom>
            <a:solidFill>
              <a:srgbClr val="000000"/>
            </a:solidFill>
            <a:ln w="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Freeform 491">
              <a:extLst>
                <a:ext uri="{FF2B5EF4-FFF2-40B4-BE49-F238E27FC236}">
                  <a16:creationId xmlns:a16="http://schemas.microsoft.com/office/drawing/2014/main" id="{A0ED5927-0D27-7542-A3D5-41624B785CBC}"/>
                </a:ext>
              </a:extLst>
            </p:cNvPr>
            <p:cNvSpPr/>
            <p:nvPr/>
          </p:nvSpPr>
          <p:spPr>
            <a:xfrm rot="10800000" flipV="1">
              <a:off x="2618817" y="5898851"/>
              <a:ext cx="310883" cy="84894"/>
            </a:xfrm>
            <a:custGeom>
              <a:avLst/>
              <a:gdLst>
                <a:gd name="connsiteX0" fmla="*/ 124 w 150596"/>
                <a:gd name="connsiteY0" fmla="*/ 935 h 35509"/>
                <a:gd name="connsiteX1" fmla="*/ 28152 w 150596"/>
                <a:gd name="connsiteY1" fmla="*/ 24641 h 35509"/>
                <a:gd name="connsiteX2" fmla="*/ 64237 w 150596"/>
                <a:gd name="connsiteY2" fmla="*/ 34801 h 35509"/>
                <a:gd name="connsiteX3" fmla="*/ 146451 w 150596"/>
                <a:gd name="connsiteY3" fmla="*/ 8759 h 35509"/>
                <a:gd name="connsiteX4" fmla="*/ 140963 w 150596"/>
                <a:gd name="connsiteY4" fmla="*/ 8876 h 35509"/>
                <a:gd name="connsiteX5" fmla="*/ 71010 w 150596"/>
                <a:gd name="connsiteY5" fmla="*/ 30948 h 35509"/>
                <a:gd name="connsiteX6" fmla="*/ 30487 w 150596"/>
                <a:gd name="connsiteY6" fmla="*/ 20788 h 35509"/>
                <a:gd name="connsiteX7" fmla="*/ 10401 w 150596"/>
                <a:gd name="connsiteY7" fmla="*/ 7475 h 35509"/>
                <a:gd name="connsiteX8" fmla="*/ 124 w 150596"/>
                <a:gd name="connsiteY8" fmla="*/ 935 h 3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596" h="35509">
                  <a:moveTo>
                    <a:pt x="124" y="935"/>
                  </a:moveTo>
                  <a:cubicBezTo>
                    <a:pt x="-1628" y="3737"/>
                    <a:pt x="15539" y="18335"/>
                    <a:pt x="28152" y="24641"/>
                  </a:cubicBezTo>
                  <a:cubicBezTo>
                    <a:pt x="37494" y="29313"/>
                    <a:pt x="51742" y="33283"/>
                    <a:pt x="64237" y="34801"/>
                  </a:cubicBezTo>
                  <a:cubicBezTo>
                    <a:pt x="94834" y="38422"/>
                    <a:pt x="128117" y="27911"/>
                    <a:pt x="146451" y="8759"/>
                  </a:cubicBezTo>
                  <a:cubicBezTo>
                    <a:pt x="154159" y="935"/>
                    <a:pt x="150422" y="935"/>
                    <a:pt x="140963" y="8876"/>
                  </a:cubicBezTo>
                  <a:cubicBezTo>
                    <a:pt x="121460" y="25225"/>
                    <a:pt x="99038" y="32349"/>
                    <a:pt x="71010" y="30948"/>
                  </a:cubicBezTo>
                  <a:cubicBezTo>
                    <a:pt x="54077" y="30130"/>
                    <a:pt x="45435" y="28028"/>
                    <a:pt x="30487" y="20788"/>
                  </a:cubicBezTo>
                  <a:cubicBezTo>
                    <a:pt x="21845" y="16700"/>
                    <a:pt x="16474" y="13080"/>
                    <a:pt x="10401" y="7475"/>
                  </a:cubicBezTo>
                  <a:cubicBezTo>
                    <a:pt x="1642" y="-583"/>
                    <a:pt x="1292" y="-934"/>
                    <a:pt x="124" y="935"/>
                  </a:cubicBezTo>
                  <a:close/>
                </a:path>
              </a:pathLst>
            </a:custGeom>
            <a:solidFill>
              <a:srgbClr val="000000"/>
            </a:solidFill>
            <a:ln w="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3" name="TextBox 492"/>
          <p:cNvSpPr txBox="1"/>
          <p:nvPr/>
        </p:nvSpPr>
        <p:spPr>
          <a:xfrm>
            <a:off x="4720679" y="2058915"/>
            <a:ext cx="124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STARLINK</a:t>
            </a:r>
            <a:endParaRPr lang="en-US" sz="1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4" name="Graphic 6">
            <a:extLst>
              <a:ext uri="{FF2B5EF4-FFF2-40B4-BE49-F238E27FC236}">
                <a16:creationId xmlns:a16="http://schemas.microsoft.com/office/drawing/2014/main" id="{D1746A08-1F55-E94A-B2CE-23FFE485CCED}"/>
              </a:ext>
            </a:extLst>
          </p:cNvPr>
          <p:cNvSpPr>
            <a:spLocks noChangeAspect="1"/>
          </p:cNvSpPr>
          <p:nvPr/>
        </p:nvSpPr>
        <p:spPr>
          <a:xfrm>
            <a:off x="3290871" y="6648781"/>
            <a:ext cx="1687695" cy="1371600"/>
          </a:xfrm>
          <a:custGeom>
            <a:avLst/>
            <a:gdLst>
              <a:gd name="connsiteX0" fmla="*/ 324608 w 2812825"/>
              <a:gd name="connsiteY0" fmla="*/ 6432 h 2337965"/>
              <a:gd name="connsiteX1" fmla="*/ 310266 w 2812825"/>
              <a:gd name="connsiteY1" fmla="*/ 647641 h 2337965"/>
              <a:gd name="connsiteX2" fmla="*/ 310266 w 2812825"/>
              <a:gd name="connsiteY2" fmla="*/ 1283064 h 2337965"/>
              <a:gd name="connsiteX3" fmla="*/ 711646 w 2812825"/>
              <a:gd name="connsiteY3" fmla="*/ 1283064 h 2337965"/>
              <a:gd name="connsiteX4" fmla="*/ 1113026 w 2812825"/>
              <a:gd name="connsiteY4" fmla="*/ 1283064 h 2337965"/>
              <a:gd name="connsiteX5" fmla="*/ 1126738 w 2812825"/>
              <a:gd name="connsiteY5" fmla="*/ 1308861 h 2337965"/>
              <a:gd name="connsiteX6" fmla="*/ 1160705 w 2812825"/>
              <a:gd name="connsiteY6" fmla="*/ 1349033 h 2337965"/>
              <a:gd name="connsiteX7" fmla="*/ 1130254 w 2812825"/>
              <a:gd name="connsiteY7" fmla="*/ 1558254 h 2337965"/>
              <a:gd name="connsiteX8" fmla="*/ 1109960 w 2812825"/>
              <a:gd name="connsiteY8" fmla="*/ 1572589 h 2337965"/>
              <a:gd name="connsiteX9" fmla="*/ 1103268 w 2812825"/>
              <a:gd name="connsiteY9" fmla="*/ 1493731 h 2337965"/>
              <a:gd name="connsiteX10" fmla="*/ 430803 w 2812825"/>
              <a:gd name="connsiteY10" fmla="*/ 1415521 h 2337965"/>
              <a:gd name="connsiteX11" fmla="*/ 25987 w 2812825"/>
              <a:gd name="connsiteY11" fmla="*/ 1450167 h 2337965"/>
              <a:gd name="connsiteX12" fmla="*/ 0 w 2812825"/>
              <a:gd name="connsiteY12" fmla="*/ 1455574 h 2337965"/>
              <a:gd name="connsiteX13" fmla="*/ 3026 w 2812825"/>
              <a:gd name="connsiteY13" fmla="*/ 1836576 h 2337965"/>
              <a:gd name="connsiteX14" fmla="*/ 6052 w 2812825"/>
              <a:gd name="connsiteY14" fmla="*/ 2217569 h 2337965"/>
              <a:gd name="connsiteX15" fmla="*/ 109371 w 2812825"/>
              <a:gd name="connsiteY15" fmla="*/ 2217569 h 2337965"/>
              <a:gd name="connsiteX16" fmla="*/ 520928 w 2812825"/>
              <a:gd name="connsiteY16" fmla="*/ 2192719 h 2337965"/>
              <a:gd name="connsiteX17" fmla="*/ 576627 w 2812825"/>
              <a:gd name="connsiteY17" fmla="*/ 2185646 h 2337965"/>
              <a:gd name="connsiteX18" fmla="*/ 574041 w 2812825"/>
              <a:gd name="connsiteY18" fmla="*/ 2247476 h 2337965"/>
              <a:gd name="connsiteX19" fmla="*/ 572872 w 2812825"/>
              <a:gd name="connsiteY19" fmla="*/ 2323640 h 2337965"/>
              <a:gd name="connsiteX20" fmla="*/ 1406573 w 2812825"/>
              <a:gd name="connsiteY20" fmla="*/ 2337965 h 2337965"/>
              <a:gd name="connsiteX21" fmla="*/ 2238845 w 2812825"/>
              <a:gd name="connsiteY21" fmla="*/ 2337965 h 2337965"/>
              <a:gd name="connsiteX22" fmla="*/ 2238845 w 2812825"/>
              <a:gd name="connsiteY22" fmla="*/ 2262868 h 2337965"/>
              <a:gd name="connsiteX23" fmla="*/ 2238845 w 2812825"/>
              <a:gd name="connsiteY23" fmla="*/ 2187771 h 2337965"/>
              <a:gd name="connsiteX24" fmla="*/ 2304852 w 2812825"/>
              <a:gd name="connsiteY24" fmla="*/ 2194405 h 2337965"/>
              <a:gd name="connsiteX25" fmla="*/ 2795258 w 2812825"/>
              <a:gd name="connsiteY25" fmla="*/ 2212132 h 2337965"/>
              <a:gd name="connsiteX26" fmla="*/ 2812826 w 2812825"/>
              <a:gd name="connsiteY26" fmla="*/ 1838601 h 2337965"/>
              <a:gd name="connsiteX27" fmla="*/ 2749776 w 2812825"/>
              <a:gd name="connsiteY27" fmla="*/ 1443593 h 2337965"/>
              <a:gd name="connsiteX28" fmla="*/ 2512388 w 2812825"/>
              <a:gd name="connsiteY28" fmla="*/ 1426984 h 2337965"/>
              <a:gd name="connsiteX29" fmla="*/ 1718986 w 2812825"/>
              <a:gd name="connsiteY29" fmla="*/ 1384946 h 2337965"/>
              <a:gd name="connsiteX30" fmla="*/ 1706941 w 2812825"/>
              <a:gd name="connsiteY30" fmla="*/ 1477919 h 2337965"/>
              <a:gd name="connsiteX31" fmla="*/ 1630868 w 2812825"/>
              <a:gd name="connsiteY31" fmla="*/ 1533165 h 2337965"/>
              <a:gd name="connsiteX32" fmla="*/ 1648855 w 2812825"/>
              <a:gd name="connsiteY32" fmla="*/ 1351866 h 2337965"/>
              <a:gd name="connsiteX33" fmla="*/ 1678737 w 2812825"/>
              <a:gd name="connsiteY33" fmla="*/ 1320333 h 2337965"/>
              <a:gd name="connsiteX34" fmla="*/ 1693858 w 2812825"/>
              <a:gd name="connsiteY34" fmla="*/ 1288800 h 2337965"/>
              <a:gd name="connsiteX35" fmla="*/ 2095497 w 2812825"/>
              <a:gd name="connsiteY35" fmla="*/ 1283064 h 2337965"/>
              <a:gd name="connsiteX36" fmla="*/ 2497137 w 2812825"/>
              <a:gd name="connsiteY36" fmla="*/ 1277338 h 2337965"/>
              <a:gd name="connsiteX37" fmla="*/ 2500103 w 2812825"/>
              <a:gd name="connsiteY37" fmla="*/ 647422 h 2337965"/>
              <a:gd name="connsiteX38" fmla="*/ 2488628 w 2812825"/>
              <a:gd name="connsiteY38" fmla="*/ 8348 h 2337965"/>
              <a:gd name="connsiteX39" fmla="*/ 324608 w 2812825"/>
              <a:gd name="connsiteY39" fmla="*/ 6432 h 2337965"/>
              <a:gd name="connsiteX40" fmla="*/ 2422522 w 2812825"/>
              <a:gd name="connsiteY40" fmla="*/ 646683 h 2337965"/>
              <a:gd name="connsiteX41" fmla="*/ 2422522 w 2812825"/>
              <a:gd name="connsiteY41" fmla="*/ 1202799 h 2337965"/>
              <a:gd name="connsiteX42" fmla="*/ 2061800 w 2812825"/>
              <a:gd name="connsiteY42" fmla="*/ 1202799 h 2337965"/>
              <a:gd name="connsiteX43" fmla="*/ 1701079 w 2812825"/>
              <a:gd name="connsiteY43" fmla="*/ 1202799 h 2337965"/>
              <a:gd name="connsiteX44" fmla="*/ 1701478 w 2812825"/>
              <a:gd name="connsiteY44" fmla="*/ 1091002 h 2337965"/>
              <a:gd name="connsiteX45" fmla="*/ 1544697 w 2812825"/>
              <a:gd name="connsiteY45" fmla="*/ 794813 h 2337965"/>
              <a:gd name="connsiteX46" fmla="*/ 1509103 w 2812825"/>
              <a:gd name="connsiteY46" fmla="*/ 777275 h 2337965"/>
              <a:gd name="connsiteX47" fmla="*/ 1304043 w 2812825"/>
              <a:gd name="connsiteY47" fmla="*/ 777275 h 2337965"/>
              <a:gd name="connsiteX48" fmla="*/ 1266051 w 2812825"/>
              <a:gd name="connsiteY48" fmla="*/ 795301 h 2337965"/>
              <a:gd name="connsiteX49" fmla="*/ 1102359 w 2812825"/>
              <a:gd name="connsiteY49" fmla="*/ 1117258 h 2337965"/>
              <a:gd name="connsiteX50" fmla="*/ 1102359 w 2812825"/>
              <a:gd name="connsiteY50" fmla="*/ 1202799 h 2337965"/>
              <a:gd name="connsiteX51" fmla="*/ 746492 w 2812825"/>
              <a:gd name="connsiteY51" fmla="*/ 1202799 h 2337965"/>
              <a:gd name="connsiteX52" fmla="*/ 390624 w 2812825"/>
              <a:gd name="connsiteY52" fmla="*/ 1202799 h 2337965"/>
              <a:gd name="connsiteX53" fmla="*/ 390624 w 2812825"/>
              <a:gd name="connsiteY53" fmla="*/ 654325 h 2337965"/>
              <a:gd name="connsiteX54" fmla="*/ 398274 w 2812825"/>
              <a:gd name="connsiteY54" fmla="*/ 98209 h 2337965"/>
              <a:gd name="connsiteX55" fmla="*/ 1414223 w 2812825"/>
              <a:gd name="connsiteY55" fmla="*/ 90567 h 2337965"/>
              <a:gd name="connsiteX56" fmla="*/ 2422522 w 2812825"/>
              <a:gd name="connsiteY56" fmla="*/ 90567 h 2337965"/>
              <a:gd name="connsiteX57" fmla="*/ 2422522 w 2812825"/>
              <a:gd name="connsiteY57" fmla="*/ 646683 h 2337965"/>
              <a:gd name="connsiteX58" fmla="*/ 2095348 w 2812825"/>
              <a:gd name="connsiteY58" fmla="*/ 1484753 h 2337965"/>
              <a:gd name="connsiteX59" fmla="*/ 2677947 w 2812825"/>
              <a:gd name="connsiteY59" fmla="*/ 1522770 h 2337965"/>
              <a:gd name="connsiteX60" fmla="*/ 2720993 w 2812825"/>
              <a:gd name="connsiteY60" fmla="*/ 1523858 h 2337965"/>
              <a:gd name="connsiteX61" fmla="*/ 2720993 w 2812825"/>
              <a:gd name="connsiteY61" fmla="*/ 1834701 h 2337965"/>
              <a:gd name="connsiteX62" fmla="*/ 2720993 w 2812825"/>
              <a:gd name="connsiteY62" fmla="*/ 2145554 h 2337965"/>
              <a:gd name="connsiteX63" fmla="*/ 2677947 w 2812825"/>
              <a:gd name="connsiteY63" fmla="*/ 2138511 h 2337965"/>
              <a:gd name="connsiteX64" fmla="*/ 2277227 w 2812825"/>
              <a:gd name="connsiteY64" fmla="*/ 2109312 h 2337965"/>
              <a:gd name="connsiteX65" fmla="*/ 2229507 w 2812825"/>
              <a:gd name="connsiteY65" fmla="*/ 2108644 h 2337965"/>
              <a:gd name="connsiteX66" fmla="*/ 2221318 w 2812825"/>
              <a:gd name="connsiteY66" fmla="*/ 1999539 h 2337965"/>
              <a:gd name="connsiteX67" fmla="*/ 2203031 w 2812825"/>
              <a:gd name="connsiteY67" fmla="*/ 1884200 h 2337965"/>
              <a:gd name="connsiteX68" fmla="*/ 2192924 w 2812825"/>
              <a:gd name="connsiteY68" fmla="*/ 1849774 h 2337965"/>
              <a:gd name="connsiteX69" fmla="*/ 2097066 w 2812825"/>
              <a:gd name="connsiteY69" fmla="*/ 1741717 h 2337965"/>
              <a:gd name="connsiteX70" fmla="*/ 2043524 w 2812825"/>
              <a:gd name="connsiteY70" fmla="*/ 1720319 h 2337965"/>
              <a:gd name="connsiteX71" fmla="*/ 1966202 w 2812825"/>
              <a:gd name="connsiteY71" fmla="*/ 1690741 h 2337965"/>
              <a:gd name="connsiteX72" fmla="*/ 1928899 w 2812825"/>
              <a:gd name="connsiteY72" fmla="*/ 1672007 h 2337965"/>
              <a:gd name="connsiteX73" fmla="*/ 1914547 w 2812825"/>
              <a:gd name="connsiteY73" fmla="*/ 1661333 h 2337965"/>
              <a:gd name="connsiteX74" fmla="*/ 1793361 w 2812825"/>
              <a:gd name="connsiteY74" fmla="*/ 1548069 h 2337965"/>
              <a:gd name="connsiteX75" fmla="*/ 1816532 w 2812825"/>
              <a:gd name="connsiteY75" fmla="*/ 1460951 h 2337965"/>
              <a:gd name="connsiteX76" fmla="*/ 2095348 w 2812825"/>
              <a:gd name="connsiteY76" fmla="*/ 1484753 h 2337965"/>
              <a:gd name="connsiteX77" fmla="*/ 1022001 w 2812825"/>
              <a:gd name="connsiteY77" fmla="*/ 1540148 h 2337965"/>
              <a:gd name="connsiteX78" fmla="*/ 987565 w 2812825"/>
              <a:gd name="connsiteY78" fmla="*/ 1621320 h 2337965"/>
              <a:gd name="connsiteX79" fmla="*/ 953119 w 2812825"/>
              <a:gd name="connsiteY79" fmla="*/ 1639436 h 2337965"/>
              <a:gd name="connsiteX80" fmla="*/ 938777 w 2812825"/>
              <a:gd name="connsiteY80" fmla="*/ 1650380 h 2337965"/>
              <a:gd name="connsiteX81" fmla="*/ 878504 w 2812825"/>
              <a:gd name="connsiteY81" fmla="*/ 1672925 h 2337965"/>
              <a:gd name="connsiteX82" fmla="*/ 822016 w 2812825"/>
              <a:gd name="connsiteY82" fmla="*/ 1695470 h 2337965"/>
              <a:gd name="connsiteX83" fmla="*/ 643772 w 2812825"/>
              <a:gd name="connsiteY83" fmla="*/ 1792673 h 2337965"/>
              <a:gd name="connsiteX84" fmla="*/ 597751 w 2812825"/>
              <a:gd name="connsiteY84" fmla="*/ 1973912 h 2337965"/>
              <a:gd name="connsiteX85" fmla="*/ 585776 w 2812825"/>
              <a:gd name="connsiteY85" fmla="*/ 2028379 h 2337965"/>
              <a:gd name="connsiteX86" fmla="*/ 574290 w 2812825"/>
              <a:gd name="connsiteY86" fmla="*/ 2068511 h 2337965"/>
              <a:gd name="connsiteX87" fmla="*/ 525502 w 2812825"/>
              <a:gd name="connsiteY87" fmla="*/ 2109312 h 2337965"/>
              <a:gd name="connsiteX88" fmla="*/ 123713 w 2812825"/>
              <a:gd name="connsiteY88" fmla="*/ 2138511 h 2337965"/>
              <a:gd name="connsiteX89" fmla="*/ 80668 w 2812825"/>
              <a:gd name="connsiteY89" fmla="*/ 2145554 h 2337965"/>
              <a:gd name="connsiteX90" fmla="*/ 80668 w 2812825"/>
              <a:gd name="connsiteY90" fmla="*/ 1835858 h 2337965"/>
              <a:gd name="connsiteX91" fmla="*/ 80668 w 2812825"/>
              <a:gd name="connsiteY91" fmla="*/ 1526172 h 2337965"/>
              <a:gd name="connsiteX92" fmla="*/ 227032 w 2812825"/>
              <a:gd name="connsiteY92" fmla="*/ 1519029 h 2337965"/>
              <a:gd name="connsiteX93" fmla="*/ 476714 w 2812825"/>
              <a:gd name="connsiteY93" fmla="*/ 1499856 h 2337965"/>
              <a:gd name="connsiteX94" fmla="*/ 955995 w 2812825"/>
              <a:gd name="connsiteY94" fmla="*/ 1468183 h 2337965"/>
              <a:gd name="connsiteX95" fmla="*/ 1022001 w 2812825"/>
              <a:gd name="connsiteY95" fmla="*/ 1466527 h 2337965"/>
              <a:gd name="connsiteX96" fmla="*/ 1022001 w 2812825"/>
              <a:gd name="connsiteY96" fmla="*/ 1540148 h 233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812825" h="2337965">
                <a:moveTo>
                  <a:pt x="324608" y="6432"/>
                </a:moveTo>
                <a:cubicBezTo>
                  <a:pt x="313372" y="10961"/>
                  <a:pt x="310266" y="150033"/>
                  <a:pt x="310266" y="647641"/>
                </a:cubicBezTo>
                <a:lnTo>
                  <a:pt x="310266" y="1283064"/>
                </a:lnTo>
                <a:lnTo>
                  <a:pt x="711646" y="1283064"/>
                </a:lnTo>
                <a:lnTo>
                  <a:pt x="1113026" y="1283064"/>
                </a:lnTo>
                <a:lnTo>
                  <a:pt x="1126738" y="1308861"/>
                </a:lnTo>
                <a:cubicBezTo>
                  <a:pt x="1134279" y="1323057"/>
                  <a:pt x="1149559" y="1341133"/>
                  <a:pt x="1160705" y="1349033"/>
                </a:cubicBezTo>
                <a:cubicBezTo>
                  <a:pt x="1228020" y="1396777"/>
                  <a:pt x="1204520" y="1558254"/>
                  <a:pt x="1130254" y="1558254"/>
                </a:cubicBezTo>
                <a:cubicBezTo>
                  <a:pt x="1122284" y="1558254"/>
                  <a:pt x="1113146" y="1564708"/>
                  <a:pt x="1109960" y="1572589"/>
                </a:cubicBezTo>
                <a:cubicBezTo>
                  <a:pt x="1106774" y="1580470"/>
                  <a:pt x="1103768" y="1544986"/>
                  <a:pt x="1103268" y="1493731"/>
                </a:cubicBezTo>
                <a:cubicBezTo>
                  <a:pt x="1101930" y="1356545"/>
                  <a:pt x="1154223" y="1362620"/>
                  <a:pt x="430803" y="1415521"/>
                </a:cubicBezTo>
                <a:cubicBezTo>
                  <a:pt x="129875" y="1437528"/>
                  <a:pt x="56638" y="1443793"/>
                  <a:pt x="25987" y="1450167"/>
                </a:cubicBezTo>
                <a:lnTo>
                  <a:pt x="0" y="1455574"/>
                </a:lnTo>
                <a:lnTo>
                  <a:pt x="3026" y="1836576"/>
                </a:lnTo>
                <a:lnTo>
                  <a:pt x="6052" y="2217569"/>
                </a:lnTo>
                <a:lnTo>
                  <a:pt x="109371" y="2217569"/>
                </a:lnTo>
                <a:cubicBezTo>
                  <a:pt x="216435" y="2217569"/>
                  <a:pt x="423921" y="2205039"/>
                  <a:pt x="520928" y="2192719"/>
                </a:cubicBezTo>
                <a:lnTo>
                  <a:pt x="576627" y="2185646"/>
                </a:lnTo>
                <a:lnTo>
                  <a:pt x="574041" y="2247476"/>
                </a:lnTo>
                <a:cubicBezTo>
                  <a:pt x="572612" y="2281483"/>
                  <a:pt x="572083" y="2315750"/>
                  <a:pt x="572872" y="2323640"/>
                </a:cubicBezTo>
                <a:cubicBezTo>
                  <a:pt x="573991" y="2334953"/>
                  <a:pt x="749158" y="2337965"/>
                  <a:pt x="1406573" y="2337965"/>
                </a:cubicBezTo>
                <a:lnTo>
                  <a:pt x="2238845" y="2337965"/>
                </a:lnTo>
                <a:lnTo>
                  <a:pt x="2238845" y="2262868"/>
                </a:lnTo>
                <a:lnTo>
                  <a:pt x="2238845" y="2187771"/>
                </a:lnTo>
                <a:lnTo>
                  <a:pt x="2304852" y="2194405"/>
                </a:lnTo>
                <a:cubicBezTo>
                  <a:pt x="2575258" y="2221569"/>
                  <a:pt x="2775154" y="2228801"/>
                  <a:pt x="2795258" y="2212132"/>
                </a:cubicBezTo>
                <a:cubicBezTo>
                  <a:pt x="2810349" y="2199622"/>
                  <a:pt x="2812826" y="2146891"/>
                  <a:pt x="2812826" y="1838601"/>
                </a:cubicBezTo>
                <a:cubicBezTo>
                  <a:pt x="2812826" y="1449359"/>
                  <a:pt x="2811907" y="1443593"/>
                  <a:pt x="2749776" y="1443593"/>
                </a:cubicBezTo>
                <a:cubicBezTo>
                  <a:pt x="2734935" y="1443593"/>
                  <a:pt x="2628111" y="1436121"/>
                  <a:pt x="2512388" y="1426984"/>
                </a:cubicBezTo>
                <a:cubicBezTo>
                  <a:pt x="1997861" y="1386352"/>
                  <a:pt x="1731690" y="1372257"/>
                  <a:pt x="1718986" y="1384946"/>
                </a:cubicBezTo>
                <a:cubicBezTo>
                  <a:pt x="1712025" y="1391899"/>
                  <a:pt x="1706612" y="1433737"/>
                  <a:pt x="1706941" y="1477919"/>
                </a:cubicBezTo>
                <a:cubicBezTo>
                  <a:pt x="1707630" y="1568000"/>
                  <a:pt x="1681244" y="1587163"/>
                  <a:pt x="1630868" y="1533165"/>
                </a:cubicBezTo>
                <a:cubicBezTo>
                  <a:pt x="1592227" y="1491726"/>
                  <a:pt x="1606099" y="1351866"/>
                  <a:pt x="1648855" y="1351866"/>
                </a:cubicBezTo>
                <a:cubicBezTo>
                  <a:pt x="1656975" y="1351866"/>
                  <a:pt x="1670418" y="1337671"/>
                  <a:pt x="1678737" y="1320333"/>
                </a:cubicBezTo>
                <a:lnTo>
                  <a:pt x="1693858" y="1288800"/>
                </a:lnTo>
                <a:lnTo>
                  <a:pt x="2095497" y="1283064"/>
                </a:lnTo>
                <a:lnTo>
                  <a:pt x="2497137" y="1277338"/>
                </a:lnTo>
                <a:lnTo>
                  <a:pt x="2500103" y="647422"/>
                </a:lnTo>
                <a:cubicBezTo>
                  <a:pt x="2502451" y="151090"/>
                  <a:pt x="2500014" y="15570"/>
                  <a:pt x="2488628" y="8348"/>
                </a:cubicBezTo>
                <a:cubicBezTo>
                  <a:pt x="2473198" y="-1429"/>
                  <a:pt x="348797" y="-3314"/>
                  <a:pt x="324608" y="6432"/>
                </a:cubicBezTo>
                <a:moveTo>
                  <a:pt x="2422522" y="646683"/>
                </a:moveTo>
                <a:lnTo>
                  <a:pt x="2422522" y="1202799"/>
                </a:lnTo>
                <a:lnTo>
                  <a:pt x="2061800" y="1202799"/>
                </a:lnTo>
                <a:lnTo>
                  <a:pt x="1701079" y="1202799"/>
                </a:lnTo>
                <a:lnTo>
                  <a:pt x="1701478" y="1091002"/>
                </a:lnTo>
                <a:cubicBezTo>
                  <a:pt x="1702047" y="935311"/>
                  <a:pt x="1640376" y="818804"/>
                  <a:pt x="1544697" y="794813"/>
                </a:cubicBezTo>
                <a:cubicBezTo>
                  <a:pt x="1528588" y="790772"/>
                  <a:pt x="1512568" y="782882"/>
                  <a:pt x="1509103" y="777275"/>
                </a:cubicBezTo>
                <a:cubicBezTo>
                  <a:pt x="1500873" y="763978"/>
                  <a:pt x="1312273" y="763978"/>
                  <a:pt x="1304043" y="777275"/>
                </a:cubicBezTo>
                <a:cubicBezTo>
                  <a:pt x="1300568" y="782882"/>
                  <a:pt x="1283479" y="790992"/>
                  <a:pt x="1266051" y="795301"/>
                </a:cubicBezTo>
                <a:cubicBezTo>
                  <a:pt x="1174917" y="817807"/>
                  <a:pt x="1102359" y="960529"/>
                  <a:pt x="1102359" y="1117258"/>
                </a:cubicBezTo>
                <a:lnTo>
                  <a:pt x="1102359" y="1202799"/>
                </a:lnTo>
                <a:lnTo>
                  <a:pt x="746492" y="1202799"/>
                </a:lnTo>
                <a:lnTo>
                  <a:pt x="390624" y="1202799"/>
                </a:lnTo>
                <a:lnTo>
                  <a:pt x="390624" y="654325"/>
                </a:lnTo>
                <a:cubicBezTo>
                  <a:pt x="390624" y="352669"/>
                  <a:pt x="394059" y="102418"/>
                  <a:pt x="398274" y="98209"/>
                </a:cubicBezTo>
                <a:cubicBezTo>
                  <a:pt x="402479" y="94009"/>
                  <a:pt x="859658" y="90567"/>
                  <a:pt x="1414223" y="90567"/>
                </a:cubicBezTo>
                <a:lnTo>
                  <a:pt x="2422522" y="90567"/>
                </a:lnTo>
                <a:lnTo>
                  <a:pt x="2422522" y="646683"/>
                </a:lnTo>
                <a:moveTo>
                  <a:pt x="2095348" y="1484753"/>
                </a:moveTo>
                <a:cubicBezTo>
                  <a:pt x="2538764" y="1515478"/>
                  <a:pt x="2633174" y="1521643"/>
                  <a:pt x="2677947" y="1522770"/>
                </a:cubicBezTo>
                <a:lnTo>
                  <a:pt x="2720993" y="1523858"/>
                </a:lnTo>
                <a:lnTo>
                  <a:pt x="2720993" y="1834701"/>
                </a:lnTo>
                <a:lnTo>
                  <a:pt x="2720993" y="2145554"/>
                </a:lnTo>
                <a:lnTo>
                  <a:pt x="2677947" y="2138511"/>
                </a:lnTo>
                <a:cubicBezTo>
                  <a:pt x="2629919" y="2130660"/>
                  <a:pt x="2351303" y="2110360"/>
                  <a:pt x="2277227" y="2109312"/>
                </a:cubicBezTo>
                <a:lnTo>
                  <a:pt x="2229507" y="2108644"/>
                </a:lnTo>
                <a:lnTo>
                  <a:pt x="2221318" y="1999539"/>
                </a:lnTo>
                <a:cubicBezTo>
                  <a:pt x="2216813" y="1939535"/>
                  <a:pt x="2208584" y="1887632"/>
                  <a:pt x="2203031" y="1884200"/>
                </a:cubicBezTo>
                <a:cubicBezTo>
                  <a:pt x="2197468" y="1880769"/>
                  <a:pt x="2192924" y="1865276"/>
                  <a:pt x="2192924" y="1849774"/>
                </a:cubicBezTo>
                <a:cubicBezTo>
                  <a:pt x="2192924" y="1820765"/>
                  <a:pt x="2122803" y="1741717"/>
                  <a:pt x="2097066" y="1741717"/>
                </a:cubicBezTo>
                <a:cubicBezTo>
                  <a:pt x="2089625" y="1741717"/>
                  <a:pt x="2065525" y="1732091"/>
                  <a:pt x="2043524" y="1720319"/>
                </a:cubicBezTo>
                <a:cubicBezTo>
                  <a:pt x="2021522" y="1708548"/>
                  <a:pt x="1986726" y="1695230"/>
                  <a:pt x="1966202" y="1690741"/>
                </a:cubicBezTo>
                <a:cubicBezTo>
                  <a:pt x="1945688" y="1686242"/>
                  <a:pt x="1928899" y="1677813"/>
                  <a:pt x="1928899" y="1672007"/>
                </a:cubicBezTo>
                <a:cubicBezTo>
                  <a:pt x="1928899" y="1666201"/>
                  <a:pt x="1922437" y="1661403"/>
                  <a:pt x="1914547" y="1661333"/>
                </a:cubicBezTo>
                <a:cubicBezTo>
                  <a:pt x="1851847" y="1660814"/>
                  <a:pt x="1796867" y="1609429"/>
                  <a:pt x="1793361" y="1548069"/>
                </a:cubicBezTo>
                <a:cubicBezTo>
                  <a:pt x="1789297" y="1477042"/>
                  <a:pt x="1795648" y="1453180"/>
                  <a:pt x="1816532" y="1460951"/>
                </a:cubicBezTo>
                <a:cubicBezTo>
                  <a:pt x="1824662" y="1463983"/>
                  <a:pt x="1950132" y="1474687"/>
                  <a:pt x="2095348" y="1484753"/>
                </a:cubicBezTo>
                <a:moveTo>
                  <a:pt x="1022001" y="1540148"/>
                </a:moveTo>
                <a:cubicBezTo>
                  <a:pt x="1022001" y="1612621"/>
                  <a:pt x="1021462" y="1613888"/>
                  <a:pt x="987565" y="1621320"/>
                </a:cubicBezTo>
                <a:cubicBezTo>
                  <a:pt x="968619" y="1625480"/>
                  <a:pt x="953119" y="1633630"/>
                  <a:pt x="953119" y="1639436"/>
                </a:cubicBezTo>
                <a:cubicBezTo>
                  <a:pt x="953119" y="1645242"/>
                  <a:pt x="946667" y="1650160"/>
                  <a:pt x="938777" y="1650380"/>
                </a:cubicBezTo>
                <a:cubicBezTo>
                  <a:pt x="930877" y="1650589"/>
                  <a:pt x="903762" y="1660734"/>
                  <a:pt x="878504" y="1672925"/>
                </a:cubicBezTo>
                <a:cubicBezTo>
                  <a:pt x="853246" y="1685105"/>
                  <a:pt x="827828" y="1695250"/>
                  <a:pt x="822016" y="1695470"/>
                </a:cubicBezTo>
                <a:cubicBezTo>
                  <a:pt x="797317" y="1696377"/>
                  <a:pt x="668031" y="1766886"/>
                  <a:pt x="643772" y="1792673"/>
                </a:cubicBezTo>
                <a:cubicBezTo>
                  <a:pt x="615069" y="1823199"/>
                  <a:pt x="598540" y="1888290"/>
                  <a:pt x="597751" y="1973912"/>
                </a:cubicBezTo>
                <a:cubicBezTo>
                  <a:pt x="597481" y="2003869"/>
                  <a:pt x="592088" y="2028379"/>
                  <a:pt x="585776" y="2028379"/>
                </a:cubicBezTo>
                <a:cubicBezTo>
                  <a:pt x="579464" y="2028379"/>
                  <a:pt x="574290" y="2046435"/>
                  <a:pt x="574290" y="2068511"/>
                </a:cubicBezTo>
                <a:cubicBezTo>
                  <a:pt x="574290" y="2107975"/>
                  <a:pt x="573481" y="2108654"/>
                  <a:pt x="525502" y="2109312"/>
                </a:cubicBezTo>
                <a:cubicBezTo>
                  <a:pt x="450757" y="2110350"/>
                  <a:pt x="172171" y="2130590"/>
                  <a:pt x="123713" y="2138511"/>
                </a:cubicBezTo>
                <a:lnTo>
                  <a:pt x="80668" y="2145554"/>
                </a:lnTo>
                <a:lnTo>
                  <a:pt x="80668" y="1835858"/>
                </a:lnTo>
                <a:lnTo>
                  <a:pt x="80668" y="1526172"/>
                </a:lnTo>
                <a:lnTo>
                  <a:pt x="227032" y="1519029"/>
                </a:lnTo>
                <a:cubicBezTo>
                  <a:pt x="307539" y="1515099"/>
                  <a:pt x="419896" y="1506470"/>
                  <a:pt x="476714" y="1499856"/>
                </a:cubicBezTo>
                <a:cubicBezTo>
                  <a:pt x="579424" y="1487905"/>
                  <a:pt x="829826" y="1471355"/>
                  <a:pt x="955995" y="1468183"/>
                </a:cubicBezTo>
                <a:lnTo>
                  <a:pt x="1022001" y="1466527"/>
                </a:lnTo>
                <a:lnTo>
                  <a:pt x="1022001" y="1540148"/>
                </a:lnTo>
              </a:path>
            </a:pathLst>
          </a:custGeom>
          <a:solidFill>
            <a:schemeClr val="bg1">
              <a:lumMod val="60000"/>
              <a:lumOff val="40000"/>
            </a:schemeClr>
          </a:solidFill>
          <a:ln w="9977" cap="flat">
            <a:noFill/>
            <a:prstDash val="solid"/>
            <a:miter/>
          </a:ln>
          <a:effectLst>
            <a:glow rad="228600">
              <a:srgbClr val="FFC000">
                <a:alpha val="40000"/>
              </a:srgbClr>
            </a:glow>
          </a:effectLst>
        </p:spPr>
        <p:txBody>
          <a:bodyPr rtlCol="0" anchor="b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MIC</a:t>
            </a:r>
            <a:endParaRPr 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9404DCE0-09F2-D54F-8865-18BBF2C8486F}"/>
              </a:ext>
            </a:extLst>
          </p:cNvPr>
          <p:cNvCxnSpPr>
            <a:stCxn id="492" idx="5"/>
            <a:endCxn id="494" idx="56"/>
          </p:cNvCxnSpPr>
          <p:nvPr/>
        </p:nvCxnSpPr>
        <p:spPr bwMode="auto">
          <a:xfrm flipH="1">
            <a:off x="4744384" y="2501156"/>
            <a:ext cx="1626969" cy="420075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glow rad="228600">
              <a:srgbClr val="FFC000">
                <a:alpha val="40000"/>
              </a:srgbClr>
            </a:glow>
            <a:outerShdw blurRad="25400" algn="ctr" rotWithShape="0">
              <a:srgbClr val="000000">
                <a:alpha val="50000"/>
              </a:srgbClr>
            </a:outerShdw>
          </a:effectLst>
        </p:spPr>
      </p:cxnSp>
      <p:grpSp>
        <p:nvGrpSpPr>
          <p:cNvPr id="733" name="Graphic 136">
            <a:extLst>
              <a:ext uri="{FF2B5EF4-FFF2-40B4-BE49-F238E27FC236}">
                <a16:creationId xmlns:a16="http://schemas.microsoft.com/office/drawing/2014/main" id="{EA2D772B-13E0-0040-AA08-B67925760303}"/>
              </a:ext>
            </a:extLst>
          </p:cNvPr>
          <p:cNvGrpSpPr/>
          <p:nvPr/>
        </p:nvGrpSpPr>
        <p:grpSpPr>
          <a:xfrm rot="17902642">
            <a:off x="16369302" y="601641"/>
            <a:ext cx="1605457" cy="1605535"/>
            <a:chOff x="17470370" y="554205"/>
            <a:chExt cx="1605457" cy="1605535"/>
          </a:xfrm>
          <a:solidFill>
            <a:srgbClr val="000000"/>
          </a:solidFill>
        </p:grpSpPr>
        <p:sp>
          <p:nvSpPr>
            <p:cNvPr id="734" name="Freeform 733">
              <a:extLst>
                <a:ext uri="{FF2B5EF4-FFF2-40B4-BE49-F238E27FC236}">
                  <a16:creationId xmlns:a16="http://schemas.microsoft.com/office/drawing/2014/main" id="{BC539394-BBB9-8947-A6AC-FF384DC82EFA}"/>
                </a:ext>
              </a:extLst>
            </p:cNvPr>
            <p:cNvSpPr/>
            <p:nvPr/>
          </p:nvSpPr>
          <p:spPr>
            <a:xfrm>
              <a:off x="17702337" y="554205"/>
              <a:ext cx="1373490" cy="1370704"/>
            </a:xfrm>
            <a:custGeom>
              <a:avLst/>
              <a:gdLst>
                <a:gd name="connsiteX0" fmla="*/ 1021711 w 1373490"/>
                <a:gd name="connsiteY0" fmla="*/ 561127 h 1370704"/>
                <a:gd name="connsiteX1" fmla="*/ 1021749 w 1373490"/>
                <a:gd name="connsiteY1" fmla="*/ 561169 h 1370704"/>
                <a:gd name="connsiteX2" fmla="*/ 1369919 w 1373490"/>
                <a:gd name="connsiteY2" fmla="*/ 213394 h 1370704"/>
                <a:gd name="connsiteX3" fmla="*/ 1362184 w 1373490"/>
                <a:gd name="connsiteY3" fmla="*/ 179545 h 1370704"/>
                <a:gd name="connsiteX4" fmla="*/ 1330919 w 1373490"/>
                <a:gd name="connsiteY4" fmla="*/ 141280 h 1370704"/>
                <a:gd name="connsiteX5" fmla="*/ 1343016 w 1373490"/>
                <a:gd name="connsiteY5" fmla="*/ 101726 h 1370704"/>
                <a:gd name="connsiteX6" fmla="*/ 1270670 w 1373490"/>
                <a:gd name="connsiteY6" fmla="*/ 30216 h 1370704"/>
                <a:gd name="connsiteX7" fmla="*/ 1231537 w 1373490"/>
                <a:gd name="connsiteY7" fmla="*/ 41594 h 1370704"/>
                <a:gd name="connsiteX8" fmla="*/ 1194057 w 1373490"/>
                <a:gd name="connsiteY8" fmla="*/ 11709 h 1370704"/>
                <a:gd name="connsiteX9" fmla="*/ 1190284 w 1373490"/>
                <a:gd name="connsiteY9" fmla="*/ 8857 h 1370704"/>
                <a:gd name="connsiteX10" fmla="*/ 1156463 w 1373490"/>
                <a:gd name="connsiteY10" fmla="*/ 4784 h 1370704"/>
                <a:gd name="connsiteX11" fmla="*/ 810033 w 1373490"/>
                <a:gd name="connsiteY11" fmla="*/ 348174 h 1370704"/>
                <a:gd name="connsiteX12" fmla="*/ 810099 w 1373490"/>
                <a:gd name="connsiteY12" fmla="*/ 348239 h 1370704"/>
                <a:gd name="connsiteX13" fmla="*/ 849451 w 1373490"/>
                <a:gd name="connsiteY13" fmla="*/ 411390 h 1370704"/>
                <a:gd name="connsiteX14" fmla="*/ 835966 w 1373490"/>
                <a:gd name="connsiteY14" fmla="*/ 436083 h 1370704"/>
                <a:gd name="connsiteX15" fmla="*/ 748587 w 1373490"/>
                <a:gd name="connsiteY15" fmla="*/ 364005 h 1370704"/>
                <a:gd name="connsiteX16" fmla="*/ 742771 w 1373490"/>
                <a:gd name="connsiteY16" fmla="*/ 359603 h 1370704"/>
                <a:gd name="connsiteX17" fmla="*/ 690571 w 1373490"/>
                <a:gd name="connsiteY17" fmla="*/ 353318 h 1370704"/>
                <a:gd name="connsiteX18" fmla="*/ 527415 w 1373490"/>
                <a:gd name="connsiteY18" fmla="*/ 514850 h 1370704"/>
                <a:gd name="connsiteX19" fmla="*/ 509619 w 1373490"/>
                <a:gd name="connsiteY19" fmla="*/ 497168 h 1370704"/>
                <a:gd name="connsiteX20" fmla="*/ 740927 w 1373490"/>
                <a:gd name="connsiteY20" fmla="*/ 267995 h 1370704"/>
                <a:gd name="connsiteX21" fmla="*/ 476762 w 1373490"/>
                <a:gd name="connsiteY21" fmla="*/ 966 h 1370704"/>
                <a:gd name="connsiteX22" fmla="*/ 256774 w 1373490"/>
                <a:gd name="connsiteY22" fmla="*/ 218927 h 1370704"/>
                <a:gd name="connsiteX23" fmla="*/ 248968 w 1373490"/>
                <a:gd name="connsiteY23" fmla="*/ 218133 h 1370704"/>
                <a:gd name="connsiteX24" fmla="*/ 238760 w 1373490"/>
                <a:gd name="connsiteY24" fmla="*/ 228034 h 1370704"/>
                <a:gd name="connsiteX25" fmla="*/ 237723 w 1373490"/>
                <a:gd name="connsiteY25" fmla="*/ 227004 h 1370704"/>
                <a:gd name="connsiteX26" fmla="*/ 227625 w 1373490"/>
                <a:gd name="connsiteY26" fmla="*/ 236863 h 1370704"/>
                <a:gd name="connsiteX27" fmla="*/ 228953 w 1373490"/>
                <a:gd name="connsiteY27" fmla="*/ 238201 h 1370704"/>
                <a:gd name="connsiteX28" fmla="*/ 218648 w 1373490"/>
                <a:gd name="connsiteY28" fmla="*/ 250201 h 1370704"/>
                <a:gd name="connsiteX29" fmla="*/ 219270 w 1373490"/>
                <a:gd name="connsiteY29" fmla="*/ 257078 h 1370704"/>
                <a:gd name="connsiteX30" fmla="*/ 0 w 1373490"/>
                <a:gd name="connsiteY30" fmla="*/ 474327 h 1370704"/>
                <a:gd name="connsiteX31" fmla="*/ 264161 w 1373490"/>
                <a:gd name="connsiteY31" fmla="*/ 741358 h 1370704"/>
                <a:gd name="connsiteX32" fmla="*/ 498103 w 1373490"/>
                <a:gd name="connsiteY32" fmla="*/ 509571 h 1370704"/>
                <a:gd name="connsiteX33" fmla="*/ 420294 w 1373490"/>
                <a:gd name="connsiteY33" fmla="*/ 430918 h 1370704"/>
                <a:gd name="connsiteX34" fmla="*/ 515420 w 1373490"/>
                <a:gd name="connsiteY34" fmla="*/ 526727 h 1370704"/>
                <a:gd name="connsiteX35" fmla="*/ 251810 w 1373490"/>
                <a:gd name="connsiteY35" fmla="*/ 787711 h 1370704"/>
                <a:gd name="connsiteX36" fmla="*/ 250545 w 1373490"/>
                <a:gd name="connsiteY36" fmla="*/ 788738 h 1370704"/>
                <a:gd name="connsiteX37" fmla="*/ 330298 w 1373490"/>
                <a:gd name="connsiteY37" fmla="*/ 928779 h 1370704"/>
                <a:gd name="connsiteX38" fmla="*/ 332800 w 1373490"/>
                <a:gd name="connsiteY38" fmla="*/ 926261 h 1370704"/>
                <a:gd name="connsiteX39" fmla="*/ 320106 w 1373490"/>
                <a:gd name="connsiteY39" fmla="*/ 939413 h 1370704"/>
                <a:gd name="connsiteX40" fmla="*/ 186676 w 1373490"/>
                <a:gd name="connsiteY40" fmla="*/ 847130 h 1370704"/>
                <a:gd name="connsiteX41" fmla="*/ 42658 w 1373490"/>
                <a:gd name="connsiteY41" fmla="*/ 834795 h 1370704"/>
                <a:gd name="connsiteX42" fmla="*/ 42667 w 1373490"/>
                <a:gd name="connsiteY42" fmla="*/ 834814 h 1370704"/>
                <a:gd name="connsiteX43" fmla="*/ 39396 w 1373490"/>
                <a:gd name="connsiteY43" fmla="*/ 837218 h 1370704"/>
                <a:gd name="connsiteX44" fmla="*/ 42975 w 1373490"/>
                <a:gd name="connsiteY44" fmla="*/ 876009 h 1370704"/>
                <a:gd name="connsiteX45" fmla="*/ 84171 w 1373490"/>
                <a:gd name="connsiteY45" fmla="*/ 939033 h 1370704"/>
                <a:gd name="connsiteX46" fmla="*/ 204381 w 1373490"/>
                <a:gd name="connsiteY46" fmla="*/ 1076731 h 1370704"/>
                <a:gd name="connsiteX47" fmla="*/ 170087 w 1373490"/>
                <a:gd name="connsiteY47" fmla="*/ 1176360 h 1370704"/>
                <a:gd name="connsiteX48" fmla="*/ 165361 w 1373490"/>
                <a:gd name="connsiteY48" fmla="*/ 1174136 h 1370704"/>
                <a:gd name="connsiteX49" fmla="*/ 119549 w 1373490"/>
                <a:gd name="connsiteY49" fmla="*/ 1219665 h 1370704"/>
                <a:gd name="connsiteX50" fmla="*/ 134504 w 1373490"/>
                <a:gd name="connsiteY50" fmla="*/ 1229900 h 1370704"/>
                <a:gd name="connsiteX51" fmla="*/ 143737 w 1373490"/>
                <a:gd name="connsiteY51" fmla="*/ 1244525 h 1370704"/>
                <a:gd name="connsiteX52" fmla="*/ 190782 w 1373490"/>
                <a:gd name="connsiteY52" fmla="*/ 1197656 h 1370704"/>
                <a:gd name="connsiteX53" fmla="*/ 187818 w 1373490"/>
                <a:gd name="connsiteY53" fmla="*/ 1193769 h 1370704"/>
                <a:gd name="connsiteX54" fmla="*/ 286895 w 1373490"/>
                <a:gd name="connsiteY54" fmla="*/ 1159321 h 1370704"/>
                <a:gd name="connsiteX55" fmla="*/ 506575 w 1373490"/>
                <a:gd name="connsiteY55" fmla="*/ 1322535 h 1370704"/>
                <a:gd name="connsiteX56" fmla="*/ 518956 w 1373490"/>
                <a:gd name="connsiteY56" fmla="*/ 1318011 h 1370704"/>
                <a:gd name="connsiteX57" fmla="*/ 520145 w 1373490"/>
                <a:gd name="connsiteY57" fmla="*/ 1316662 h 1370704"/>
                <a:gd name="connsiteX58" fmla="*/ 536380 w 1373490"/>
                <a:gd name="connsiteY58" fmla="*/ 1283563 h 1370704"/>
                <a:gd name="connsiteX59" fmla="*/ 511854 w 1373490"/>
                <a:gd name="connsiteY59" fmla="*/ 1172445 h 1370704"/>
                <a:gd name="connsiteX60" fmla="*/ 431607 w 1373490"/>
                <a:gd name="connsiteY60" fmla="*/ 1053686 h 1370704"/>
                <a:gd name="connsiteX61" fmla="*/ 444972 w 1373490"/>
                <a:gd name="connsiteY61" fmla="*/ 1043366 h 1370704"/>
                <a:gd name="connsiteX62" fmla="*/ 576725 w 1373490"/>
                <a:gd name="connsiteY62" fmla="*/ 1117594 h 1370704"/>
                <a:gd name="connsiteX63" fmla="*/ 577524 w 1373490"/>
                <a:gd name="connsiteY63" fmla="*/ 1116672 h 1370704"/>
                <a:gd name="connsiteX64" fmla="*/ 841165 w 1373490"/>
                <a:gd name="connsiteY64" fmla="*/ 853687 h 1370704"/>
                <a:gd name="connsiteX65" fmla="*/ 939178 w 1373490"/>
                <a:gd name="connsiteY65" fmla="*/ 950265 h 1370704"/>
                <a:gd name="connsiteX66" fmla="*/ 860218 w 1373490"/>
                <a:gd name="connsiteY66" fmla="*/ 872740 h 1370704"/>
                <a:gd name="connsiteX67" fmla="*/ 629324 w 1373490"/>
                <a:gd name="connsiteY67" fmla="*/ 1107568 h 1370704"/>
                <a:gd name="connsiteX68" fmla="*/ 897356 w 1373490"/>
                <a:gd name="connsiteY68" fmla="*/ 1370705 h 1370704"/>
                <a:gd name="connsiteX69" fmla="*/ 1113767 w 1373490"/>
                <a:gd name="connsiteY69" fmla="*/ 1150616 h 1370704"/>
                <a:gd name="connsiteX70" fmla="*/ 1120647 w 1373490"/>
                <a:gd name="connsiteY70" fmla="*/ 1151206 h 1370704"/>
                <a:gd name="connsiteX71" fmla="*/ 1132611 w 1373490"/>
                <a:gd name="connsiteY71" fmla="*/ 1140857 h 1370704"/>
                <a:gd name="connsiteX72" fmla="*/ 1133951 w 1373490"/>
                <a:gd name="connsiteY72" fmla="*/ 1142178 h 1370704"/>
                <a:gd name="connsiteX73" fmla="*/ 1143767 w 1373490"/>
                <a:gd name="connsiteY73" fmla="*/ 1132048 h 1370704"/>
                <a:gd name="connsiteX74" fmla="*/ 1142732 w 1373490"/>
                <a:gd name="connsiteY74" fmla="*/ 1131012 h 1370704"/>
                <a:gd name="connsiteX75" fmla="*/ 1152596 w 1373490"/>
                <a:gd name="connsiteY75" fmla="*/ 1120768 h 1370704"/>
                <a:gd name="connsiteX76" fmla="*/ 1151778 w 1373490"/>
                <a:gd name="connsiteY76" fmla="*/ 1112966 h 1370704"/>
                <a:gd name="connsiteX77" fmla="*/ 1368902 w 1373490"/>
                <a:gd name="connsiteY77" fmla="*/ 892145 h 1370704"/>
                <a:gd name="connsiteX78" fmla="*/ 1100862 w 1373490"/>
                <a:gd name="connsiteY78" fmla="*/ 629003 h 1370704"/>
                <a:gd name="connsiteX79" fmla="*/ 872572 w 1373490"/>
                <a:gd name="connsiteY79" fmla="*/ 861175 h 1370704"/>
                <a:gd name="connsiteX80" fmla="*/ 853129 w 1373490"/>
                <a:gd name="connsiteY80" fmla="*/ 841751 h 1370704"/>
                <a:gd name="connsiteX81" fmla="*/ 1020010 w 1373490"/>
                <a:gd name="connsiteY81" fmla="*/ 675273 h 1370704"/>
                <a:gd name="connsiteX82" fmla="*/ 1008065 w 1373490"/>
                <a:gd name="connsiteY82" fmla="*/ 623031 h 1370704"/>
                <a:gd name="connsiteX83" fmla="*/ 935253 w 1373490"/>
                <a:gd name="connsiteY83" fmla="*/ 536021 h 1370704"/>
                <a:gd name="connsiteX84" fmla="*/ 961177 w 1373490"/>
                <a:gd name="connsiteY84" fmla="*/ 523391 h 1370704"/>
                <a:gd name="connsiteX85" fmla="*/ 961177 w 1373490"/>
                <a:gd name="connsiteY85" fmla="*/ 523398 h 1370704"/>
                <a:gd name="connsiteX86" fmla="*/ 1021711 w 1373490"/>
                <a:gd name="connsiteY86" fmla="*/ 561127 h 1370704"/>
                <a:gd name="connsiteX87" fmla="*/ 477470 w 1373490"/>
                <a:gd name="connsiteY87" fmla="*/ 9727 h 1370704"/>
                <a:gd name="connsiteX88" fmla="*/ 732175 w 1373490"/>
                <a:gd name="connsiteY88" fmla="*/ 267201 h 1370704"/>
                <a:gd name="connsiteX89" fmla="*/ 507625 w 1373490"/>
                <a:gd name="connsiteY89" fmla="*/ 489683 h 1370704"/>
                <a:gd name="connsiteX90" fmla="*/ 506273 w 1373490"/>
                <a:gd name="connsiteY90" fmla="*/ 491022 h 1370704"/>
                <a:gd name="connsiteX91" fmla="*/ 251567 w 1373490"/>
                <a:gd name="connsiteY91" fmla="*/ 233549 h 1370704"/>
                <a:gd name="connsiteX92" fmla="*/ 476118 w 1373490"/>
                <a:gd name="connsiteY92" fmla="*/ 11066 h 1370704"/>
                <a:gd name="connsiteX93" fmla="*/ 477470 w 1373490"/>
                <a:gd name="connsiteY93" fmla="*/ 9727 h 1370704"/>
                <a:gd name="connsiteX94" fmla="*/ 264805 w 1373490"/>
                <a:gd name="connsiteY94" fmla="*/ 731257 h 1370704"/>
                <a:gd name="connsiteX95" fmla="*/ 263454 w 1373490"/>
                <a:gd name="connsiteY95" fmla="*/ 732596 h 1370704"/>
                <a:gd name="connsiteX96" fmla="*/ 8747 w 1373490"/>
                <a:gd name="connsiteY96" fmla="*/ 475123 h 1370704"/>
                <a:gd name="connsiteX97" fmla="*/ 233298 w 1373490"/>
                <a:gd name="connsiteY97" fmla="*/ 252640 h 1370704"/>
                <a:gd name="connsiteX98" fmla="*/ 234649 w 1373490"/>
                <a:gd name="connsiteY98" fmla="*/ 251301 h 1370704"/>
                <a:gd name="connsiteX99" fmla="*/ 489355 w 1373490"/>
                <a:gd name="connsiteY99" fmla="*/ 508775 h 1370704"/>
                <a:gd name="connsiteX100" fmla="*/ 264805 w 1373490"/>
                <a:gd name="connsiteY100" fmla="*/ 731257 h 1370704"/>
                <a:gd name="connsiteX101" fmla="*/ 896529 w 1373490"/>
                <a:gd name="connsiteY101" fmla="*/ 1361962 h 1370704"/>
                <a:gd name="connsiteX102" fmla="*/ 638086 w 1373490"/>
                <a:gd name="connsiteY102" fmla="*/ 1108243 h 1370704"/>
                <a:gd name="connsiteX103" fmla="*/ 639417 w 1373490"/>
                <a:gd name="connsiteY103" fmla="*/ 1106884 h 1370704"/>
                <a:gd name="connsiteX104" fmla="*/ 861045 w 1373490"/>
                <a:gd name="connsiteY104" fmla="*/ 881483 h 1370704"/>
                <a:gd name="connsiteX105" fmla="*/ 1119487 w 1373490"/>
                <a:gd name="connsiteY105" fmla="*/ 1135212 h 1370704"/>
                <a:gd name="connsiteX106" fmla="*/ 1118147 w 1373490"/>
                <a:gd name="connsiteY106" fmla="*/ 1136571 h 1370704"/>
                <a:gd name="connsiteX107" fmla="*/ 896529 w 1373490"/>
                <a:gd name="connsiteY107" fmla="*/ 1361962 h 1370704"/>
                <a:gd name="connsiteX108" fmla="*/ 880070 w 1373490"/>
                <a:gd name="connsiteY108" fmla="*/ 863142 h 1370704"/>
                <a:gd name="connsiteX109" fmla="*/ 1101698 w 1373490"/>
                <a:gd name="connsiteY109" fmla="*/ 637750 h 1370704"/>
                <a:gd name="connsiteX110" fmla="*/ 1360131 w 1373490"/>
                <a:gd name="connsiteY110" fmla="*/ 891471 h 1370704"/>
                <a:gd name="connsiteX111" fmla="*/ 1358801 w 1373490"/>
                <a:gd name="connsiteY111" fmla="*/ 892829 h 1370704"/>
                <a:gd name="connsiteX112" fmla="*/ 1137172 w 1373490"/>
                <a:gd name="connsiteY112" fmla="*/ 1118230 h 1370704"/>
                <a:gd name="connsiteX113" fmla="*/ 878730 w 1373490"/>
                <a:gd name="connsiteY113" fmla="*/ 864501 h 1370704"/>
                <a:gd name="connsiteX114" fmla="*/ 880070 w 1373490"/>
                <a:gd name="connsiteY114" fmla="*/ 863142 h 1370704"/>
                <a:gd name="connsiteX115" fmla="*/ 965169 w 1373490"/>
                <a:gd name="connsiteY115" fmla="*/ 520501 h 1370704"/>
                <a:gd name="connsiteX116" fmla="*/ 851969 w 1373490"/>
                <a:gd name="connsiteY116" fmla="*/ 407502 h 1370704"/>
                <a:gd name="connsiteX117" fmla="*/ 853062 w 1373490"/>
                <a:gd name="connsiteY117" fmla="*/ 405505 h 1370704"/>
                <a:gd name="connsiteX118" fmla="*/ 966936 w 1373490"/>
                <a:gd name="connsiteY118" fmla="*/ 519382 h 1370704"/>
                <a:gd name="connsiteX119" fmla="*/ 965169 w 1373490"/>
                <a:gd name="connsiteY119" fmla="*/ 520501 h 1370704"/>
                <a:gd name="connsiteX120" fmla="*/ 1154154 w 1373490"/>
                <a:gd name="connsiteY120" fmla="*/ 20455 h 1370704"/>
                <a:gd name="connsiteX121" fmla="*/ 1177883 w 1373490"/>
                <a:gd name="connsiteY121" fmla="*/ 31722 h 1370704"/>
                <a:gd name="connsiteX122" fmla="*/ 1184830 w 1373490"/>
                <a:gd name="connsiteY122" fmla="*/ 37276 h 1370704"/>
                <a:gd name="connsiteX123" fmla="*/ 852939 w 1373490"/>
                <a:gd name="connsiteY123" fmla="*/ 371002 h 1370704"/>
                <a:gd name="connsiteX124" fmla="*/ 821911 w 1373490"/>
                <a:gd name="connsiteY124" fmla="*/ 349785 h 1370704"/>
                <a:gd name="connsiteX125" fmla="*/ 1154154 w 1373490"/>
                <a:gd name="connsiteY125" fmla="*/ 20455 h 1370704"/>
                <a:gd name="connsiteX126" fmla="*/ 1335433 w 1373490"/>
                <a:gd name="connsiteY126" fmla="*/ 186778 h 1370704"/>
                <a:gd name="connsiteX127" fmla="*/ 1340099 w 1373490"/>
                <a:gd name="connsiteY127" fmla="*/ 192975 h 1370704"/>
                <a:gd name="connsiteX128" fmla="*/ 1352690 w 1373490"/>
                <a:gd name="connsiteY128" fmla="*/ 217171 h 1370704"/>
                <a:gd name="connsiteX129" fmla="*/ 1020020 w 1373490"/>
                <a:gd name="connsiteY129" fmla="*/ 549466 h 1370704"/>
                <a:gd name="connsiteX130" fmla="*/ 1002012 w 1373490"/>
                <a:gd name="connsiteY130" fmla="*/ 522053 h 1370704"/>
                <a:gd name="connsiteX131" fmla="*/ 1335433 w 1373490"/>
                <a:gd name="connsiteY131" fmla="*/ 186778 h 1370704"/>
                <a:gd name="connsiteX132" fmla="*/ 998505 w 1373490"/>
                <a:gd name="connsiteY132" fmla="*/ 517493 h 1370704"/>
                <a:gd name="connsiteX133" fmla="*/ 978102 w 1373490"/>
                <a:gd name="connsiteY133" fmla="*/ 492744 h 1370704"/>
                <a:gd name="connsiteX134" fmla="*/ 1311514 w 1373490"/>
                <a:gd name="connsiteY134" fmla="*/ 157476 h 1370704"/>
                <a:gd name="connsiteX135" fmla="*/ 1331926 w 1373490"/>
                <a:gd name="connsiteY135" fmla="*/ 182225 h 1370704"/>
                <a:gd name="connsiteX136" fmla="*/ 998505 w 1373490"/>
                <a:gd name="connsiteY136" fmla="*/ 517493 h 1370704"/>
                <a:gd name="connsiteX137" fmla="*/ 974349 w 1373490"/>
                <a:gd name="connsiteY137" fmla="*/ 488433 h 1370704"/>
                <a:gd name="connsiteX138" fmla="*/ 929808 w 1373490"/>
                <a:gd name="connsiteY138" fmla="*/ 440846 h 1370704"/>
                <a:gd name="connsiteX139" fmla="*/ 886066 w 1373490"/>
                <a:gd name="connsiteY139" fmla="*/ 399135 h 1370704"/>
                <a:gd name="connsiteX140" fmla="*/ 1218185 w 1373490"/>
                <a:gd name="connsiteY140" fmla="*/ 65167 h 1370704"/>
                <a:gd name="connsiteX141" fmla="*/ 1307760 w 1373490"/>
                <a:gd name="connsiteY141" fmla="*/ 153171 h 1370704"/>
                <a:gd name="connsiteX142" fmla="*/ 974349 w 1373490"/>
                <a:gd name="connsiteY142" fmla="*/ 488433 h 1370704"/>
                <a:gd name="connsiteX143" fmla="*/ 881809 w 1373490"/>
                <a:gd name="connsiteY143" fmla="*/ 395331 h 1370704"/>
                <a:gd name="connsiteX144" fmla="*/ 857424 w 1373490"/>
                <a:gd name="connsiteY144" fmla="*/ 374583 h 1370704"/>
                <a:gd name="connsiteX145" fmla="*/ 1189277 w 1373490"/>
                <a:gd name="connsiteY145" fmla="*/ 40882 h 1370704"/>
                <a:gd name="connsiteX146" fmla="*/ 1213861 w 1373490"/>
                <a:gd name="connsiteY146" fmla="*/ 61428 h 1370704"/>
                <a:gd name="connsiteX147" fmla="*/ 881809 w 1373490"/>
                <a:gd name="connsiteY147" fmla="*/ 395331 h 1370704"/>
                <a:gd name="connsiteX148" fmla="*/ 1274357 w 1373490"/>
                <a:gd name="connsiteY148" fmla="*/ 50886 h 1370704"/>
                <a:gd name="connsiteX149" fmla="*/ 1307380 w 1373490"/>
                <a:gd name="connsiteY149" fmla="*/ 57538 h 1370704"/>
                <a:gd name="connsiteX150" fmla="*/ 1318546 w 1373490"/>
                <a:gd name="connsiteY150" fmla="*/ 111546 h 1370704"/>
                <a:gd name="connsiteX151" fmla="*/ 1299540 w 1373490"/>
                <a:gd name="connsiteY151" fmla="*/ 103706 h 1370704"/>
                <a:gd name="connsiteX152" fmla="*/ 1275307 w 1373490"/>
                <a:gd name="connsiteY152" fmla="*/ 77335 h 1370704"/>
                <a:gd name="connsiteX153" fmla="*/ 1274357 w 1373490"/>
                <a:gd name="connsiteY153" fmla="*/ 50886 h 1370704"/>
                <a:gd name="connsiteX154" fmla="*/ 1163420 w 1373490"/>
                <a:gd name="connsiteY154" fmla="*/ 11265 h 1370704"/>
                <a:gd name="connsiteX155" fmla="*/ 1184526 w 1373490"/>
                <a:gd name="connsiteY155" fmla="*/ 16415 h 1370704"/>
                <a:gd name="connsiteX156" fmla="*/ 1188336 w 1373490"/>
                <a:gd name="connsiteY156" fmla="*/ 19298 h 1370704"/>
                <a:gd name="connsiteX157" fmla="*/ 1354771 w 1373490"/>
                <a:gd name="connsiteY157" fmla="*/ 185494 h 1370704"/>
                <a:gd name="connsiteX158" fmla="*/ 1363181 w 1373490"/>
                <a:gd name="connsiteY158" fmla="*/ 206698 h 1370704"/>
                <a:gd name="connsiteX159" fmla="*/ 1360425 w 1373490"/>
                <a:gd name="connsiteY159" fmla="*/ 209450 h 1370704"/>
                <a:gd name="connsiteX160" fmla="*/ 1347711 w 1373490"/>
                <a:gd name="connsiteY160" fmla="*/ 187279 h 1370704"/>
                <a:gd name="connsiteX161" fmla="*/ 1183784 w 1373490"/>
                <a:gd name="connsiteY161" fmla="*/ 24276 h 1370704"/>
                <a:gd name="connsiteX162" fmla="*/ 1162536 w 1373490"/>
                <a:gd name="connsiteY162" fmla="*/ 12151 h 1370704"/>
                <a:gd name="connsiteX163" fmla="*/ 1163192 w 1373490"/>
                <a:gd name="connsiteY163" fmla="*/ 11498 h 1370704"/>
                <a:gd name="connsiteX164" fmla="*/ 1163420 w 1373490"/>
                <a:gd name="connsiteY164" fmla="*/ 11265 h 1370704"/>
                <a:gd name="connsiteX165" fmla="*/ 723622 w 1373490"/>
                <a:gd name="connsiteY165" fmla="*/ 394891 h 1370704"/>
                <a:gd name="connsiteX166" fmla="*/ 724373 w 1373490"/>
                <a:gd name="connsiteY166" fmla="*/ 395491 h 1370704"/>
                <a:gd name="connsiteX167" fmla="*/ 317552 w 1373490"/>
                <a:gd name="connsiteY167" fmla="*/ 804173 h 1370704"/>
                <a:gd name="connsiteX168" fmla="*/ 312133 w 1373490"/>
                <a:gd name="connsiteY168" fmla="*/ 799847 h 1370704"/>
                <a:gd name="connsiteX169" fmla="*/ 278938 w 1373490"/>
                <a:gd name="connsiteY169" fmla="*/ 781014 h 1370704"/>
                <a:gd name="connsiteX170" fmla="*/ 686969 w 1373490"/>
                <a:gd name="connsiteY170" fmla="*/ 377507 h 1370704"/>
                <a:gd name="connsiteX171" fmla="*/ 723622 w 1373490"/>
                <a:gd name="connsiteY171" fmla="*/ 394891 h 1370704"/>
                <a:gd name="connsiteX172" fmla="*/ 565125 w 1373490"/>
                <a:gd name="connsiteY172" fmla="*/ 1051415 h 1370704"/>
                <a:gd name="connsiteX173" fmla="*/ 564592 w 1373490"/>
                <a:gd name="connsiteY173" fmla="*/ 1050702 h 1370704"/>
                <a:gd name="connsiteX174" fmla="*/ 972144 w 1373490"/>
                <a:gd name="connsiteY174" fmla="*/ 641293 h 1370704"/>
                <a:gd name="connsiteX175" fmla="*/ 973987 w 1373490"/>
                <a:gd name="connsiteY175" fmla="*/ 643761 h 1370704"/>
                <a:gd name="connsiteX176" fmla="*/ 993450 w 1373490"/>
                <a:gd name="connsiteY176" fmla="*/ 681065 h 1370704"/>
                <a:gd name="connsiteX177" fmla="*/ 585563 w 1373490"/>
                <a:gd name="connsiteY177" fmla="*/ 1088039 h 1370704"/>
                <a:gd name="connsiteX178" fmla="*/ 565125 w 1373490"/>
                <a:gd name="connsiteY178" fmla="*/ 1051415 h 1370704"/>
                <a:gd name="connsiteX179" fmla="*/ 561140 w 1373490"/>
                <a:gd name="connsiteY179" fmla="*/ 1046093 h 1370704"/>
                <a:gd name="connsiteX180" fmla="*/ 530703 w 1373490"/>
                <a:gd name="connsiteY180" fmla="*/ 1007939 h 1370704"/>
                <a:gd name="connsiteX181" fmla="*/ 938152 w 1373490"/>
                <a:gd name="connsiteY181" fmla="*/ 598622 h 1370704"/>
                <a:gd name="connsiteX182" fmla="*/ 968685 w 1373490"/>
                <a:gd name="connsiteY182" fmla="*/ 636680 h 1370704"/>
                <a:gd name="connsiteX183" fmla="*/ 561140 w 1373490"/>
                <a:gd name="connsiteY183" fmla="*/ 1046093 h 1370704"/>
                <a:gd name="connsiteX184" fmla="*/ 527006 w 1373490"/>
                <a:gd name="connsiteY184" fmla="*/ 1003567 h 1370704"/>
                <a:gd name="connsiteX185" fmla="*/ 364063 w 1373490"/>
                <a:gd name="connsiteY185" fmla="*/ 842597 h 1370704"/>
                <a:gd name="connsiteX186" fmla="*/ 771023 w 1373490"/>
                <a:gd name="connsiteY186" fmla="*/ 433779 h 1370704"/>
                <a:gd name="connsiteX187" fmla="*/ 934436 w 1373490"/>
                <a:gd name="connsiteY187" fmla="*/ 594273 h 1370704"/>
                <a:gd name="connsiteX188" fmla="*/ 527006 w 1373490"/>
                <a:gd name="connsiteY188" fmla="*/ 1003567 h 1370704"/>
                <a:gd name="connsiteX189" fmla="*/ 359717 w 1373490"/>
                <a:gd name="connsiteY189" fmla="*/ 838881 h 1370704"/>
                <a:gd name="connsiteX190" fmla="*/ 322034 w 1373490"/>
                <a:gd name="connsiteY190" fmla="*/ 807759 h 1370704"/>
                <a:gd name="connsiteX191" fmla="*/ 728858 w 1373490"/>
                <a:gd name="connsiteY191" fmla="*/ 399070 h 1370704"/>
                <a:gd name="connsiteX192" fmla="*/ 766642 w 1373490"/>
                <a:gd name="connsiteY192" fmla="*/ 430091 h 1370704"/>
                <a:gd name="connsiteX193" fmla="*/ 359717 w 1373490"/>
                <a:gd name="connsiteY193" fmla="*/ 838881 h 1370704"/>
                <a:gd name="connsiteX194" fmla="*/ 513015 w 1373490"/>
                <a:gd name="connsiteY194" fmla="*/ 1223875 h 1370704"/>
                <a:gd name="connsiteX195" fmla="*/ 452010 w 1373490"/>
                <a:gd name="connsiteY195" fmla="*/ 1180665 h 1370704"/>
                <a:gd name="connsiteX196" fmla="*/ 321563 w 1373490"/>
                <a:gd name="connsiteY196" fmla="*/ 1035336 h 1370704"/>
                <a:gd name="connsiteX197" fmla="*/ 190418 w 1373490"/>
                <a:gd name="connsiteY197" fmla="*/ 915675 h 1370704"/>
                <a:gd name="connsiteX198" fmla="*/ 139606 w 1373490"/>
                <a:gd name="connsiteY198" fmla="*/ 843775 h 1370704"/>
                <a:gd name="connsiteX199" fmla="*/ 169172 w 1373490"/>
                <a:gd name="connsiteY199" fmla="*/ 850228 h 1370704"/>
                <a:gd name="connsiteX200" fmla="*/ 183007 w 1373490"/>
                <a:gd name="connsiteY200" fmla="*/ 855891 h 1370704"/>
                <a:gd name="connsiteX201" fmla="*/ 362278 w 1373490"/>
                <a:gd name="connsiteY201" fmla="*/ 992905 h 1370704"/>
                <a:gd name="connsiteX202" fmla="*/ 362494 w 1373490"/>
                <a:gd name="connsiteY202" fmla="*/ 993114 h 1370704"/>
                <a:gd name="connsiteX203" fmla="*/ 501322 w 1373490"/>
                <a:gd name="connsiteY203" fmla="*/ 1172787 h 1370704"/>
                <a:gd name="connsiteX204" fmla="*/ 501203 w 1373490"/>
                <a:gd name="connsiteY204" fmla="*/ 1172663 h 1370704"/>
                <a:gd name="connsiteX205" fmla="*/ 513015 w 1373490"/>
                <a:gd name="connsiteY205" fmla="*/ 1223875 h 1370704"/>
                <a:gd name="connsiteX206" fmla="*/ 174983 w 1373490"/>
                <a:gd name="connsiteY206" fmla="*/ 1193380 h 1370704"/>
                <a:gd name="connsiteX207" fmla="*/ 147632 w 1373490"/>
                <a:gd name="connsiteY207" fmla="*/ 1221622 h 1370704"/>
                <a:gd name="connsiteX208" fmla="*/ 131626 w 1373490"/>
                <a:gd name="connsiteY208" fmla="*/ 1223134 h 1370704"/>
                <a:gd name="connsiteX209" fmla="*/ 133051 w 1373490"/>
                <a:gd name="connsiteY209" fmla="*/ 1212500 h 1370704"/>
                <a:gd name="connsiteX210" fmla="*/ 133018 w 1373490"/>
                <a:gd name="connsiteY210" fmla="*/ 1212519 h 1370704"/>
                <a:gd name="connsiteX211" fmla="*/ 164015 w 1373490"/>
                <a:gd name="connsiteY211" fmla="*/ 1183639 h 1370704"/>
                <a:gd name="connsiteX212" fmla="*/ 173022 w 1373490"/>
                <a:gd name="connsiteY212" fmla="*/ 1182964 h 1370704"/>
                <a:gd name="connsiteX213" fmla="*/ 173027 w 1373490"/>
                <a:gd name="connsiteY213" fmla="*/ 1182964 h 1370704"/>
                <a:gd name="connsiteX214" fmla="*/ 174983 w 1373490"/>
                <a:gd name="connsiteY214" fmla="*/ 1193380 h 1370704"/>
                <a:gd name="connsiteX215" fmla="*/ 179394 w 1373490"/>
                <a:gd name="connsiteY215" fmla="*/ 1183725 h 1370704"/>
                <a:gd name="connsiteX216" fmla="*/ 179330 w 1373490"/>
                <a:gd name="connsiteY216" fmla="*/ 1183658 h 1370704"/>
                <a:gd name="connsiteX217" fmla="*/ 210848 w 1373490"/>
                <a:gd name="connsiteY217" fmla="*/ 1083468 h 1370704"/>
                <a:gd name="connsiteX218" fmla="*/ 243881 w 1373490"/>
                <a:gd name="connsiteY218" fmla="*/ 1117147 h 1370704"/>
                <a:gd name="connsiteX219" fmla="*/ 278728 w 1373490"/>
                <a:gd name="connsiteY219" fmla="*/ 1151462 h 1370704"/>
                <a:gd name="connsiteX220" fmla="*/ 179394 w 1373490"/>
                <a:gd name="connsiteY220" fmla="*/ 1183725 h 1370704"/>
                <a:gd name="connsiteX221" fmla="*/ 506574 w 1373490"/>
                <a:gd name="connsiteY221" fmla="*/ 1313032 h 1370704"/>
                <a:gd name="connsiteX222" fmla="*/ 296968 w 1373490"/>
                <a:gd name="connsiteY222" fmla="*/ 1155824 h 1370704"/>
                <a:gd name="connsiteX223" fmla="*/ 348610 w 1373490"/>
                <a:gd name="connsiteY223" fmla="*/ 1137863 h 1370704"/>
                <a:gd name="connsiteX224" fmla="*/ 352094 w 1373490"/>
                <a:gd name="connsiteY224" fmla="*/ 1133749 h 1370704"/>
                <a:gd name="connsiteX225" fmla="*/ 339741 w 1373490"/>
                <a:gd name="connsiteY225" fmla="*/ 1132010 h 1370704"/>
                <a:gd name="connsiteX226" fmla="*/ 288968 w 1373490"/>
                <a:gd name="connsiteY226" fmla="*/ 1148155 h 1370704"/>
                <a:gd name="connsiteX227" fmla="*/ 250609 w 1373490"/>
                <a:gd name="connsiteY227" fmla="*/ 1110438 h 1370704"/>
                <a:gd name="connsiteX228" fmla="*/ 214096 w 1373490"/>
                <a:gd name="connsiteY228" fmla="*/ 1073139 h 1370704"/>
                <a:gd name="connsiteX229" fmla="*/ 229506 w 1373490"/>
                <a:gd name="connsiteY229" fmla="*/ 1024151 h 1370704"/>
                <a:gd name="connsiteX230" fmla="*/ 227843 w 1373490"/>
                <a:gd name="connsiteY230" fmla="*/ 1016748 h 1370704"/>
                <a:gd name="connsiteX231" fmla="*/ 222498 w 1373490"/>
                <a:gd name="connsiteY231" fmla="*/ 1024103 h 1370704"/>
                <a:gd name="connsiteX232" fmla="*/ 207862 w 1373490"/>
                <a:gd name="connsiteY232" fmla="*/ 1066620 h 1370704"/>
                <a:gd name="connsiteX233" fmla="*/ 91732 w 1373490"/>
                <a:gd name="connsiteY233" fmla="*/ 933284 h 1370704"/>
                <a:gd name="connsiteX234" fmla="*/ 46107 w 1373490"/>
                <a:gd name="connsiteY234" fmla="*/ 843946 h 1370704"/>
                <a:gd name="connsiteX235" fmla="*/ 52259 w 1373490"/>
                <a:gd name="connsiteY235" fmla="*/ 842122 h 1370704"/>
                <a:gd name="connsiteX236" fmla="*/ 152184 w 1373490"/>
                <a:gd name="connsiteY236" fmla="*/ 897676 h 1370704"/>
                <a:gd name="connsiteX237" fmla="*/ 314835 w 1373490"/>
                <a:gd name="connsiteY237" fmla="*/ 1042045 h 1370704"/>
                <a:gd name="connsiteX238" fmla="*/ 470081 w 1373490"/>
                <a:gd name="connsiteY238" fmla="*/ 1220463 h 1370704"/>
                <a:gd name="connsiteX239" fmla="*/ 512243 w 1373490"/>
                <a:gd name="connsiteY239" fmla="*/ 1311283 h 1370704"/>
                <a:gd name="connsiteX240" fmla="*/ 506574 w 1373490"/>
                <a:gd name="connsiteY240" fmla="*/ 1313032 h 1370704"/>
                <a:gd name="connsiteX241" fmla="*/ 458340 w 1373490"/>
                <a:gd name="connsiteY241" fmla="*/ 1032361 h 1370704"/>
                <a:gd name="connsiteX242" fmla="*/ 415486 w 1373490"/>
                <a:gd name="connsiteY242" fmla="*/ 971077 h 1370704"/>
                <a:gd name="connsiteX243" fmla="*/ 337679 w 1373490"/>
                <a:gd name="connsiteY243" fmla="*/ 921348 h 1370704"/>
                <a:gd name="connsiteX244" fmla="*/ 341025 w 1373490"/>
                <a:gd name="connsiteY244" fmla="*/ 917974 h 1370704"/>
                <a:gd name="connsiteX245" fmla="*/ 417863 w 1373490"/>
                <a:gd name="connsiteY245" fmla="*/ 968549 h 1370704"/>
                <a:gd name="connsiteX246" fmla="*/ 462013 w 1373490"/>
                <a:gd name="connsiteY246" fmla="*/ 1029529 h 1370704"/>
                <a:gd name="connsiteX247" fmla="*/ 458340 w 1373490"/>
                <a:gd name="connsiteY247" fmla="*/ 1032361 h 1370704"/>
                <a:gd name="connsiteX248" fmla="*/ 1009605 w 1373490"/>
                <a:gd name="connsiteY248" fmla="*/ 664942 h 1370704"/>
                <a:gd name="connsiteX249" fmla="*/ 1005357 w 1373490"/>
                <a:gd name="connsiteY249" fmla="*/ 669186 h 1370704"/>
                <a:gd name="connsiteX250" fmla="*/ 985733 w 1373490"/>
                <a:gd name="connsiteY250" fmla="*/ 634971 h 1370704"/>
                <a:gd name="connsiteX251" fmla="*/ 732736 w 1373490"/>
                <a:gd name="connsiteY251" fmla="*/ 383400 h 1370704"/>
                <a:gd name="connsiteX252" fmla="*/ 699931 w 1373490"/>
                <a:gd name="connsiteY252" fmla="*/ 364684 h 1370704"/>
                <a:gd name="connsiteX253" fmla="*/ 700958 w 1373490"/>
                <a:gd name="connsiteY253" fmla="*/ 363677 h 1370704"/>
                <a:gd name="connsiteX254" fmla="*/ 701300 w 1373490"/>
                <a:gd name="connsiteY254" fmla="*/ 363319 h 1370704"/>
                <a:gd name="connsiteX255" fmla="*/ 733876 w 1373490"/>
                <a:gd name="connsiteY255" fmla="*/ 371267 h 1370704"/>
                <a:gd name="connsiteX256" fmla="*/ 739758 w 1373490"/>
                <a:gd name="connsiteY256" fmla="*/ 375716 h 1370704"/>
                <a:gd name="connsiteX257" fmla="*/ 996623 w 1373490"/>
                <a:gd name="connsiteY257" fmla="*/ 632216 h 1370704"/>
                <a:gd name="connsiteX258" fmla="*/ 1009605 w 1373490"/>
                <a:gd name="connsiteY258" fmla="*/ 664942 h 137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</a:cxnLst>
              <a:rect l="l" t="t" r="r" b="b"/>
              <a:pathLst>
                <a:path w="1373490" h="1370704">
                  <a:moveTo>
                    <a:pt x="1021711" y="561127"/>
                  </a:moveTo>
                  <a:lnTo>
                    <a:pt x="1021749" y="561169"/>
                  </a:lnTo>
                  <a:lnTo>
                    <a:pt x="1369919" y="213394"/>
                  </a:lnTo>
                  <a:cubicBezTo>
                    <a:pt x="1380192" y="202972"/>
                    <a:pt x="1365358" y="183463"/>
                    <a:pt x="1362184" y="179545"/>
                  </a:cubicBezTo>
                  <a:cubicBezTo>
                    <a:pt x="1351559" y="165896"/>
                    <a:pt x="1341106" y="153157"/>
                    <a:pt x="1330919" y="141280"/>
                  </a:cubicBezTo>
                  <a:cubicBezTo>
                    <a:pt x="1338550" y="129949"/>
                    <a:pt x="1343016" y="116358"/>
                    <a:pt x="1343016" y="101726"/>
                  </a:cubicBezTo>
                  <a:cubicBezTo>
                    <a:pt x="1343016" y="62232"/>
                    <a:pt x="1310630" y="30216"/>
                    <a:pt x="1270670" y="30216"/>
                  </a:cubicBezTo>
                  <a:cubicBezTo>
                    <a:pt x="1256244" y="30216"/>
                    <a:pt x="1242817" y="34401"/>
                    <a:pt x="1231537" y="41594"/>
                  </a:cubicBezTo>
                  <a:cubicBezTo>
                    <a:pt x="1214688" y="27264"/>
                    <a:pt x="1201707" y="17476"/>
                    <a:pt x="1194057" y="11709"/>
                  </a:cubicBezTo>
                  <a:cubicBezTo>
                    <a:pt x="1192632" y="10638"/>
                    <a:pt x="1191377" y="9688"/>
                    <a:pt x="1190284" y="8857"/>
                  </a:cubicBezTo>
                  <a:cubicBezTo>
                    <a:pt x="1169406" y="-7065"/>
                    <a:pt x="1158202" y="2976"/>
                    <a:pt x="1156463" y="4784"/>
                  </a:cubicBezTo>
                  <a:lnTo>
                    <a:pt x="810033" y="348174"/>
                  </a:lnTo>
                  <a:lnTo>
                    <a:pt x="810099" y="348239"/>
                  </a:lnTo>
                  <a:cubicBezTo>
                    <a:pt x="806488" y="354219"/>
                    <a:pt x="823879" y="380862"/>
                    <a:pt x="849451" y="411390"/>
                  </a:cubicBezTo>
                  <a:lnTo>
                    <a:pt x="835966" y="436083"/>
                  </a:lnTo>
                  <a:cubicBezTo>
                    <a:pt x="795522" y="399395"/>
                    <a:pt x="764542" y="376034"/>
                    <a:pt x="748587" y="364005"/>
                  </a:cubicBezTo>
                  <a:cubicBezTo>
                    <a:pt x="746391" y="362351"/>
                    <a:pt x="744453" y="360886"/>
                    <a:pt x="742771" y="359603"/>
                  </a:cubicBezTo>
                  <a:cubicBezTo>
                    <a:pt x="710546" y="335029"/>
                    <a:pt x="693251" y="350528"/>
                    <a:pt x="690571" y="353318"/>
                  </a:cubicBezTo>
                  <a:lnTo>
                    <a:pt x="527415" y="514850"/>
                  </a:lnTo>
                  <a:lnTo>
                    <a:pt x="509619" y="497168"/>
                  </a:lnTo>
                  <a:lnTo>
                    <a:pt x="740927" y="267995"/>
                  </a:lnTo>
                  <a:lnTo>
                    <a:pt x="476762" y="966"/>
                  </a:lnTo>
                  <a:lnTo>
                    <a:pt x="256774" y="218927"/>
                  </a:lnTo>
                  <a:cubicBezTo>
                    <a:pt x="252587" y="215825"/>
                    <a:pt x="248968" y="218133"/>
                    <a:pt x="248968" y="218133"/>
                  </a:cubicBezTo>
                  <a:lnTo>
                    <a:pt x="238760" y="228034"/>
                  </a:lnTo>
                  <a:lnTo>
                    <a:pt x="237723" y="227004"/>
                  </a:lnTo>
                  <a:cubicBezTo>
                    <a:pt x="229809" y="228301"/>
                    <a:pt x="227625" y="236863"/>
                    <a:pt x="227625" y="236863"/>
                  </a:cubicBezTo>
                  <a:lnTo>
                    <a:pt x="228953" y="238201"/>
                  </a:lnTo>
                  <a:lnTo>
                    <a:pt x="218648" y="250201"/>
                  </a:lnTo>
                  <a:cubicBezTo>
                    <a:pt x="218648" y="250201"/>
                    <a:pt x="216861" y="253427"/>
                    <a:pt x="219270" y="257078"/>
                  </a:cubicBezTo>
                  <a:lnTo>
                    <a:pt x="0" y="474327"/>
                  </a:lnTo>
                  <a:lnTo>
                    <a:pt x="264161" y="741358"/>
                  </a:lnTo>
                  <a:lnTo>
                    <a:pt x="498103" y="509571"/>
                  </a:lnTo>
                  <a:lnTo>
                    <a:pt x="420294" y="430918"/>
                  </a:lnTo>
                  <a:lnTo>
                    <a:pt x="515420" y="526727"/>
                  </a:lnTo>
                  <a:lnTo>
                    <a:pt x="251810" y="787711"/>
                  </a:lnTo>
                  <a:cubicBezTo>
                    <a:pt x="251359" y="788021"/>
                    <a:pt x="250929" y="788354"/>
                    <a:pt x="250545" y="788738"/>
                  </a:cubicBezTo>
                  <a:cubicBezTo>
                    <a:pt x="236685" y="802561"/>
                    <a:pt x="270710" y="860263"/>
                    <a:pt x="330298" y="928779"/>
                  </a:cubicBezTo>
                  <a:lnTo>
                    <a:pt x="332800" y="926261"/>
                  </a:lnTo>
                  <a:lnTo>
                    <a:pt x="320106" y="939413"/>
                  </a:lnTo>
                  <a:cubicBezTo>
                    <a:pt x="283779" y="907008"/>
                    <a:pt x="232839" y="866449"/>
                    <a:pt x="186676" y="847130"/>
                  </a:cubicBezTo>
                  <a:cubicBezTo>
                    <a:pt x="103785" y="812425"/>
                    <a:pt x="76882" y="813727"/>
                    <a:pt x="42658" y="834795"/>
                  </a:cubicBezTo>
                  <a:lnTo>
                    <a:pt x="42667" y="834814"/>
                  </a:lnTo>
                  <a:cubicBezTo>
                    <a:pt x="41460" y="835469"/>
                    <a:pt x="40358" y="836258"/>
                    <a:pt x="39396" y="837218"/>
                  </a:cubicBezTo>
                  <a:cubicBezTo>
                    <a:pt x="32481" y="844117"/>
                    <a:pt x="33652" y="856804"/>
                    <a:pt x="42975" y="876009"/>
                  </a:cubicBezTo>
                  <a:cubicBezTo>
                    <a:pt x="50907" y="892345"/>
                    <a:pt x="64767" y="913555"/>
                    <a:pt x="84171" y="939033"/>
                  </a:cubicBezTo>
                  <a:cubicBezTo>
                    <a:pt x="113764" y="977909"/>
                    <a:pt x="155578" y="1025747"/>
                    <a:pt x="204381" y="1076731"/>
                  </a:cubicBezTo>
                  <a:lnTo>
                    <a:pt x="170087" y="1176360"/>
                  </a:lnTo>
                  <a:cubicBezTo>
                    <a:pt x="168278" y="1175467"/>
                    <a:pt x="166539" y="1174659"/>
                    <a:pt x="165361" y="1174136"/>
                  </a:cubicBezTo>
                  <a:lnTo>
                    <a:pt x="119549" y="1219665"/>
                  </a:lnTo>
                  <a:cubicBezTo>
                    <a:pt x="123665" y="1220558"/>
                    <a:pt x="129302" y="1224378"/>
                    <a:pt x="134504" y="1229900"/>
                  </a:cubicBezTo>
                  <a:cubicBezTo>
                    <a:pt x="138019" y="1233634"/>
                    <a:pt x="142601" y="1239659"/>
                    <a:pt x="143737" y="1244525"/>
                  </a:cubicBezTo>
                  <a:lnTo>
                    <a:pt x="190782" y="1197656"/>
                  </a:lnTo>
                  <a:cubicBezTo>
                    <a:pt x="190782" y="1197656"/>
                    <a:pt x="189593" y="1196050"/>
                    <a:pt x="187818" y="1193769"/>
                  </a:cubicBezTo>
                  <a:lnTo>
                    <a:pt x="286895" y="1159321"/>
                  </a:lnTo>
                  <a:cubicBezTo>
                    <a:pt x="375551" y="1244297"/>
                    <a:pt x="469958" y="1322535"/>
                    <a:pt x="506575" y="1322535"/>
                  </a:cubicBezTo>
                  <a:cubicBezTo>
                    <a:pt x="511781" y="1322535"/>
                    <a:pt x="515947" y="1321005"/>
                    <a:pt x="518956" y="1318011"/>
                  </a:cubicBezTo>
                  <a:cubicBezTo>
                    <a:pt x="519382" y="1317583"/>
                    <a:pt x="519778" y="1317137"/>
                    <a:pt x="520145" y="1316662"/>
                  </a:cubicBezTo>
                  <a:cubicBezTo>
                    <a:pt x="522865" y="1314077"/>
                    <a:pt x="532325" y="1303842"/>
                    <a:pt x="536380" y="1283563"/>
                  </a:cubicBezTo>
                  <a:cubicBezTo>
                    <a:pt x="542415" y="1253372"/>
                    <a:pt x="534164" y="1215987"/>
                    <a:pt x="511854" y="1172445"/>
                  </a:cubicBezTo>
                  <a:cubicBezTo>
                    <a:pt x="488755" y="1127353"/>
                    <a:pt x="458400" y="1085958"/>
                    <a:pt x="431607" y="1053686"/>
                  </a:cubicBezTo>
                  <a:lnTo>
                    <a:pt x="444972" y="1043366"/>
                  </a:lnTo>
                  <a:cubicBezTo>
                    <a:pt x="510185" y="1100013"/>
                    <a:pt x="563183" y="1131097"/>
                    <a:pt x="576725" y="1117594"/>
                  </a:cubicBezTo>
                  <a:cubicBezTo>
                    <a:pt x="577011" y="1117308"/>
                    <a:pt x="577277" y="1116995"/>
                    <a:pt x="577524" y="1116672"/>
                  </a:cubicBezTo>
                  <a:lnTo>
                    <a:pt x="841165" y="853687"/>
                  </a:lnTo>
                  <a:lnTo>
                    <a:pt x="939178" y="950265"/>
                  </a:lnTo>
                  <a:lnTo>
                    <a:pt x="860218" y="872740"/>
                  </a:lnTo>
                  <a:lnTo>
                    <a:pt x="629324" y="1107568"/>
                  </a:lnTo>
                  <a:lnTo>
                    <a:pt x="897356" y="1370705"/>
                  </a:lnTo>
                  <a:lnTo>
                    <a:pt x="1113767" y="1150616"/>
                  </a:lnTo>
                  <a:cubicBezTo>
                    <a:pt x="1117425" y="1153011"/>
                    <a:pt x="1120647" y="1151206"/>
                    <a:pt x="1120647" y="1151206"/>
                  </a:cubicBezTo>
                  <a:lnTo>
                    <a:pt x="1132611" y="1140857"/>
                  </a:lnTo>
                  <a:lnTo>
                    <a:pt x="1133951" y="1142178"/>
                  </a:lnTo>
                  <a:cubicBezTo>
                    <a:pt x="1133951" y="1142178"/>
                    <a:pt x="1142504" y="1139964"/>
                    <a:pt x="1143767" y="1132048"/>
                  </a:cubicBezTo>
                  <a:lnTo>
                    <a:pt x="1142732" y="1131012"/>
                  </a:lnTo>
                  <a:lnTo>
                    <a:pt x="1152596" y="1120768"/>
                  </a:lnTo>
                  <a:cubicBezTo>
                    <a:pt x="1152596" y="1120768"/>
                    <a:pt x="1154895" y="1117137"/>
                    <a:pt x="1151778" y="1112966"/>
                  </a:cubicBezTo>
                  <a:lnTo>
                    <a:pt x="1368902" y="892145"/>
                  </a:lnTo>
                  <a:lnTo>
                    <a:pt x="1100862" y="629003"/>
                  </a:lnTo>
                  <a:lnTo>
                    <a:pt x="872572" y="861175"/>
                  </a:lnTo>
                  <a:lnTo>
                    <a:pt x="853129" y="841751"/>
                  </a:lnTo>
                  <a:lnTo>
                    <a:pt x="1020010" y="675273"/>
                  </a:lnTo>
                  <a:cubicBezTo>
                    <a:pt x="1035861" y="659186"/>
                    <a:pt x="1012959" y="629073"/>
                    <a:pt x="1008065" y="623031"/>
                  </a:cubicBezTo>
                  <a:cubicBezTo>
                    <a:pt x="982996" y="590828"/>
                    <a:pt x="958555" y="561897"/>
                    <a:pt x="935253" y="536021"/>
                  </a:cubicBezTo>
                  <a:lnTo>
                    <a:pt x="961177" y="523391"/>
                  </a:lnTo>
                  <a:cubicBezTo>
                    <a:pt x="961177" y="523392"/>
                    <a:pt x="961177" y="523397"/>
                    <a:pt x="961177" y="523398"/>
                  </a:cubicBezTo>
                  <a:cubicBezTo>
                    <a:pt x="990770" y="548255"/>
                    <a:pt x="1016371" y="565267"/>
                    <a:pt x="1021711" y="561127"/>
                  </a:cubicBezTo>
                  <a:close/>
                  <a:moveTo>
                    <a:pt x="477470" y="9727"/>
                  </a:moveTo>
                  <a:lnTo>
                    <a:pt x="732175" y="267201"/>
                  </a:lnTo>
                  <a:lnTo>
                    <a:pt x="507625" y="489683"/>
                  </a:lnTo>
                  <a:lnTo>
                    <a:pt x="506273" y="491022"/>
                  </a:lnTo>
                  <a:lnTo>
                    <a:pt x="251567" y="233549"/>
                  </a:lnTo>
                  <a:lnTo>
                    <a:pt x="476118" y="11066"/>
                  </a:lnTo>
                  <a:lnTo>
                    <a:pt x="477470" y="9727"/>
                  </a:lnTo>
                  <a:close/>
                  <a:moveTo>
                    <a:pt x="264805" y="731257"/>
                  </a:moveTo>
                  <a:lnTo>
                    <a:pt x="263454" y="732596"/>
                  </a:lnTo>
                  <a:lnTo>
                    <a:pt x="8747" y="475123"/>
                  </a:lnTo>
                  <a:lnTo>
                    <a:pt x="233298" y="252640"/>
                  </a:lnTo>
                  <a:lnTo>
                    <a:pt x="234649" y="251301"/>
                  </a:lnTo>
                  <a:lnTo>
                    <a:pt x="489355" y="508775"/>
                  </a:lnTo>
                  <a:lnTo>
                    <a:pt x="264805" y="731257"/>
                  </a:lnTo>
                  <a:close/>
                  <a:moveTo>
                    <a:pt x="896529" y="1361962"/>
                  </a:moveTo>
                  <a:lnTo>
                    <a:pt x="638086" y="1108243"/>
                  </a:lnTo>
                  <a:lnTo>
                    <a:pt x="639417" y="1106884"/>
                  </a:lnTo>
                  <a:lnTo>
                    <a:pt x="861045" y="881483"/>
                  </a:lnTo>
                  <a:lnTo>
                    <a:pt x="1119487" y="1135212"/>
                  </a:lnTo>
                  <a:lnTo>
                    <a:pt x="1118147" y="1136571"/>
                  </a:lnTo>
                  <a:lnTo>
                    <a:pt x="896529" y="1361962"/>
                  </a:lnTo>
                  <a:close/>
                  <a:moveTo>
                    <a:pt x="880070" y="863142"/>
                  </a:moveTo>
                  <a:lnTo>
                    <a:pt x="1101698" y="637750"/>
                  </a:lnTo>
                  <a:lnTo>
                    <a:pt x="1360131" y="891471"/>
                  </a:lnTo>
                  <a:lnTo>
                    <a:pt x="1358801" y="892829"/>
                  </a:lnTo>
                  <a:lnTo>
                    <a:pt x="1137172" y="1118230"/>
                  </a:lnTo>
                  <a:lnTo>
                    <a:pt x="878730" y="864501"/>
                  </a:lnTo>
                  <a:lnTo>
                    <a:pt x="880070" y="863142"/>
                  </a:lnTo>
                  <a:close/>
                  <a:moveTo>
                    <a:pt x="965169" y="520501"/>
                  </a:moveTo>
                  <a:cubicBezTo>
                    <a:pt x="926273" y="430714"/>
                    <a:pt x="857253" y="409044"/>
                    <a:pt x="851969" y="407502"/>
                  </a:cubicBezTo>
                  <a:lnTo>
                    <a:pt x="853062" y="405505"/>
                  </a:lnTo>
                  <a:cubicBezTo>
                    <a:pt x="853062" y="405505"/>
                    <a:pt x="926549" y="425302"/>
                    <a:pt x="966936" y="519382"/>
                  </a:cubicBezTo>
                  <a:cubicBezTo>
                    <a:pt x="966936" y="519382"/>
                    <a:pt x="966157" y="519868"/>
                    <a:pt x="965169" y="520501"/>
                  </a:cubicBezTo>
                  <a:close/>
                  <a:moveTo>
                    <a:pt x="1154154" y="20455"/>
                  </a:moveTo>
                  <a:cubicBezTo>
                    <a:pt x="1156121" y="20265"/>
                    <a:pt x="1163733" y="20503"/>
                    <a:pt x="1177883" y="31722"/>
                  </a:cubicBezTo>
                  <a:cubicBezTo>
                    <a:pt x="1180211" y="33568"/>
                    <a:pt x="1182521" y="35421"/>
                    <a:pt x="1184830" y="37276"/>
                  </a:cubicBezTo>
                  <a:lnTo>
                    <a:pt x="852939" y="371002"/>
                  </a:lnTo>
                  <a:cubicBezTo>
                    <a:pt x="840224" y="360956"/>
                    <a:pt x="829504" y="353575"/>
                    <a:pt x="821911" y="349785"/>
                  </a:cubicBezTo>
                  <a:lnTo>
                    <a:pt x="1154154" y="20455"/>
                  </a:lnTo>
                  <a:close/>
                  <a:moveTo>
                    <a:pt x="1335433" y="186778"/>
                  </a:moveTo>
                  <a:cubicBezTo>
                    <a:pt x="1337020" y="188853"/>
                    <a:pt x="1338578" y="190921"/>
                    <a:pt x="1340099" y="192975"/>
                  </a:cubicBezTo>
                  <a:cubicBezTo>
                    <a:pt x="1345154" y="199636"/>
                    <a:pt x="1351863" y="210858"/>
                    <a:pt x="1352690" y="217171"/>
                  </a:cubicBezTo>
                  <a:lnTo>
                    <a:pt x="1020020" y="549466"/>
                  </a:lnTo>
                  <a:cubicBezTo>
                    <a:pt x="1016675" y="542599"/>
                    <a:pt x="1010450" y="533188"/>
                    <a:pt x="1002012" y="522053"/>
                  </a:cubicBezTo>
                  <a:lnTo>
                    <a:pt x="1335433" y="186778"/>
                  </a:lnTo>
                  <a:close/>
                  <a:moveTo>
                    <a:pt x="998505" y="517493"/>
                  </a:moveTo>
                  <a:cubicBezTo>
                    <a:pt x="992566" y="509867"/>
                    <a:pt x="985695" y="501540"/>
                    <a:pt x="978102" y="492744"/>
                  </a:cubicBezTo>
                  <a:lnTo>
                    <a:pt x="1311514" y="157476"/>
                  </a:lnTo>
                  <a:cubicBezTo>
                    <a:pt x="1318765" y="165839"/>
                    <a:pt x="1325588" y="174102"/>
                    <a:pt x="1331926" y="182225"/>
                  </a:cubicBezTo>
                  <a:lnTo>
                    <a:pt x="998505" y="517493"/>
                  </a:lnTo>
                  <a:close/>
                  <a:moveTo>
                    <a:pt x="974349" y="488433"/>
                  </a:moveTo>
                  <a:cubicBezTo>
                    <a:pt x="961187" y="473421"/>
                    <a:pt x="946049" y="457194"/>
                    <a:pt x="929808" y="440846"/>
                  </a:cubicBezTo>
                  <a:cubicBezTo>
                    <a:pt x="914832" y="425783"/>
                    <a:pt x="899969" y="411645"/>
                    <a:pt x="886066" y="399135"/>
                  </a:cubicBezTo>
                  <a:lnTo>
                    <a:pt x="1218185" y="65167"/>
                  </a:lnTo>
                  <a:cubicBezTo>
                    <a:pt x="1251968" y="94495"/>
                    <a:pt x="1282387" y="124376"/>
                    <a:pt x="1307760" y="153171"/>
                  </a:cubicBezTo>
                  <a:lnTo>
                    <a:pt x="974349" y="488433"/>
                  </a:lnTo>
                  <a:close/>
                  <a:moveTo>
                    <a:pt x="881809" y="395331"/>
                  </a:moveTo>
                  <a:cubicBezTo>
                    <a:pt x="873189" y="387684"/>
                    <a:pt x="864998" y="380710"/>
                    <a:pt x="857424" y="374583"/>
                  </a:cubicBezTo>
                  <a:lnTo>
                    <a:pt x="1189277" y="40882"/>
                  </a:lnTo>
                  <a:cubicBezTo>
                    <a:pt x="1197640" y="47682"/>
                    <a:pt x="1205850" y="54538"/>
                    <a:pt x="1213861" y="61428"/>
                  </a:cubicBezTo>
                  <a:lnTo>
                    <a:pt x="881809" y="395331"/>
                  </a:lnTo>
                  <a:close/>
                  <a:moveTo>
                    <a:pt x="1274357" y="50886"/>
                  </a:moveTo>
                  <a:cubicBezTo>
                    <a:pt x="1286806" y="40610"/>
                    <a:pt x="1301469" y="51543"/>
                    <a:pt x="1307380" y="57538"/>
                  </a:cubicBezTo>
                  <a:cubicBezTo>
                    <a:pt x="1316170" y="66447"/>
                    <a:pt x="1335651" y="91115"/>
                    <a:pt x="1318546" y="111546"/>
                  </a:cubicBezTo>
                  <a:cubicBezTo>
                    <a:pt x="1318546" y="111546"/>
                    <a:pt x="1313319" y="118436"/>
                    <a:pt x="1299540" y="103706"/>
                  </a:cubicBezTo>
                  <a:cubicBezTo>
                    <a:pt x="1285761" y="88976"/>
                    <a:pt x="1275307" y="77335"/>
                    <a:pt x="1275307" y="77335"/>
                  </a:cubicBezTo>
                  <a:cubicBezTo>
                    <a:pt x="1275307" y="77335"/>
                    <a:pt x="1260739" y="62131"/>
                    <a:pt x="1274357" y="50886"/>
                  </a:cubicBezTo>
                  <a:close/>
                  <a:moveTo>
                    <a:pt x="1163420" y="11265"/>
                  </a:moveTo>
                  <a:cubicBezTo>
                    <a:pt x="1164085" y="10635"/>
                    <a:pt x="1170262" y="5542"/>
                    <a:pt x="1184526" y="16415"/>
                  </a:cubicBezTo>
                  <a:cubicBezTo>
                    <a:pt x="1185628" y="17255"/>
                    <a:pt x="1186901" y="18214"/>
                    <a:pt x="1188336" y="19298"/>
                  </a:cubicBezTo>
                  <a:cubicBezTo>
                    <a:pt x="1210535" y="36033"/>
                    <a:pt x="1278082" y="86962"/>
                    <a:pt x="1354771" y="185494"/>
                  </a:cubicBezTo>
                  <a:cubicBezTo>
                    <a:pt x="1360169" y="192166"/>
                    <a:pt x="1366260" y="203567"/>
                    <a:pt x="1363181" y="206698"/>
                  </a:cubicBezTo>
                  <a:lnTo>
                    <a:pt x="1360425" y="209450"/>
                  </a:lnTo>
                  <a:cubicBezTo>
                    <a:pt x="1356928" y="199778"/>
                    <a:pt x="1349583" y="189746"/>
                    <a:pt x="1347711" y="187279"/>
                  </a:cubicBezTo>
                  <a:cubicBezTo>
                    <a:pt x="1309670" y="135835"/>
                    <a:pt x="1251455" y="77945"/>
                    <a:pt x="1183784" y="24276"/>
                  </a:cubicBezTo>
                  <a:cubicBezTo>
                    <a:pt x="1174928" y="17251"/>
                    <a:pt x="1167895" y="13756"/>
                    <a:pt x="1162536" y="12151"/>
                  </a:cubicBezTo>
                  <a:lnTo>
                    <a:pt x="1163192" y="11498"/>
                  </a:lnTo>
                  <a:lnTo>
                    <a:pt x="1163420" y="11265"/>
                  </a:lnTo>
                  <a:close/>
                  <a:moveTo>
                    <a:pt x="723622" y="394891"/>
                  </a:moveTo>
                  <a:cubicBezTo>
                    <a:pt x="723869" y="395091"/>
                    <a:pt x="724126" y="395291"/>
                    <a:pt x="724373" y="395491"/>
                  </a:cubicBezTo>
                  <a:lnTo>
                    <a:pt x="317552" y="804173"/>
                  </a:lnTo>
                  <a:cubicBezTo>
                    <a:pt x="315746" y="802731"/>
                    <a:pt x="313948" y="801285"/>
                    <a:pt x="312133" y="799847"/>
                  </a:cubicBezTo>
                  <a:cubicBezTo>
                    <a:pt x="298245" y="788831"/>
                    <a:pt x="287269" y="783436"/>
                    <a:pt x="278938" y="781014"/>
                  </a:cubicBezTo>
                  <a:lnTo>
                    <a:pt x="686969" y="377507"/>
                  </a:lnTo>
                  <a:cubicBezTo>
                    <a:pt x="689944" y="377207"/>
                    <a:pt x="701699" y="377505"/>
                    <a:pt x="723622" y="394891"/>
                  </a:cubicBezTo>
                  <a:close/>
                  <a:moveTo>
                    <a:pt x="565125" y="1051415"/>
                  </a:moveTo>
                  <a:cubicBezTo>
                    <a:pt x="564950" y="1051177"/>
                    <a:pt x="564768" y="1050940"/>
                    <a:pt x="564592" y="1050702"/>
                  </a:cubicBezTo>
                  <a:lnTo>
                    <a:pt x="972144" y="641293"/>
                  </a:lnTo>
                  <a:cubicBezTo>
                    <a:pt x="972752" y="642115"/>
                    <a:pt x="973379" y="642941"/>
                    <a:pt x="973987" y="643761"/>
                  </a:cubicBezTo>
                  <a:cubicBezTo>
                    <a:pt x="981761" y="654018"/>
                    <a:pt x="992119" y="671310"/>
                    <a:pt x="993450" y="681065"/>
                  </a:cubicBezTo>
                  <a:lnTo>
                    <a:pt x="585563" y="1088039"/>
                  </a:lnTo>
                  <a:cubicBezTo>
                    <a:pt x="580593" y="1072407"/>
                    <a:pt x="568167" y="1055425"/>
                    <a:pt x="565125" y="1051415"/>
                  </a:cubicBezTo>
                  <a:close/>
                  <a:moveTo>
                    <a:pt x="561140" y="1046093"/>
                  </a:moveTo>
                  <a:cubicBezTo>
                    <a:pt x="551727" y="1033587"/>
                    <a:pt x="541562" y="1020844"/>
                    <a:pt x="530703" y="1007939"/>
                  </a:cubicBezTo>
                  <a:lnTo>
                    <a:pt x="938152" y="598622"/>
                  </a:lnTo>
                  <a:cubicBezTo>
                    <a:pt x="949042" y="611501"/>
                    <a:pt x="959239" y="624206"/>
                    <a:pt x="968685" y="636680"/>
                  </a:cubicBezTo>
                  <a:lnTo>
                    <a:pt x="561140" y="1046093"/>
                  </a:lnTo>
                  <a:close/>
                  <a:moveTo>
                    <a:pt x="527006" y="1003567"/>
                  </a:moveTo>
                  <a:cubicBezTo>
                    <a:pt x="482476" y="951206"/>
                    <a:pt x="426763" y="896165"/>
                    <a:pt x="364063" y="842597"/>
                  </a:cubicBezTo>
                  <a:lnTo>
                    <a:pt x="771023" y="433779"/>
                  </a:lnTo>
                  <a:cubicBezTo>
                    <a:pt x="833876" y="487146"/>
                    <a:pt x="889753" y="542045"/>
                    <a:pt x="934436" y="594273"/>
                  </a:cubicBezTo>
                  <a:lnTo>
                    <a:pt x="527006" y="1003567"/>
                  </a:lnTo>
                  <a:close/>
                  <a:moveTo>
                    <a:pt x="359717" y="838881"/>
                  </a:moveTo>
                  <a:cubicBezTo>
                    <a:pt x="347408" y="828437"/>
                    <a:pt x="334837" y="818051"/>
                    <a:pt x="322034" y="807759"/>
                  </a:cubicBezTo>
                  <a:lnTo>
                    <a:pt x="728858" y="399070"/>
                  </a:lnTo>
                  <a:cubicBezTo>
                    <a:pt x="741697" y="409327"/>
                    <a:pt x="754298" y="419677"/>
                    <a:pt x="766642" y="430091"/>
                  </a:cubicBezTo>
                  <a:lnTo>
                    <a:pt x="359717" y="838881"/>
                  </a:lnTo>
                  <a:close/>
                  <a:moveTo>
                    <a:pt x="513015" y="1223875"/>
                  </a:moveTo>
                  <a:cubicBezTo>
                    <a:pt x="511813" y="1247765"/>
                    <a:pt x="473682" y="1206285"/>
                    <a:pt x="452010" y="1180665"/>
                  </a:cubicBezTo>
                  <a:cubicBezTo>
                    <a:pt x="416792" y="1135906"/>
                    <a:pt x="371632" y="1085531"/>
                    <a:pt x="321563" y="1035336"/>
                  </a:cubicBezTo>
                  <a:cubicBezTo>
                    <a:pt x="277083" y="990738"/>
                    <a:pt x="231633" y="949315"/>
                    <a:pt x="190418" y="915675"/>
                  </a:cubicBezTo>
                  <a:cubicBezTo>
                    <a:pt x="169541" y="897182"/>
                    <a:pt x="111954" y="844022"/>
                    <a:pt x="139606" y="843775"/>
                  </a:cubicBezTo>
                  <a:cubicBezTo>
                    <a:pt x="146805" y="843709"/>
                    <a:pt x="158708" y="846892"/>
                    <a:pt x="169172" y="850228"/>
                  </a:cubicBezTo>
                  <a:cubicBezTo>
                    <a:pt x="173592" y="851995"/>
                    <a:pt x="178195" y="853877"/>
                    <a:pt x="183007" y="855891"/>
                  </a:cubicBezTo>
                  <a:cubicBezTo>
                    <a:pt x="262864" y="889323"/>
                    <a:pt x="361293" y="991869"/>
                    <a:pt x="362278" y="992905"/>
                  </a:cubicBezTo>
                  <a:lnTo>
                    <a:pt x="362494" y="993114"/>
                  </a:lnTo>
                  <a:cubicBezTo>
                    <a:pt x="363370" y="993922"/>
                    <a:pt x="449490" y="1073956"/>
                    <a:pt x="501322" y="1172787"/>
                  </a:cubicBezTo>
                  <a:cubicBezTo>
                    <a:pt x="501251" y="1172711"/>
                    <a:pt x="501203" y="1172663"/>
                    <a:pt x="501203" y="1172663"/>
                  </a:cubicBezTo>
                  <a:cubicBezTo>
                    <a:pt x="501203" y="1172663"/>
                    <a:pt x="513771" y="1208841"/>
                    <a:pt x="513015" y="1223875"/>
                  </a:cubicBezTo>
                  <a:close/>
                  <a:moveTo>
                    <a:pt x="174983" y="1193380"/>
                  </a:moveTo>
                  <a:cubicBezTo>
                    <a:pt x="172796" y="1196782"/>
                    <a:pt x="157056" y="1212528"/>
                    <a:pt x="147632" y="1221622"/>
                  </a:cubicBezTo>
                  <a:cubicBezTo>
                    <a:pt x="142284" y="1226193"/>
                    <a:pt x="136388" y="1227457"/>
                    <a:pt x="131626" y="1223134"/>
                  </a:cubicBezTo>
                  <a:cubicBezTo>
                    <a:pt x="126518" y="1218505"/>
                    <a:pt x="133051" y="1212500"/>
                    <a:pt x="133051" y="1212500"/>
                  </a:cubicBezTo>
                  <a:cubicBezTo>
                    <a:pt x="133051" y="1212500"/>
                    <a:pt x="133028" y="1212509"/>
                    <a:pt x="133018" y="1212519"/>
                  </a:cubicBezTo>
                  <a:cubicBezTo>
                    <a:pt x="141869" y="1203624"/>
                    <a:pt x="156444" y="1189512"/>
                    <a:pt x="164015" y="1183639"/>
                  </a:cubicBezTo>
                  <a:cubicBezTo>
                    <a:pt x="165798" y="1182252"/>
                    <a:pt x="169221" y="1180351"/>
                    <a:pt x="173022" y="1182964"/>
                  </a:cubicBezTo>
                  <a:cubicBezTo>
                    <a:pt x="173022" y="1182964"/>
                    <a:pt x="173027" y="1182964"/>
                    <a:pt x="173027" y="1182964"/>
                  </a:cubicBezTo>
                  <a:cubicBezTo>
                    <a:pt x="173534" y="1183402"/>
                    <a:pt x="178500" y="1187906"/>
                    <a:pt x="174983" y="1193380"/>
                  </a:cubicBezTo>
                  <a:close/>
                  <a:moveTo>
                    <a:pt x="179394" y="1183725"/>
                  </a:moveTo>
                  <a:cubicBezTo>
                    <a:pt x="179373" y="1183706"/>
                    <a:pt x="179351" y="1183687"/>
                    <a:pt x="179330" y="1183658"/>
                  </a:cubicBezTo>
                  <a:lnTo>
                    <a:pt x="210848" y="1083468"/>
                  </a:lnTo>
                  <a:cubicBezTo>
                    <a:pt x="221562" y="1094577"/>
                    <a:pt x="232585" y="1105819"/>
                    <a:pt x="243881" y="1117147"/>
                  </a:cubicBezTo>
                  <a:cubicBezTo>
                    <a:pt x="255257" y="1128550"/>
                    <a:pt x="266924" y="1140049"/>
                    <a:pt x="278728" y="1151462"/>
                  </a:cubicBezTo>
                  <a:cubicBezTo>
                    <a:pt x="234368" y="1165802"/>
                    <a:pt x="181870" y="1182917"/>
                    <a:pt x="179394" y="1183725"/>
                  </a:cubicBezTo>
                  <a:close/>
                  <a:moveTo>
                    <a:pt x="506574" y="1313032"/>
                  </a:moveTo>
                  <a:cubicBezTo>
                    <a:pt x="478553" y="1313032"/>
                    <a:pt x="397159" y="1251500"/>
                    <a:pt x="296968" y="1155824"/>
                  </a:cubicBezTo>
                  <a:lnTo>
                    <a:pt x="348610" y="1137863"/>
                  </a:lnTo>
                  <a:cubicBezTo>
                    <a:pt x="348610" y="1137863"/>
                    <a:pt x="352727" y="1135649"/>
                    <a:pt x="352094" y="1133749"/>
                  </a:cubicBezTo>
                  <a:cubicBezTo>
                    <a:pt x="351461" y="1131848"/>
                    <a:pt x="349719" y="1129311"/>
                    <a:pt x="339741" y="1132010"/>
                  </a:cubicBezTo>
                  <a:cubicBezTo>
                    <a:pt x="336196" y="1132960"/>
                    <a:pt x="314924" y="1139773"/>
                    <a:pt x="288968" y="1148155"/>
                  </a:cubicBezTo>
                  <a:cubicBezTo>
                    <a:pt x="276434" y="1136077"/>
                    <a:pt x="263627" y="1123485"/>
                    <a:pt x="250609" y="1110438"/>
                  </a:cubicBezTo>
                  <a:cubicBezTo>
                    <a:pt x="238084" y="1097884"/>
                    <a:pt x="225890" y="1085426"/>
                    <a:pt x="214096" y="1073139"/>
                  </a:cubicBezTo>
                  <a:lnTo>
                    <a:pt x="229506" y="1024151"/>
                  </a:lnTo>
                  <a:cubicBezTo>
                    <a:pt x="229506" y="1024151"/>
                    <a:pt x="231050" y="1018050"/>
                    <a:pt x="227843" y="1016748"/>
                  </a:cubicBezTo>
                  <a:cubicBezTo>
                    <a:pt x="224636" y="1015437"/>
                    <a:pt x="222498" y="1024103"/>
                    <a:pt x="222498" y="1024103"/>
                  </a:cubicBezTo>
                  <a:lnTo>
                    <a:pt x="207862" y="1066620"/>
                  </a:lnTo>
                  <a:cubicBezTo>
                    <a:pt x="160759" y="1017233"/>
                    <a:pt x="120435" y="970982"/>
                    <a:pt x="91732" y="933284"/>
                  </a:cubicBezTo>
                  <a:cubicBezTo>
                    <a:pt x="36198" y="860339"/>
                    <a:pt x="43983" y="846065"/>
                    <a:pt x="46107" y="843946"/>
                  </a:cubicBezTo>
                  <a:cubicBezTo>
                    <a:pt x="47321" y="842739"/>
                    <a:pt x="49391" y="842122"/>
                    <a:pt x="52259" y="842122"/>
                  </a:cubicBezTo>
                  <a:cubicBezTo>
                    <a:pt x="68986" y="842122"/>
                    <a:pt x="105408" y="862372"/>
                    <a:pt x="152184" y="897676"/>
                  </a:cubicBezTo>
                  <a:cubicBezTo>
                    <a:pt x="200826" y="934386"/>
                    <a:pt x="258590" y="985654"/>
                    <a:pt x="314835" y="1042045"/>
                  </a:cubicBezTo>
                  <a:cubicBezTo>
                    <a:pt x="377809" y="1105183"/>
                    <a:pt x="432944" y="1168539"/>
                    <a:pt x="470081" y="1220463"/>
                  </a:cubicBezTo>
                  <a:cubicBezTo>
                    <a:pt x="511024" y="1277699"/>
                    <a:pt x="518383" y="1305154"/>
                    <a:pt x="512243" y="1311283"/>
                  </a:cubicBezTo>
                  <a:cubicBezTo>
                    <a:pt x="511081" y="1312442"/>
                    <a:pt x="509174" y="1313032"/>
                    <a:pt x="506574" y="1313032"/>
                  </a:cubicBezTo>
                  <a:close/>
                  <a:moveTo>
                    <a:pt x="458340" y="1032361"/>
                  </a:moveTo>
                  <a:cubicBezTo>
                    <a:pt x="450568" y="1013317"/>
                    <a:pt x="435886" y="991537"/>
                    <a:pt x="415486" y="971077"/>
                  </a:cubicBezTo>
                  <a:cubicBezTo>
                    <a:pt x="388951" y="944468"/>
                    <a:pt x="359954" y="926622"/>
                    <a:pt x="337679" y="921348"/>
                  </a:cubicBezTo>
                  <a:lnTo>
                    <a:pt x="341025" y="917974"/>
                  </a:lnTo>
                  <a:cubicBezTo>
                    <a:pt x="363315" y="923220"/>
                    <a:pt x="391284" y="941893"/>
                    <a:pt x="417863" y="968549"/>
                  </a:cubicBezTo>
                  <a:cubicBezTo>
                    <a:pt x="438444" y="989180"/>
                    <a:pt x="454296" y="1010372"/>
                    <a:pt x="462013" y="1029529"/>
                  </a:cubicBezTo>
                  <a:lnTo>
                    <a:pt x="458340" y="1032361"/>
                  </a:lnTo>
                  <a:close/>
                  <a:moveTo>
                    <a:pt x="1009605" y="664942"/>
                  </a:moveTo>
                  <a:lnTo>
                    <a:pt x="1005357" y="669186"/>
                  </a:lnTo>
                  <a:cubicBezTo>
                    <a:pt x="999950" y="654260"/>
                    <a:pt x="988613" y="638778"/>
                    <a:pt x="985733" y="634971"/>
                  </a:cubicBezTo>
                  <a:cubicBezTo>
                    <a:pt x="927024" y="555574"/>
                    <a:pt x="837173" y="466231"/>
                    <a:pt x="732736" y="383400"/>
                  </a:cubicBezTo>
                  <a:cubicBezTo>
                    <a:pt x="719070" y="372556"/>
                    <a:pt x="708218" y="367161"/>
                    <a:pt x="699931" y="364684"/>
                  </a:cubicBezTo>
                  <a:lnTo>
                    <a:pt x="700958" y="363677"/>
                  </a:lnTo>
                  <a:lnTo>
                    <a:pt x="701300" y="363319"/>
                  </a:lnTo>
                  <a:cubicBezTo>
                    <a:pt x="702336" y="362345"/>
                    <a:pt x="711867" y="354485"/>
                    <a:pt x="733876" y="371267"/>
                  </a:cubicBezTo>
                  <a:cubicBezTo>
                    <a:pt x="735577" y="372563"/>
                    <a:pt x="737544" y="374044"/>
                    <a:pt x="739758" y="375716"/>
                  </a:cubicBezTo>
                  <a:cubicBezTo>
                    <a:pt x="774017" y="401545"/>
                    <a:pt x="878264" y="480146"/>
                    <a:pt x="996623" y="632216"/>
                  </a:cubicBezTo>
                  <a:cubicBezTo>
                    <a:pt x="1004967" y="642514"/>
                    <a:pt x="1014366" y="660108"/>
                    <a:pt x="1009605" y="664942"/>
                  </a:cubicBez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5" name="Freeform 734">
              <a:extLst>
                <a:ext uri="{FF2B5EF4-FFF2-40B4-BE49-F238E27FC236}">
                  <a16:creationId xmlns:a16="http://schemas.microsoft.com/office/drawing/2014/main" id="{802BAE2C-DCC9-6940-A08F-42993CF9D891}"/>
                </a:ext>
              </a:extLst>
            </p:cNvPr>
            <p:cNvSpPr/>
            <p:nvPr/>
          </p:nvSpPr>
          <p:spPr>
            <a:xfrm>
              <a:off x="17817644" y="1776045"/>
              <a:ext cx="26305" cy="27392"/>
            </a:xfrm>
            <a:custGeom>
              <a:avLst/>
              <a:gdLst>
                <a:gd name="connsiteX0" fmla="*/ 25589 w 26305"/>
                <a:gd name="connsiteY0" fmla="*/ 26771 h 27392"/>
                <a:gd name="connsiteX1" fmla="*/ 17468 w 26305"/>
                <a:gd name="connsiteY1" fmla="*/ 9694 h 27392"/>
                <a:gd name="connsiteX2" fmla="*/ 719 w 26305"/>
                <a:gd name="connsiteY2" fmla="*/ 609 h 27392"/>
                <a:gd name="connsiteX3" fmla="*/ 8820 w 26305"/>
                <a:gd name="connsiteY3" fmla="*/ 17828 h 27392"/>
                <a:gd name="connsiteX4" fmla="*/ 25589 w 26305"/>
                <a:gd name="connsiteY4" fmla="*/ 26771 h 2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5" h="27392">
                  <a:moveTo>
                    <a:pt x="25589" y="26771"/>
                  </a:moveTo>
                  <a:cubicBezTo>
                    <a:pt x="27977" y="24518"/>
                    <a:pt x="24174" y="16812"/>
                    <a:pt x="17468" y="9694"/>
                  </a:cubicBezTo>
                  <a:cubicBezTo>
                    <a:pt x="10761" y="2567"/>
                    <a:pt x="3106" y="-1643"/>
                    <a:pt x="719" y="609"/>
                  </a:cubicBezTo>
                  <a:cubicBezTo>
                    <a:pt x="-1669" y="2852"/>
                    <a:pt x="2114" y="10711"/>
                    <a:pt x="8820" y="17828"/>
                  </a:cubicBezTo>
                  <a:cubicBezTo>
                    <a:pt x="15526" y="24956"/>
                    <a:pt x="23201" y="29023"/>
                    <a:pt x="25589" y="26771"/>
                  </a:cubicBez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6" name="Freeform 735">
              <a:extLst>
                <a:ext uri="{FF2B5EF4-FFF2-40B4-BE49-F238E27FC236}">
                  <a16:creationId xmlns:a16="http://schemas.microsoft.com/office/drawing/2014/main" id="{69AB615F-2BA8-9048-9B29-3BCAE11D2FE6}"/>
                </a:ext>
              </a:extLst>
            </p:cNvPr>
            <p:cNvSpPr/>
            <p:nvPr/>
          </p:nvSpPr>
          <p:spPr>
            <a:xfrm>
              <a:off x="18043106" y="1643450"/>
              <a:ext cx="33501" cy="113285"/>
            </a:xfrm>
            <a:custGeom>
              <a:avLst/>
              <a:gdLst>
                <a:gd name="connsiteX0" fmla="*/ 1384 w 33501"/>
                <a:gd name="connsiteY0" fmla="*/ 220 h 113285"/>
                <a:gd name="connsiteX1" fmla="*/ 218 w 33501"/>
                <a:gd name="connsiteY1" fmla="*/ 3365 h 113285"/>
                <a:gd name="connsiteX2" fmla="*/ 27721 w 33501"/>
                <a:gd name="connsiteY2" fmla="*/ 110929 h 113285"/>
                <a:gd name="connsiteX3" fmla="*/ 30479 w 33501"/>
                <a:gd name="connsiteY3" fmla="*/ 113286 h 113285"/>
                <a:gd name="connsiteX4" fmla="*/ 33498 w 33501"/>
                <a:gd name="connsiteY4" fmla="*/ 110511 h 113285"/>
                <a:gd name="connsiteX5" fmla="*/ 4535 w 33501"/>
                <a:gd name="connsiteY5" fmla="*/ 1379 h 113285"/>
                <a:gd name="connsiteX6" fmla="*/ 1384 w 33501"/>
                <a:gd name="connsiteY6" fmla="*/ 220 h 11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01" h="113285">
                  <a:moveTo>
                    <a:pt x="1384" y="220"/>
                  </a:moveTo>
                  <a:cubicBezTo>
                    <a:pt x="192" y="761"/>
                    <a:pt x="-331" y="2177"/>
                    <a:pt x="218" y="3365"/>
                  </a:cubicBezTo>
                  <a:cubicBezTo>
                    <a:pt x="460" y="3897"/>
                    <a:pt x="24460" y="56648"/>
                    <a:pt x="27721" y="110929"/>
                  </a:cubicBezTo>
                  <a:cubicBezTo>
                    <a:pt x="27797" y="112193"/>
                    <a:pt x="29378" y="113286"/>
                    <a:pt x="30479" y="113286"/>
                  </a:cubicBezTo>
                  <a:cubicBezTo>
                    <a:pt x="32290" y="113286"/>
                    <a:pt x="33577" y="111822"/>
                    <a:pt x="33498" y="110511"/>
                  </a:cubicBezTo>
                  <a:cubicBezTo>
                    <a:pt x="30184" y="55346"/>
                    <a:pt x="4780" y="1921"/>
                    <a:pt x="4535" y="1379"/>
                  </a:cubicBezTo>
                  <a:cubicBezTo>
                    <a:pt x="3987" y="191"/>
                    <a:pt x="2576" y="-332"/>
                    <a:pt x="1384" y="220"/>
                  </a:cubicBez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7" name="Freeform 736">
              <a:extLst>
                <a:ext uri="{FF2B5EF4-FFF2-40B4-BE49-F238E27FC236}">
                  <a16:creationId xmlns:a16="http://schemas.microsoft.com/office/drawing/2014/main" id="{8AC4A9B6-119E-FA43-AC92-103926770199}"/>
                </a:ext>
              </a:extLst>
            </p:cNvPr>
            <p:cNvSpPr/>
            <p:nvPr/>
          </p:nvSpPr>
          <p:spPr>
            <a:xfrm>
              <a:off x="17877882" y="1553438"/>
              <a:ext cx="113195" cy="34762"/>
            </a:xfrm>
            <a:custGeom>
              <a:avLst/>
              <a:gdLst>
                <a:gd name="connsiteX0" fmla="*/ 111851 w 113195"/>
                <a:gd name="connsiteY0" fmla="*/ 30239 h 34762"/>
                <a:gd name="connsiteX1" fmla="*/ 3160 w 113195"/>
                <a:gd name="connsiteY1" fmla="*/ 10 h 34762"/>
                <a:gd name="connsiteX2" fmla="*/ 32 w 113195"/>
                <a:gd name="connsiteY2" fmla="*/ 2386 h 34762"/>
                <a:gd name="connsiteX3" fmla="*/ 2461 w 113195"/>
                <a:gd name="connsiteY3" fmla="*/ 6111 h 34762"/>
                <a:gd name="connsiteX4" fmla="*/ 109788 w 113195"/>
                <a:gd name="connsiteY4" fmla="*/ 34525 h 34762"/>
                <a:gd name="connsiteX5" fmla="*/ 110817 w 113195"/>
                <a:gd name="connsiteY5" fmla="*/ 34763 h 34762"/>
                <a:gd name="connsiteX6" fmla="*/ 112959 w 113195"/>
                <a:gd name="connsiteY6" fmla="*/ 33413 h 34762"/>
                <a:gd name="connsiteX7" fmla="*/ 111851 w 113195"/>
                <a:gd name="connsiteY7" fmla="*/ 30239 h 3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195" h="34762">
                  <a:moveTo>
                    <a:pt x="111851" y="30239"/>
                  </a:moveTo>
                  <a:cubicBezTo>
                    <a:pt x="62069" y="6254"/>
                    <a:pt x="3747" y="58"/>
                    <a:pt x="3160" y="10"/>
                  </a:cubicBezTo>
                  <a:cubicBezTo>
                    <a:pt x="1866" y="-104"/>
                    <a:pt x="230" y="723"/>
                    <a:pt x="32" y="2386"/>
                  </a:cubicBezTo>
                  <a:cubicBezTo>
                    <a:pt x="-228" y="4572"/>
                    <a:pt x="1152" y="6016"/>
                    <a:pt x="2461" y="6111"/>
                  </a:cubicBezTo>
                  <a:cubicBezTo>
                    <a:pt x="3039" y="6159"/>
                    <a:pt x="60801" y="10920"/>
                    <a:pt x="109788" y="34525"/>
                  </a:cubicBezTo>
                  <a:cubicBezTo>
                    <a:pt x="110121" y="34687"/>
                    <a:pt x="110472" y="34763"/>
                    <a:pt x="110817" y="34763"/>
                  </a:cubicBezTo>
                  <a:cubicBezTo>
                    <a:pt x="111701" y="34763"/>
                    <a:pt x="112550" y="34269"/>
                    <a:pt x="112959" y="33413"/>
                  </a:cubicBezTo>
                  <a:cubicBezTo>
                    <a:pt x="113530" y="32235"/>
                    <a:pt x="113034" y="30810"/>
                    <a:pt x="111851" y="30239"/>
                  </a:cubicBez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8" name="Freeform 737">
              <a:extLst>
                <a:ext uri="{FF2B5EF4-FFF2-40B4-BE49-F238E27FC236}">
                  <a16:creationId xmlns:a16="http://schemas.microsoft.com/office/drawing/2014/main" id="{06D287D8-1919-A247-9B19-C1DFFA5147F4}"/>
                </a:ext>
              </a:extLst>
            </p:cNvPr>
            <p:cNvSpPr/>
            <p:nvPr/>
          </p:nvSpPr>
          <p:spPr>
            <a:xfrm>
              <a:off x="18626215" y="1601077"/>
              <a:ext cx="57873" cy="57835"/>
            </a:xfrm>
            <a:custGeom>
              <a:avLst/>
              <a:gdLst>
                <a:gd name="connsiteX0" fmla="*/ 0 w 57873"/>
                <a:gd name="connsiteY0" fmla="*/ 28347 h 57835"/>
                <a:gd name="connsiteX1" fmla="*/ 29412 w 57873"/>
                <a:gd name="connsiteY1" fmla="*/ 57835 h 57835"/>
                <a:gd name="connsiteX2" fmla="*/ 57873 w 57873"/>
                <a:gd name="connsiteY2" fmla="*/ 29497 h 57835"/>
                <a:gd name="connsiteX3" fmla="*/ 28461 w 57873"/>
                <a:gd name="connsiteY3" fmla="*/ 0 h 5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3" h="57835">
                  <a:moveTo>
                    <a:pt x="0" y="28347"/>
                  </a:moveTo>
                  <a:lnTo>
                    <a:pt x="29412" y="57835"/>
                  </a:lnTo>
                  <a:lnTo>
                    <a:pt x="57873" y="29497"/>
                  </a:lnTo>
                  <a:lnTo>
                    <a:pt x="2846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9" name="Freeform 738">
              <a:extLst>
                <a:ext uri="{FF2B5EF4-FFF2-40B4-BE49-F238E27FC236}">
                  <a16:creationId xmlns:a16="http://schemas.microsoft.com/office/drawing/2014/main" id="{49F3C634-3490-0B4F-A8EB-33D5D481631D}"/>
                </a:ext>
              </a:extLst>
            </p:cNvPr>
            <p:cNvSpPr/>
            <p:nvPr/>
          </p:nvSpPr>
          <p:spPr>
            <a:xfrm>
              <a:off x="18439102" y="1601895"/>
              <a:ext cx="57008" cy="56970"/>
            </a:xfrm>
            <a:custGeom>
              <a:avLst/>
              <a:gdLst>
                <a:gd name="connsiteX0" fmla="*/ 0 w 57008"/>
                <a:gd name="connsiteY0" fmla="*/ 28690 h 56970"/>
                <a:gd name="connsiteX1" fmla="*/ 28195 w 57008"/>
                <a:gd name="connsiteY1" fmla="*/ 56970 h 56970"/>
                <a:gd name="connsiteX2" fmla="*/ 57008 w 57008"/>
                <a:gd name="connsiteY2" fmla="*/ 28271 h 56970"/>
                <a:gd name="connsiteX3" fmla="*/ 28813 w 57008"/>
                <a:gd name="connsiteY3" fmla="*/ 0 h 5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08" h="56970">
                  <a:moveTo>
                    <a:pt x="0" y="28690"/>
                  </a:moveTo>
                  <a:lnTo>
                    <a:pt x="28195" y="56970"/>
                  </a:lnTo>
                  <a:lnTo>
                    <a:pt x="57008" y="28271"/>
                  </a:lnTo>
                  <a:lnTo>
                    <a:pt x="28813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0" name="Freeform 739">
              <a:extLst>
                <a:ext uri="{FF2B5EF4-FFF2-40B4-BE49-F238E27FC236}">
                  <a16:creationId xmlns:a16="http://schemas.microsoft.com/office/drawing/2014/main" id="{41EF097B-095F-724D-87AF-A4A9ABC1EB2C}"/>
                </a:ext>
              </a:extLst>
            </p:cNvPr>
            <p:cNvSpPr/>
            <p:nvPr/>
          </p:nvSpPr>
          <p:spPr>
            <a:xfrm>
              <a:off x="18501755" y="1539185"/>
              <a:ext cx="57312" cy="57274"/>
            </a:xfrm>
            <a:custGeom>
              <a:avLst/>
              <a:gdLst>
                <a:gd name="connsiteX0" fmla="*/ 0 w 57312"/>
                <a:gd name="connsiteY0" fmla="*/ 29003 h 57274"/>
                <a:gd name="connsiteX1" fmla="*/ 28195 w 57312"/>
                <a:gd name="connsiteY1" fmla="*/ 57274 h 57274"/>
                <a:gd name="connsiteX2" fmla="*/ 57312 w 57312"/>
                <a:gd name="connsiteY2" fmla="*/ 28271 h 57274"/>
                <a:gd name="connsiteX3" fmla="*/ 29108 w 57312"/>
                <a:gd name="connsiteY3" fmla="*/ 0 h 5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12" h="57274">
                  <a:moveTo>
                    <a:pt x="0" y="29003"/>
                  </a:moveTo>
                  <a:lnTo>
                    <a:pt x="28195" y="57274"/>
                  </a:lnTo>
                  <a:lnTo>
                    <a:pt x="57312" y="28271"/>
                  </a:lnTo>
                  <a:lnTo>
                    <a:pt x="29108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1" name="Freeform 740">
              <a:extLst>
                <a:ext uri="{FF2B5EF4-FFF2-40B4-BE49-F238E27FC236}">
                  <a16:creationId xmlns:a16="http://schemas.microsoft.com/office/drawing/2014/main" id="{AF717AD9-15DF-574E-ACE3-43576E623B9E}"/>
                </a:ext>
              </a:extLst>
            </p:cNvPr>
            <p:cNvSpPr/>
            <p:nvPr/>
          </p:nvSpPr>
          <p:spPr>
            <a:xfrm>
              <a:off x="18407961" y="1633273"/>
              <a:ext cx="56647" cy="56618"/>
            </a:xfrm>
            <a:custGeom>
              <a:avLst/>
              <a:gdLst>
                <a:gd name="connsiteX0" fmla="*/ 0 w 56647"/>
                <a:gd name="connsiteY0" fmla="*/ 28338 h 56618"/>
                <a:gd name="connsiteX1" fmla="*/ 28195 w 56647"/>
                <a:gd name="connsiteY1" fmla="*/ 56619 h 56618"/>
                <a:gd name="connsiteX2" fmla="*/ 56647 w 56647"/>
                <a:gd name="connsiteY2" fmla="*/ 28271 h 56618"/>
                <a:gd name="connsiteX3" fmla="*/ 28452 w 56647"/>
                <a:gd name="connsiteY3" fmla="*/ 0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0" y="28338"/>
                  </a:moveTo>
                  <a:lnTo>
                    <a:pt x="28195" y="56619"/>
                  </a:lnTo>
                  <a:lnTo>
                    <a:pt x="56647" y="28271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2" name="Freeform 741">
              <a:extLst>
                <a:ext uri="{FF2B5EF4-FFF2-40B4-BE49-F238E27FC236}">
                  <a16:creationId xmlns:a16="http://schemas.microsoft.com/office/drawing/2014/main" id="{66F4057F-A421-1242-9692-BC5282C912C5}"/>
                </a:ext>
              </a:extLst>
            </p:cNvPr>
            <p:cNvSpPr/>
            <p:nvPr/>
          </p:nvSpPr>
          <p:spPr>
            <a:xfrm>
              <a:off x="18595340" y="1570107"/>
              <a:ext cx="56647" cy="56618"/>
            </a:xfrm>
            <a:custGeom>
              <a:avLst/>
              <a:gdLst>
                <a:gd name="connsiteX0" fmla="*/ 0 w 56647"/>
                <a:gd name="connsiteY0" fmla="*/ 28347 h 56618"/>
                <a:gd name="connsiteX1" fmla="*/ 28195 w 56647"/>
                <a:gd name="connsiteY1" fmla="*/ 56619 h 56618"/>
                <a:gd name="connsiteX2" fmla="*/ 56647 w 56647"/>
                <a:gd name="connsiteY2" fmla="*/ 28281 h 56618"/>
                <a:gd name="connsiteX3" fmla="*/ 28452 w 56647"/>
                <a:gd name="connsiteY3" fmla="*/ 0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0" y="28347"/>
                  </a:moveTo>
                  <a:lnTo>
                    <a:pt x="28195" y="56619"/>
                  </a:lnTo>
                  <a:lnTo>
                    <a:pt x="56647" y="28281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3" name="Freeform 742">
              <a:extLst>
                <a:ext uri="{FF2B5EF4-FFF2-40B4-BE49-F238E27FC236}">
                  <a16:creationId xmlns:a16="http://schemas.microsoft.com/office/drawing/2014/main" id="{02734F10-FA57-8445-A757-C46C1552BA63}"/>
                </a:ext>
              </a:extLst>
            </p:cNvPr>
            <p:cNvSpPr/>
            <p:nvPr/>
          </p:nvSpPr>
          <p:spPr>
            <a:xfrm>
              <a:off x="18533561" y="1508158"/>
              <a:ext cx="56647" cy="56618"/>
            </a:xfrm>
            <a:custGeom>
              <a:avLst/>
              <a:gdLst>
                <a:gd name="connsiteX0" fmla="*/ 0 w 56647"/>
                <a:gd name="connsiteY0" fmla="*/ 28347 h 56618"/>
                <a:gd name="connsiteX1" fmla="*/ 28195 w 56647"/>
                <a:gd name="connsiteY1" fmla="*/ 56619 h 56618"/>
                <a:gd name="connsiteX2" fmla="*/ 56647 w 56647"/>
                <a:gd name="connsiteY2" fmla="*/ 28271 h 56618"/>
                <a:gd name="connsiteX3" fmla="*/ 28452 w 56647"/>
                <a:gd name="connsiteY3" fmla="*/ 0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0" y="28347"/>
                  </a:moveTo>
                  <a:lnTo>
                    <a:pt x="28195" y="56619"/>
                  </a:lnTo>
                  <a:lnTo>
                    <a:pt x="56647" y="28271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4" name="Freeform 743">
              <a:extLst>
                <a:ext uri="{FF2B5EF4-FFF2-40B4-BE49-F238E27FC236}">
                  <a16:creationId xmlns:a16="http://schemas.microsoft.com/office/drawing/2014/main" id="{79A5CABF-DA30-DA45-9FD6-62B76988435F}"/>
                </a:ext>
              </a:extLst>
            </p:cNvPr>
            <p:cNvSpPr/>
            <p:nvPr/>
          </p:nvSpPr>
          <p:spPr>
            <a:xfrm>
              <a:off x="18564437" y="1539128"/>
              <a:ext cx="56675" cy="56637"/>
            </a:xfrm>
            <a:custGeom>
              <a:avLst/>
              <a:gdLst>
                <a:gd name="connsiteX0" fmla="*/ 0 w 56675"/>
                <a:gd name="connsiteY0" fmla="*/ 28338 h 56637"/>
                <a:gd name="connsiteX1" fmla="*/ 28224 w 56675"/>
                <a:gd name="connsiteY1" fmla="*/ 56638 h 56637"/>
                <a:gd name="connsiteX2" fmla="*/ 56676 w 56675"/>
                <a:gd name="connsiteY2" fmla="*/ 28290 h 56637"/>
                <a:gd name="connsiteX3" fmla="*/ 28461 w 56675"/>
                <a:gd name="connsiteY3" fmla="*/ 0 h 5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75" h="56637">
                  <a:moveTo>
                    <a:pt x="0" y="28338"/>
                  </a:moveTo>
                  <a:lnTo>
                    <a:pt x="28224" y="56638"/>
                  </a:lnTo>
                  <a:lnTo>
                    <a:pt x="56676" y="28290"/>
                  </a:lnTo>
                  <a:lnTo>
                    <a:pt x="2846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5" name="Freeform 744">
              <a:extLst>
                <a:ext uri="{FF2B5EF4-FFF2-40B4-BE49-F238E27FC236}">
                  <a16:creationId xmlns:a16="http://schemas.microsoft.com/office/drawing/2014/main" id="{5EA81E2D-6C8B-6442-8410-E954B186DF0C}"/>
                </a:ext>
              </a:extLst>
            </p:cNvPr>
            <p:cNvSpPr/>
            <p:nvPr/>
          </p:nvSpPr>
          <p:spPr>
            <a:xfrm>
              <a:off x="18470604" y="1570868"/>
              <a:ext cx="56647" cy="56618"/>
            </a:xfrm>
            <a:custGeom>
              <a:avLst/>
              <a:gdLst>
                <a:gd name="connsiteX0" fmla="*/ 0 w 56647"/>
                <a:gd name="connsiteY0" fmla="*/ 28338 h 56618"/>
                <a:gd name="connsiteX1" fmla="*/ 28195 w 56647"/>
                <a:gd name="connsiteY1" fmla="*/ 56619 h 56618"/>
                <a:gd name="connsiteX2" fmla="*/ 56647 w 56647"/>
                <a:gd name="connsiteY2" fmla="*/ 28271 h 56618"/>
                <a:gd name="connsiteX3" fmla="*/ 28452 w 56647"/>
                <a:gd name="connsiteY3" fmla="*/ 0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0" y="28338"/>
                  </a:moveTo>
                  <a:lnTo>
                    <a:pt x="28195" y="56619"/>
                  </a:lnTo>
                  <a:lnTo>
                    <a:pt x="56647" y="28271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6" name="Freeform 745">
              <a:extLst>
                <a:ext uri="{FF2B5EF4-FFF2-40B4-BE49-F238E27FC236}">
                  <a16:creationId xmlns:a16="http://schemas.microsoft.com/office/drawing/2014/main" id="{DF706021-EC17-6B45-B462-BCB62A7BCC13}"/>
                </a:ext>
              </a:extLst>
            </p:cNvPr>
            <p:cNvSpPr/>
            <p:nvPr/>
          </p:nvSpPr>
          <p:spPr>
            <a:xfrm>
              <a:off x="18563591" y="1789341"/>
              <a:ext cx="57445" cy="57416"/>
            </a:xfrm>
            <a:custGeom>
              <a:avLst/>
              <a:gdLst>
                <a:gd name="connsiteX0" fmla="*/ 57445 w 57445"/>
                <a:gd name="connsiteY0" fmla="*/ 29070 h 57416"/>
                <a:gd name="connsiteX1" fmla="*/ 28452 w 57445"/>
                <a:gd name="connsiteY1" fmla="*/ 0 h 57416"/>
                <a:gd name="connsiteX2" fmla="*/ 0 w 57445"/>
                <a:gd name="connsiteY2" fmla="*/ 28347 h 57416"/>
                <a:gd name="connsiteX3" fmla="*/ 28984 w 57445"/>
                <a:gd name="connsiteY3" fmla="*/ 57417 h 5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45" h="57416">
                  <a:moveTo>
                    <a:pt x="57445" y="29070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8984" y="5741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7" name="Freeform 746">
              <a:extLst>
                <a:ext uri="{FF2B5EF4-FFF2-40B4-BE49-F238E27FC236}">
                  <a16:creationId xmlns:a16="http://schemas.microsoft.com/office/drawing/2014/main" id="{CE1C7664-28DE-264F-878F-B4CC380656B3}"/>
                </a:ext>
              </a:extLst>
            </p:cNvPr>
            <p:cNvSpPr/>
            <p:nvPr/>
          </p:nvSpPr>
          <p:spPr>
            <a:xfrm>
              <a:off x="18594741" y="1757962"/>
              <a:ext cx="57797" cy="57768"/>
            </a:xfrm>
            <a:custGeom>
              <a:avLst/>
              <a:gdLst>
                <a:gd name="connsiteX0" fmla="*/ 57797 w 57797"/>
                <a:gd name="connsiteY0" fmla="*/ 29070 h 57768"/>
                <a:gd name="connsiteX1" fmla="*/ 28804 w 57797"/>
                <a:gd name="connsiteY1" fmla="*/ 0 h 57768"/>
                <a:gd name="connsiteX2" fmla="*/ 0 w 57797"/>
                <a:gd name="connsiteY2" fmla="*/ 28699 h 57768"/>
                <a:gd name="connsiteX3" fmla="*/ 28984 w 57797"/>
                <a:gd name="connsiteY3" fmla="*/ 57768 h 5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97" h="57768">
                  <a:moveTo>
                    <a:pt x="57797" y="29070"/>
                  </a:moveTo>
                  <a:lnTo>
                    <a:pt x="28804" y="0"/>
                  </a:lnTo>
                  <a:lnTo>
                    <a:pt x="0" y="28699"/>
                  </a:lnTo>
                  <a:lnTo>
                    <a:pt x="28984" y="5776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8" name="Freeform 747">
              <a:extLst>
                <a:ext uri="{FF2B5EF4-FFF2-40B4-BE49-F238E27FC236}">
                  <a16:creationId xmlns:a16="http://schemas.microsoft.com/office/drawing/2014/main" id="{E6CCCF02-A94D-A744-91BD-E10F6FD79D63}"/>
                </a:ext>
              </a:extLst>
            </p:cNvPr>
            <p:cNvSpPr/>
            <p:nvPr/>
          </p:nvSpPr>
          <p:spPr>
            <a:xfrm>
              <a:off x="18532716" y="1758380"/>
              <a:ext cx="56647" cy="56618"/>
            </a:xfrm>
            <a:custGeom>
              <a:avLst/>
              <a:gdLst>
                <a:gd name="connsiteX0" fmla="*/ 56647 w 56647"/>
                <a:gd name="connsiteY0" fmla="*/ 28271 h 56618"/>
                <a:gd name="connsiteX1" fmla="*/ 28452 w 56647"/>
                <a:gd name="connsiteY1" fmla="*/ 0 h 56618"/>
                <a:gd name="connsiteX2" fmla="*/ 0 w 56647"/>
                <a:gd name="connsiteY2" fmla="*/ 28338 h 56618"/>
                <a:gd name="connsiteX3" fmla="*/ 28195 w 56647"/>
                <a:gd name="connsiteY3" fmla="*/ 56619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56647" y="28271"/>
                  </a:moveTo>
                  <a:lnTo>
                    <a:pt x="28452" y="0"/>
                  </a:lnTo>
                  <a:lnTo>
                    <a:pt x="0" y="28338"/>
                  </a:lnTo>
                  <a:lnTo>
                    <a:pt x="28195" y="5661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9" name="Freeform 748">
              <a:extLst>
                <a:ext uri="{FF2B5EF4-FFF2-40B4-BE49-F238E27FC236}">
                  <a16:creationId xmlns:a16="http://schemas.microsoft.com/office/drawing/2014/main" id="{6977D65F-1DC7-074B-9CEA-933585121E91}"/>
                </a:ext>
              </a:extLst>
            </p:cNvPr>
            <p:cNvSpPr/>
            <p:nvPr/>
          </p:nvSpPr>
          <p:spPr>
            <a:xfrm>
              <a:off x="18438836" y="1664234"/>
              <a:ext cx="56675" cy="56637"/>
            </a:xfrm>
            <a:custGeom>
              <a:avLst/>
              <a:gdLst>
                <a:gd name="connsiteX0" fmla="*/ 56676 w 56675"/>
                <a:gd name="connsiteY0" fmla="*/ 28300 h 56637"/>
                <a:gd name="connsiteX1" fmla="*/ 28452 w 56675"/>
                <a:gd name="connsiteY1" fmla="*/ 0 h 56637"/>
                <a:gd name="connsiteX2" fmla="*/ 0 w 56675"/>
                <a:gd name="connsiteY2" fmla="*/ 28347 h 56637"/>
                <a:gd name="connsiteX3" fmla="*/ 28214 w 56675"/>
                <a:gd name="connsiteY3" fmla="*/ 56638 h 5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75" h="56637">
                  <a:moveTo>
                    <a:pt x="56676" y="28300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8214" y="5663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0" name="Freeform 749">
              <a:extLst>
                <a:ext uri="{FF2B5EF4-FFF2-40B4-BE49-F238E27FC236}">
                  <a16:creationId xmlns:a16="http://schemas.microsoft.com/office/drawing/2014/main" id="{948A7ECF-F8C6-0D47-89CC-AFAC6872D54D}"/>
                </a:ext>
              </a:extLst>
            </p:cNvPr>
            <p:cNvSpPr/>
            <p:nvPr/>
          </p:nvSpPr>
          <p:spPr>
            <a:xfrm>
              <a:off x="18469740" y="1695223"/>
              <a:ext cx="56647" cy="56618"/>
            </a:xfrm>
            <a:custGeom>
              <a:avLst/>
              <a:gdLst>
                <a:gd name="connsiteX0" fmla="*/ 56647 w 56647"/>
                <a:gd name="connsiteY0" fmla="*/ 28281 h 56618"/>
                <a:gd name="connsiteX1" fmla="*/ 28452 w 56647"/>
                <a:gd name="connsiteY1" fmla="*/ 0 h 56618"/>
                <a:gd name="connsiteX2" fmla="*/ 0 w 56647"/>
                <a:gd name="connsiteY2" fmla="*/ 28347 h 56618"/>
                <a:gd name="connsiteX3" fmla="*/ 28195 w 56647"/>
                <a:gd name="connsiteY3" fmla="*/ 56619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56647" y="28281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8195" y="5661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1" name="Freeform 750">
              <a:extLst>
                <a:ext uri="{FF2B5EF4-FFF2-40B4-BE49-F238E27FC236}">
                  <a16:creationId xmlns:a16="http://schemas.microsoft.com/office/drawing/2014/main" id="{BC6F28B2-DD34-BC4F-9DAE-B21C0935E227}"/>
                </a:ext>
              </a:extLst>
            </p:cNvPr>
            <p:cNvSpPr/>
            <p:nvPr/>
          </p:nvSpPr>
          <p:spPr>
            <a:xfrm>
              <a:off x="18500615" y="1726194"/>
              <a:ext cx="57863" cy="57835"/>
            </a:xfrm>
            <a:custGeom>
              <a:avLst/>
              <a:gdLst>
                <a:gd name="connsiteX0" fmla="*/ 57864 w 57863"/>
                <a:gd name="connsiteY0" fmla="*/ 29488 h 57835"/>
                <a:gd name="connsiteX1" fmla="*/ 28452 w 57863"/>
                <a:gd name="connsiteY1" fmla="*/ 0 h 57835"/>
                <a:gd name="connsiteX2" fmla="*/ 0 w 57863"/>
                <a:gd name="connsiteY2" fmla="*/ 28338 h 57835"/>
                <a:gd name="connsiteX3" fmla="*/ 29412 w 57863"/>
                <a:gd name="connsiteY3" fmla="*/ 57835 h 5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63" h="57835">
                  <a:moveTo>
                    <a:pt x="57864" y="29488"/>
                  </a:moveTo>
                  <a:lnTo>
                    <a:pt x="28452" y="0"/>
                  </a:lnTo>
                  <a:lnTo>
                    <a:pt x="0" y="28338"/>
                  </a:lnTo>
                  <a:lnTo>
                    <a:pt x="29412" y="5783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2" name="Freeform 751">
              <a:extLst>
                <a:ext uri="{FF2B5EF4-FFF2-40B4-BE49-F238E27FC236}">
                  <a16:creationId xmlns:a16="http://schemas.microsoft.com/office/drawing/2014/main" id="{8B15F76B-3226-044E-900E-CC04569026D4}"/>
                </a:ext>
              </a:extLst>
            </p:cNvPr>
            <p:cNvSpPr/>
            <p:nvPr/>
          </p:nvSpPr>
          <p:spPr>
            <a:xfrm>
              <a:off x="18563534" y="1601135"/>
              <a:ext cx="57312" cy="57283"/>
            </a:xfrm>
            <a:custGeom>
              <a:avLst/>
              <a:gdLst>
                <a:gd name="connsiteX0" fmla="*/ 0 w 57312"/>
                <a:gd name="connsiteY0" fmla="*/ 29003 h 57283"/>
                <a:gd name="connsiteX1" fmla="*/ 28195 w 57312"/>
                <a:gd name="connsiteY1" fmla="*/ 57284 h 57283"/>
                <a:gd name="connsiteX2" fmla="*/ 57312 w 57312"/>
                <a:gd name="connsiteY2" fmla="*/ 28281 h 57283"/>
                <a:gd name="connsiteX3" fmla="*/ 29117 w 57312"/>
                <a:gd name="connsiteY3" fmla="*/ 0 h 5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12" h="57283">
                  <a:moveTo>
                    <a:pt x="0" y="29003"/>
                  </a:moveTo>
                  <a:lnTo>
                    <a:pt x="28195" y="57284"/>
                  </a:lnTo>
                  <a:lnTo>
                    <a:pt x="57312" y="28281"/>
                  </a:lnTo>
                  <a:lnTo>
                    <a:pt x="29117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3" name="Freeform 752">
              <a:extLst>
                <a:ext uri="{FF2B5EF4-FFF2-40B4-BE49-F238E27FC236}">
                  <a16:creationId xmlns:a16="http://schemas.microsoft.com/office/drawing/2014/main" id="{4BC2A0FE-BD1F-8045-A1AC-41D87987A520}"/>
                </a:ext>
              </a:extLst>
            </p:cNvPr>
            <p:cNvSpPr/>
            <p:nvPr/>
          </p:nvSpPr>
          <p:spPr>
            <a:xfrm>
              <a:off x="18658316" y="1633264"/>
              <a:ext cx="56647" cy="56618"/>
            </a:xfrm>
            <a:custGeom>
              <a:avLst/>
              <a:gdLst>
                <a:gd name="connsiteX0" fmla="*/ 56647 w 56647"/>
                <a:gd name="connsiteY0" fmla="*/ 28271 h 56618"/>
                <a:gd name="connsiteX1" fmla="*/ 28452 w 56647"/>
                <a:gd name="connsiteY1" fmla="*/ 0 h 56618"/>
                <a:gd name="connsiteX2" fmla="*/ 0 w 56647"/>
                <a:gd name="connsiteY2" fmla="*/ 28347 h 56618"/>
                <a:gd name="connsiteX3" fmla="*/ 28195 w 56647"/>
                <a:gd name="connsiteY3" fmla="*/ 56619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56647" y="28271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8195" y="5661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4" name="Freeform 753">
              <a:extLst>
                <a:ext uri="{FF2B5EF4-FFF2-40B4-BE49-F238E27FC236}">
                  <a16:creationId xmlns:a16="http://schemas.microsoft.com/office/drawing/2014/main" id="{1DD2E340-6F76-854E-90DD-7C1BE38C5DCA}"/>
                </a:ext>
              </a:extLst>
            </p:cNvPr>
            <p:cNvSpPr/>
            <p:nvPr/>
          </p:nvSpPr>
          <p:spPr>
            <a:xfrm>
              <a:off x="18626234" y="1726944"/>
              <a:ext cx="57445" cy="57407"/>
            </a:xfrm>
            <a:custGeom>
              <a:avLst/>
              <a:gdLst>
                <a:gd name="connsiteX0" fmla="*/ 57445 w 57445"/>
                <a:gd name="connsiteY0" fmla="*/ 29070 h 57407"/>
                <a:gd name="connsiteX1" fmla="*/ 28461 w 57445"/>
                <a:gd name="connsiteY1" fmla="*/ 0 h 57407"/>
                <a:gd name="connsiteX2" fmla="*/ 0 w 57445"/>
                <a:gd name="connsiteY2" fmla="*/ 28338 h 57407"/>
                <a:gd name="connsiteX3" fmla="*/ 28994 w 57445"/>
                <a:gd name="connsiteY3" fmla="*/ 57407 h 5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45" h="57407">
                  <a:moveTo>
                    <a:pt x="57445" y="29070"/>
                  </a:moveTo>
                  <a:lnTo>
                    <a:pt x="28461" y="0"/>
                  </a:lnTo>
                  <a:lnTo>
                    <a:pt x="0" y="28338"/>
                  </a:lnTo>
                  <a:lnTo>
                    <a:pt x="28994" y="5740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5" name="Freeform 754">
              <a:extLst>
                <a:ext uri="{FF2B5EF4-FFF2-40B4-BE49-F238E27FC236}">
                  <a16:creationId xmlns:a16="http://schemas.microsoft.com/office/drawing/2014/main" id="{EDD6DFED-71ED-AE40-9A76-638BA4765888}"/>
                </a:ext>
              </a:extLst>
            </p:cNvPr>
            <p:cNvSpPr/>
            <p:nvPr/>
          </p:nvSpPr>
          <p:spPr>
            <a:xfrm>
              <a:off x="18532630" y="1570155"/>
              <a:ext cx="57331" cy="57293"/>
            </a:xfrm>
            <a:custGeom>
              <a:avLst/>
              <a:gdLst>
                <a:gd name="connsiteX0" fmla="*/ 0 w 57331"/>
                <a:gd name="connsiteY0" fmla="*/ 28994 h 57293"/>
                <a:gd name="connsiteX1" fmla="*/ 28214 w 57331"/>
                <a:gd name="connsiteY1" fmla="*/ 57293 h 57293"/>
                <a:gd name="connsiteX2" fmla="*/ 57331 w 57331"/>
                <a:gd name="connsiteY2" fmla="*/ 28290 h 57293"/>
                <a:gd name="connsiteX3" fmla="*/ 29117 w 57331"/>
                <a:gd name="connsiteY3" fmla="*/ 0 h 5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31" h="57293">
                  <a:moveTo>
                    <a:pt x="0" y="28994"/>
                  </a:moveTo>
                  <a:lnTo>
                    <a:pt x="28214" y="57293"/>
                  </a:lnTo>
                  <a:lnTo>
                    <a:pt x="57331" y="28290"/>
                  </a:lnTo>
                  <a:lnTo>
                    <a:pt x="29117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6" name="Freeform 755">
              <a:extLst>
                <a:ext uri="{FF2B5EF4-FFF2-40B4-BE49-F238E27FC236}">
                  <a16:creationId xmlns:a16="http://schemas.microsoft.com/office/drawing/2014/main" id="{1A830011-33B6-ED4F-949B-5AFE30460A7D}"/>
                </a:ext>
              </a:extLst>
            </p:cNvPr>
            <p:cNvSpPr/>
            <p:nvPr/>
          </p:nvSpPr>
          <p:spPr>
            <a:xfrm>
              <a:off x="18720342" y="1628094"/>
              <a:ext cx="62881" cy="62520"/>
            </a:xfrm>
            <a:custGeom>
              <a:avLst/>
              <a:gdLst>
                <a:gd name="connsiteX0" fmla="*/ 28984 w 62881"/>
                <a:gd name="connsiteY0" fmla="*/ 62520 h 62520"/>
                <a:gd name="connsiteX1" fmla="*/ 62881 w 62881"/>
                <a:gd name="connsiteY1" fmla="*/ 28756 h 62520"/>
                <a:gd name="connsiteX2" fmla="*/ 33583 w 62881"/>
                <a:gd name="connsiteY2" fmla="*/ 0 h 62520"/>
                <a:gd name="connsiteX3" fmla="*/ 0 w 62881"/>
                <a:gd name="connsiteY3" fmla="*/ 33450 h 6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881" h="62520">
                  <a:moveTo>
                    <a:pt x="28984" y="62520"/>
                  </a:moveTo>
                  <a:lnTo>
                    <a:pt x="62881" y="28756"/>
                  </a:lnTo>
                  <a:lnTo>
                    <a:pt x="33583" y="0"/>
                  </a:lnTo>
                  <a:lnTo>
                    <a:pt x="0" y="3345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7" name="Freeform 756">
              <a:extLst>
                <a:ext uri="{FF2B5EF4-FFF2-40B4-BE49-F238E27FC236}">
                  <a16:creationId xmlns:a16="http://schemas.microsoft.com/office/drawing/2014/main" id="{224FA7B4-F805-FE4D-80FB-B822D7C02163}"/>
                </a:ext>
              </a:extLst>
            </p:cNvPr>
            <p:cNvSpPr/>
            <p:nvPr/>
          </p:nvSpPr>
          <p:spPr>
            <a:xfrm>
              <a:off x="18501479" y="1601838"/>
              <a:ext cx="56675" cy="56637"/>
            </a:xfrm>
            <a:custGeom>
              <a:avLst/>
              <a:gdLst>
                <a:gd name="connsiteX0" fmla="*/ 0 w 56675"/>
                <a:gd name="connsiteY0" fmla="*/ 28338 h 56637"/>
                <a:gd name="connsiteX1" fmla="*/ 28224 w 56675"/>
                <a:gd name="connsiteY1" fmla="*/ 56638 h 56637"/>
                <a:gd name="connsiteX2" fmla="*/ 56676 w 56675"/>
                <a:gd name="connsiteY2" fmla="*/ 28290 h 56637"/>
                <a:gd name="connsiteX3" fmla="*/ 28461 w 56675"/>
                <a:gd name="connsiteY3" fmla="*/ 0 h 5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75" h="56637">
                  <a:moveTo>
                    <a:pt x="0" y="28338"/>
                  </a:moveTo>
                  <a:lnTo>
                    <a:pt x="28224" y="56638"/>
                  </a:lnTo>
                  <a:lnTo>
                    <a:pt x="56676" y="28290"/>
                  </a:lnTo>
                  <a:lnTo>
                    <a:pt x="2846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8" name="Freeform 757">
              <a:extLst>
                <a:ext uri="{FF2B5EF4-FFF2-40B4-BE49-F238E27FC236}">
                  <a16:creationId xmlns:a16="http://schemas.microsoft.com/office/drawing/2014/main" id="{EBCAFB5C-5185-824E-8BE5-870E7A51E1C2}"/>
                </a:ext>
              </a:extLst>
            </p:cNvPr>
            <p:cNvSpPr/>
            <p:nvPr/>
          </p:nvSpPr>
          <p:spPr>
            <a:xfrm>
              <a:off x="18532383" y="1632817"/>
              <a:ext cx="56647" cy="56618"/>
            </a:xfrm>
            <a:custGeom>
              <a:avLst/>
              <a:gdLst>
                <a:gd name="connsiteX0" fmla="*/ 0 w 56647"/>
                <a:gd name="connsiteY0" fmla="*/ 28347 h 56618"/>
                <a:gd name="connsiteX1" fmla="*/ 28195 w 56647"/>
                <a:gd name="connsiteY1" fmla="*/ 56619 h 56618"/>
                <a:gd name="connsiteX2" fmla="*/ 56647 w 56647"/>
                <a:gd name="connsiteY2" fmla="*/ 28281 h 56618"/>
                <a:gd name="connsiteX3" fmla="*/ 28452 w 56647"/>
                <a:gd name="connsiteY3" fmla="*/ 0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0" y="28347"/>
                  </a:moveTo>
                  <a:lnTo>
                    <a:pt x="28195" y="56619"/>
                  </a:lnTo>
                  <a:lnTo>
                    <a:pt x="56647" y="28281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9" name="Freeform 758">
              <a:extLst>
                <a:ext uri="{FF2B5EF4-FFF2-40B4-BE49-F238E27FC236}">
                  <a16:creationId xmlns:a16="http://schemas.microsoft.com/office/drawing/2014/main" id="{779DF1A5-9B72-D849-BBC7-B10F13BC0B6F}"/>
                </a:ext>
              </a:extLst>
            </p:cNvPr>
            <p:cNvSpPr/>
            <p:nvPr/>
          </p:nvSpPr>
          <p:spPr>
            <a:xfrm>
              <a:off x="18563268" y="1663787"/>
              <a:ext cx="57863" cy="57835"/>
            </a:xfrm>
            <a:custGeom>
              <a:avLst/>
              <a:gdLst>
                <a:gd name="connsiteX0" fmla="*/ 57864 w 57863"/>
                <a:gd name="connsiteY0" fmla="*/ 29497 h 57835"/>
                <a:gd name="connsiteX1" fmla="*/ 28452 w 57863"/>
                <a:gd name="connsiteY1" fmla="*/ 0 h 57835"/>
                <a:gd name="connsiteX2" fmla="*/ 0 w 57863"/>
                <a:gd name="connsiteY2" fmla="*/ 28347 h 57835"/>
                <a:gd name="connsiteX3" fmla="*/ 29412 w 57863"/>
                <a:gd name="connsiteY3" fmla="*/ 57835 h 5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63" h="57835">
                  <a:moveTo>
                    <a:pt x="57864" y="29497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9412" y="5783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0" name="Freeform 759">
              <a:extLst>
                <a:ext uri="{FF2B5EF4-FFF2-40B4-BE49-F238E27FC236}">
                  <a16:creationId xmlns:a16="http://schemas.microsoft.com/office/drawing/2014/main" id="{6B9A0891-39CD-DC4E-901F-79326FBAE383}"/>
                </a:ext>
              </a:extLst>
            </p:cNvPr>
            <p:cNvSpPr/>
            <p:nvPr/>
          </p:nvSpPr>
          <p:spPr>
            <a:xfrm>
              <a:off x="18594409" y="1632105"/>
              <a:ext cx="58528" cy="58500"/>
            </a:xfrm>
            <a:custGeom>
              <a:avLst/>
              <a:gdLst>
                <a:gd name="connsiteX0" fmla="*/ 58529 w 58528"/>
                <a:gd name="connsiteY0" fmla="*/ 29497 h 58500"/>
                <a:gd name="connsiteX1" fmla="*/ 29117 w 58528"/>
                <a:gd name="connsiteY1" fmla="*/ 0 h 58500"/>
                <a:gd name="connsiteX2" fmla="*/ 0 w 58528"/>
                <a:gd name="connsiteY2" fmla="*/ 29003 h 58500"/>
                <a:gd name="connsiteX3" fmla="*/ 29412 w 58528"/>
                <a:gd name="connsiteY3" fmla="*/ 58500 h 5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28" h="58500">
                  <a:moveTo>
                    <a:pt x="58529" y="29497"/>
                  </a:moveTo>
                  <a:lnTo>
                    <a:pt x="29117" y="0"/>
                  </a:lnTo>
                  <a:lnTo>
                    <a:pt x="0" y="29003"/>
                  </a:lnTo>
                  <a:lnTo>
                    <a:pt x="29412" y="5850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1" name="Freeform 760">
              <a:extLst>
                <a:ext uri="{FF2B5EF4-FFF2-40B4-BE49-F238E27FC236}">
                  <a16:creationId xmlns:a16="http://schemas.microsoft.com/office/drawing/2014/main" id="{2A1F8C34-3AB3-9F41-9CCF-FB8DC4978BCB}"/>
                </a:ext>
              </a:extLst>
            </p:cNvPr>
            <p:cNvSpPr/>
            <p:nvPr/>
          </p:nvSpPr>
          <p:spPr>
            <a:xfrm>
              <a:off x="18563857" y="1727001"/>
              <a:ext cx="57008" cy="56970"/>
            </a:xfrm>
            <a:custGeom>
              <a:avLst/>
              <a:gdLst>
                <a:gd name="connsiteX0" fmla="*/ 57008 w 57008"/>
                <a:gd name="connsiteY0" fmla="*/ 28271 h 56970"/>
                <a:gd name="connsiteX1" fmla="*/ 28813 w 57008"/>
                <a:gd name="connsiteY1" fmla="*/ 0 h 56970"/>
                <a:gd name="connsiteX2" fmla="*/ 0 w 57008"/>
                <a:gd name="connsiteY2" fmla="*/ 28690 h 56970"/>
                <a:gd name="connsiteX3" fmla="*/ 28195 w 57008"/>
                <a:gd name="connsiteY3" fmla="*/ 56970 h 5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08" h="56970">
                  <a:moveTo>
                    <a:pt x="57008" y="28271"/>
                  </a:moveTo>
                  <a:lnTo>
                    <a:pt x="28813" y="0"/>
                  </a:lnTo>
                  <a:lnTo>
                    <a:pt x="0" y="28690"/>
                  </a:lnTo>
                  <a:lnTo>
                    <a:pt x="28195" y="5697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2" name="Freeform 761">
              <a:extLst>
                <a:ext uri="{FF2B5EF4-FFF2-40B4-BE49-F238E27FC236}">
                  <a16:creationId xmlns:a16="http://schemas.microsoft.com/office/drawing/2014/main" id="{C172DBB8-54C1-A645-8A2A-88D586460B19}"/>
                </a:ext>
              </a:extLst>
            </p:cNvPr>
            <p:cNvSpPr/>
            <p:nvPr/>
          </p:nvSpPr>
          <p:spPr>
            <a:xfrm>
              <a:off x="18469987" y="1632855"/>
              <a:ext cx="57017" cy="56998"/>
            </a:xfrm>
            <a:custGeom>
              <a:avLst/>
              <a:gdLst>
                <a:gd name="connsiteX0" fmla="*/ 0 w 57017"/>
                <a:gd name="connsiteY0" fmla="*/ 28699 h 56998"/>
                <a:gd name="connsiteX1" fmla="*/ 28214 w 57017"/>
                <a:gd name="connsiteY1" fmla="*/ 56999 h 56998"/>
                <a:gd name="connsiteX2" fmla="*/ 57018 w 57017"/>
                <a:gd name="connsiteY2" fmla="*/ 28300 h 56998"/>
                <a:gd name="connsiteX3" fmla="*/ 28803 w 57017"/>
                <a:gd name="connsiteY3" fmla="*/ 0 h 5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17" h="56998">
                  <a:moveTo>
                    <a:pt x="0" y="28699"/>
                  </a:moveTo>
                  <a:lnTo>
                    <a:pt x="28214" y="56999"/>
                  </a:lnTo>
                  <a:lnTo>
                    <a:pt x="57018" y="28300"/>
                  </a:lnTo>
                  <a:lnTo>
                    <a:pt x="28803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3" name="Freeform 762">
              <a:extLst>
                <a:ext uri="{FF2B5EF4-FFF2-40B4-BE49-F238E27FC236}">
                  <a16:creationId xmlns:a16="http://schemas.microsoft.com/office/drawing/2014/main" id="{1B3AC1E1-B7DE-3242-BD66-6D76D5E2E5AE}"/>
                </a:ext>
              </a:extLst>
            </p:cNvPr>
            <p:cNvSpPr/>
            <p:nvPr/>
          </p:nvSpPr>
          <p:spPr>
            <a:xfrm>
              <a:off x="18626510" y="1664291"/>
              <a:ext cx="57312" cy="57274"/>
            </a:xfrm>
            <a:custGeom>
              <a:avLst/>
              <a:gdLst>
                <a:gd name="connsiteX0" fmla="*/ 57312 w 57312"/>
                <a:gd name="connsiteY0" fmla="*/ 28271 h 57274"/>
                <a:gd name="connsiteX1" fmla="*/ 29117 w 57312"/>
                <a:gd name="connsiteY1" fmla="*/ 0 h 57274"/>
                <a:gd name="connsiteX2" fmla="*/ 0 w 57312"/>
                <a:gd name="connsiteY2" fmla="*/ 29003 h 57274"/>
                <a:gd name="connsiteX3" fmla="*/ 28195 w 57312"/>
                <a:gd name="connsiteY3" fmla="*/ 57274 h 5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12" h="57274">
                  <a:moveTo>
                    <a:pt x="57312" y="28271"/>
                  </a:moveTo>
                  <a:lnTo>
                    <a:pt x="29117" y="0"/>
                  </a:lnTo>
                  <a:lnTo>
                    <a:pt x="0" y="29003"/>
                  </a:lnTo>
                  <a:lnTo>
                    <a:pt x="28195" y="5727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4" name="Freeform 763">
              <a:extLst>
                <a:ext uri="{FF2B5EF4-FFF2-40B4-BE49-F238E27FC236}">
                  <a16:creationId xmlns:a16="http://schemas.microsoft.com/office/drawing/2014/main" id="{0D6E0E62-D84D-934E-B144-E0C9281AB733}"/>
                </a:ext>
              </a:extLst>
            </p:cNvPr>
            <p:cNvSpPr/>
            <p:nvPr/>
          </p:nvSpPr>
          <p:spPr>
            <a:xfrm>
              <a:off x="18595359" y="1695974"/>
              <a:ext cx="56647" cy="56618"/>
            </a:xfrm>
            <a:custGeom>
              <a:avLst/>
              <a:gdLst>
                <a:gd name="connsiteX0" fmla="*/ 56647 w 56647"/>
                <a:gd name="connsiteY0" fmla="*/ 28271 h 56618"/>
                <a:gd name="connsiteX1" fmla="*/ 28452 w 56647"/>
                <a:gd name="connsiteY1" fmla="*/ 0 h 56618"/>
                <a:gd name="connsiteX2" fmla="*/ 0 w 56647"/>
                <a:gd name="connsiteY2" fmla="*/ 28347 h 56618"/>
                <a:gd name="connsiteX3" fmla="*/ 28195 w 56647"/>
                <a:gd name="connsiteY3" fmla="*/ 56619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56647" y="28271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8195" y="5661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5" name="Freeform 764">
              <a:extLst>
                <a:ext uri="{FF2B5EF4-FFF2-40B4-BE49-F238E27FC236}">
                  <a16:creationId xmlns:a16="http://schemas.microsoft.com/office/drawing/2014/main" id="{A4524C52-1DE7-8642-8EAE-172834F32055}"/>
                </a:ext>
              </a:extLst>
            </p:cNvPr>
            <p:cNvSpPr/>
            <p:nvPr/>
          </p:nvSpPr>
          <p:spPr>
            <a:xfrm>
              <a:off x="18500881" y="1663845"/>
              <a:ext cx="57008" cy="56970"/>
            </a:xfrm>
            <a:custGeom>
              <a:avLst/>
              <a:gdLst>
                <a:gd name="connsiteX0" fmla="*/ 57008 w 57008"/>
                <a:gd name="connsiteY0" fmla="*/ 28281 h 56970"/>
                <a:gd name="connsiteX1" fmla="*/ 28813 w 57008"/>
                <a:gd name="connsiteY1" fmla="*/ 0 h 56970"/>
                <a:gd name="connsiteX2" fmla="*/ 0 w 57008"/>
                <a:gd name="connsiteY2" fmla="*/ 28699 h 56970"/>
                <a:gd name="connsiteX3" fmla="*/ 28195 w 57008"/>
                <a:gd name="connsiteY3" fmla="*/ 56970 h 5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08" h="56970">
                  <a:moveTo>
                    <a:pt x="57008" y="28281"/>
                  </a:moveTo>
                  <a:lnTo>
                    <a:pt x="28813" y="0"/>
                  </a:lnTo>
                  <a:lnTo>
                    <a:pt x="0" y="28699"/>
                  </a:lnTo>
                  <a:lnTo>
                    <a:pt x="28195" y="5697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6" name="Freeform 765">
              <a:extLst>
                <a:ext uri="{FF2B5EF4-FFF2-40B4-BE49-F238E27FC236}">
                  <a16:creationId xmlns:a16="http://schemas.microsoft.com/office/drawing/2014/main" id="{A08D6FB2-C28D-9E43-A667-191AC5D71DF2}"/>
                </a:ext>
              </a:extLst>
            </p:cNvPr>
            <p:cNvSpPr/>
            <p:nvPr/>
          </p:nvSpPr>
          <p:spPr>
            <a:xfrm>
              <a:off x="18531765" y="1694815"/>
              <a:ext cx="58215" cy="58186"/>
            </a:xfrm>
            <a:custGeom>
              <a:avLst/>
              <a:gdLst>
                <a:gd name="connsiteX0" fmla="*/ 58215 w 58215"/>
                <a:gd name="connsiteY0" fmla="*/ 29497 h 58186"/>
                <a:gd name="connsiteX1" fmla="*/ 28803 w 58215"/>
                <a:gd name="connsiteY1" fmla="*/ 0 h 58186"/>
                <a:gd name="connsiteX2" fmla="*/ 0 w 58215"/>
                <a:gd name="connsiteY2" fmla="*/ 28690 h 58186"/>
                <a:gd name="connsiteX3" fmla="*/ 29412 w 58215"/>
                <a:gd name="connsiteY3" fmla="*/ 58187 h 5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15" h="58186">
                  <a:moveTo>
                    <a:pt x="58215" y="29497"/>
                  </a:moveTo>
                  <a:lnTo>
                    <a:pt x="28803" y="0"/>
                  </a:lnTo>
                  <a:lnTo>
                    <a:pt x="0" y="28690"/>
                  </a:lnTo>
                  <a:lnTo>
                    <a:pt x="29412" y="5818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7" name="Freeform 766">
              <a:extLst>
                <a:ext uri="{FF2B5EF4-FFF2-40B4-BE49-F238E27FC236}">
                  <a16:creationId xmlns:a16="http://schemas.microsoft.com/office/drawing/2014/main" id="{61C066EF-4C26-9E41-8100-C80BEC0C8DCF}"/>
                </a:ext>
              </a:extLst>
            </p:cNvPr>
            <p:cNvSpPr/>
            <p:nvPr/>
          </p:nvSpPr>
          <p:spPr>
            <a:xfrm>
              <a:off x="18657385" y="1695261"/>
              <a:ext cx="58101" cy="58063"/>
            </a:xfrm>
            <a:custGeom>
              <a:avLst/>
              <a:gdLst>
                <a:gd name="connsiteX0" fmla="*/ 58101 w 58101"/>
                <a:gd name="connsiteY0" fmla="*/ 29070 h 58063"/>
                <a:gd name="connsiteX1" fmla="*/ 29117 w 58101"/>
                <a:gd name="connsiteY1" fmla="*/ 0 h 58063"/>
                <a:gd name="connsiteX2" fmla="*/ 0 w 58101"/>
                <a:gd name="connsiteY2" fmla="*/ 28994 h 58063"/>
                <a:gd name="connsiteX3" fmla="*/ 28984 w 58101"/>
                <a:gd name="connsiteY3" fmla="*/ 58063 h 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1" h="58063">
                  <a:moveTo>
                    <a:pt x="58101" y="29070"/>
                  </a:moveTo>
                  <a:lnTo>
                    <a:pt x="29117" y="0"/>
                  </a:lnTo>
                  <a:lnTo>
                    <a:pt x="0" y="28994"/>
                  </a:lnTo>
                  <a:lnTo>
                    <a:pt x="28984" y="5806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8" name="Freeform 767">
              <a:extLst>
                <a:ext uri="{FF2B5EF4-FFF2-40B4-BE49-F238E27FC236}">
                  <a16:creationId xmlns:a16="http://schemas.microsoft.com/office/drawing/2014/main" id="{A0E25C3E-6C32-8444-BC72-826D702FEA63}"/>
                </a:ext>
              </a:extLst>
            </p:cNvPr>
            <p:cNvSpPr/>
            <p:nvPr/>
          </p:nvSpPr>
          <p:spPr>
            <a:xfrm>
              <a:off x="18502791" y="1789407"/>
              <a:ext cx="55421" cy="55088"/>
            </a:xfrm>
            <a:custGeom>
              <a:avLst/>
              <a:gdLst>
                <a:gd name="connsiteX0" fmla="*/ 27226 w 55421"/>
                <a:gd name="connsiteY0" fmla="*/ 0 h 55088"/>
                <a:gd name="connsiteX1" fmla="*/ 0 w 55421"/>
                <a:gd name="connsiteY1" fmla="*/ 27122 h 55088"/>
                <a:gd name="connsiteX2" fmla="*/ 28499 w 55421"/>
                <a:gd name="connsiteY2" fmla="*/ 55089 h 55088"/>
                <a:gd name="connsiteX3" fmla="*/ 55421 w 55421"/>
                <a:gd name="connsiteY3" fmla="*/ 28271 h 5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21" h="55088">
                  <a:moveTo>
                    <a:pt x="27226" y="0"/>
                  </a:moveTo>
                  <a:lnTo>
                    <a:pt x="0" y="27122"/>
                  </a:lnTo>
                  <a:lnTo>
                    <a:pt x="28499" y="55089"/>
                  </a:lnTo>
                  <a:lnTo>
                    <a:pt x="55421" y="2827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9" name="Freeform 768">
              <a:extLst>
                <a:ext uri="{FF2B5EF4-FFF2-40B4-BE49-F238E27FC236}">
                  <a16:creationId xmlns:a16="http://schemas.microsoft.com/office/drawing/2014/main" id="{DCE3CDCD-C4BA-074F-826B-EDAFC6E3892E}"/>
                </a:ext>
              </a:extLst>
            </p:cNvPr>
            <p:cNvSpPr/>
            <p:nvPr/>
          </p:nvSpPr>
          <p:spPr>
            <a:xfrm>
              <a:off x="18595264" y="1821100"/>
              <a:ext cx="60315" cy="60600"/>
            </a:xfrm>
            <a:custGeom>
              <a:avLst/>
              <a:gdLst>
                <a:gd name="connsiteX0" fmla="*/ 0 w 60315"/>
                <a:gd name="connsiteY0" fmla="*/ 28347 h 60600"/>
                <a:gd name="connsiteX1" fmla="*/ 32158 w 60315"/>
                <a:gd name="connsiteY1" fmla="*/ 60600 h 60600"/>
                <a:gd name="connsiteX2" fmla="*/ 60315 w 60315"/>
                <a:gd name="connsiteY2" fmla="*/ 31958 h 60600"/>
                <a:gd name="connsiteX3" fmla="*/ 28452 w 60315"/>
                <a:gd name="connsiteY3" fmla="*/ 0 h 6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15" h="60600">
                  <a:moveTo>
                    <a:pt x="0" y="28347"/>
                  </a:moveTo>
                  <a:lnTo>
                    <a:pt x="32158" y="60600"/>
                  </a:lnTo>
                  <a:lnTo>
                    <a:pt x="60315" y="31958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0" name="Freeform 769">
              <a:extLst>
                <a:ext uri="{FF2B5EF4-FFF2-40B4-BE49-F238E27FC236}">
                  <a16:creationId xmlns:a16="http://schemas.microsoft.com/office/drawing/2014/main" id="{43E04F7F-3C0C-4A40-8F95-696AB45E526F}"/>
                </a:ext>
              </a:extLst>
            </p:cNvPr>
            <p:cNvSpPr/>
            <p:nvPr/>
          </p:nvSpPr>
          <p:spPr>
            <a:xfrm>
              <a:off x="18566004" y="1852127"/>
              <a:ext cx="58756" cy="58671"/>
            </a:xfrm>
            <a:custGeom>
              <a:avLst/>
              <a:gdLst>
                <a:gd name="connsiteX0" fmla="*/ 0 w 58756"/>
                <a:gd name="connsiteY0" fmla="*/ 26456 h 58671"/>
                <a:gd name="connsiteX1" fmla="*/ 32804 w 58756"/>
                <a:gd name="connsiteY1" fmla="*/ 58671 h 58671"/>
                <a:gd name="connsiteX2" fmla="*/ 58757 w 58756"/>
                <a:gd name="connsiteY2" fmla="*/ 32282 h 58671"/>
                <a:gd name="connsiteX3" fmla="*/ 26561 w 58756"/>
                <a:gd name="connsiteY3" fmla="*/ 0 h 5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56" h="58671">
                  <a:moveTo>
                    <a:pt x="0" y="26456"/>
                  </a:moveTo>
                  <a:lnTo>
                    <a:pt x="32804" y="58671"/>
                  </a:lnTo>
                  <a:lnTo>
                    <a:pt x="58757" y="32282"/>
                  </a:lnTo>
                  <a:lnTo>
                    <a:pt x="2656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1" name="Freeform 770">
              <a:extLst>
                <a:ext uri="{FF2B5EF4-FFF2-40B4-BE49-F238E27FC236}">
                  <a16:creationId xmlns:a16="http://schemas.microsoft.com/office/drawing/2014/main" id="{B36A32FE-0C75-2C4D-B4A0-7C43C4FD0722}"/>
                </a:ext>
              </a:extLst>
            </p:cNvPr>
            <p:cNvSpPr/>
            <p:nvPr/>
          </p:nvSpPr>
          <p:spPr>
            <a:xfrm>
              <a:off x="18689191" y="1664234"/>
              <a:ext cx="57445" cy="57407"/>
            </a:xfrm>
            <a:custGeom>
              <a:avLst/>
              <a:gdLst>
                <a:gd name="connsiteX0" fmla="*/ 57445 w 57445"/>
                <a:gd name="connsiteY0" fmla="*/ 29070 h 57407"/>
                <a:gd name="connsiteX1" fmla="*/ 28461 w 57445"/>
                <a:gd name="connsiteY1" fmla="*/ 0 h 57407"/>
                <a:gd name="connsiteX2" fmla="*/ 0 w 57445"/>
                <a:gd name="connsiteY2" fmla="*/ 28338 h 57407"/>
                <a:gd name="connsiteX3" fmla="*/ 28994 w 57445"/>
                <a:gd name="connsiteY3" fmla="*/ 57407 h 5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45" h="57407">
                  <a:moveTo>
                    <a:pt x="57445" y="29070"/>
                  </a:moveTo>
                  <a:lnTo>
                    <a:pt x="28461" y="0"/>
                  </a:lnTo>
                  <a:lnTo>
                    <a:pt x="0" y="28338"/>
                  </a:lnTo>
                  <a:lnTo>
                    <a:pt x="28994" y="5740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2" name="Freeform 771">
              <a:extLst>
                <a:ext uri="{FF2B5EF4-FFF2-40B4-BE49-F238E27FC236}">
                  <a16:creationId xmlns:a16="http://schemas.microsoft.com/office/drawing/2014/main" id="{FFA26042-FDF0-D34D-B10D-9E2529944EB9}"/>
                </a:ext>
              </a:extLst>
            </p:cNvPr>
            <p:cNvSpPr/>
            <p:nvPr/>
          </p:nvSpPr>
          <p:spPr>
            <a:xfrm>
              <a:off x="18470357" y="1757221"/>
              <a:ext cx="56979" cy="56637"/>
            </a:xfrm>
            <a:custGeom>
              <a:avLst/>
              <a:gdLst>
                <a:gd name="connsiteX0" fmla="*/ 27568 w 56979"/>
                <a:gd name="connsiteY0" fmla="*/ 0 h 56637"/>
                <a:gd name="connsiteX1" fmla="*/ 0 w 56979"/>
                <a:gd name="connsiteY1" fmla="*/ 27454 h 56637"/>
                <a:gd name="connsiteX2" fmla="*/ 29716 w 56979"/>
                <a:gd name="connsiteY2" fmla="*/ 56638 h 56637"/>
                <a:gd name="connsiteX3" fmla="*/ 56980 w 56979"/>
                <a:gd name="connsiteY3" fmla="*/ 29488 h 5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79" h="56637">
                  <a:moveTo>
                    <a:pt x="27568" y="0"/>
                  </a:moveTo>
                  <a:lnTo>
                    <a:pt x="0" y="27454"/>
                  </a:lnTo>
                  <a:lnTo>
                    <a:pt x="29716" y="56638"/>
                  </a:lnTo>
                  <a:lnTo>
                    <a:pt x="56980" y="2948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E1F47EF7-E1C9-B94F-BBBF-C15849B461D4}"/>
                </a:ext>
              </a:extLst>
            </p:cNvPr>
            <p:cNvSpPr/>
            <p:nvPr/>
          </p:nvSpPr>
          <p:spPr>
            <a:xfrm>
              <a:off x="18439140" y="1726251"/>
              <a:ext cx="56096" cy="55763"/>
            </a:xfrm>
            <a:custGeom>
              <a:avLst/>
              <a:gdLst>
                <a:gd name="connsiteX0" fmla="*/ 27901 w 56096"/>
                <a:gd name="connsiteY0" fmla="*/ 0 h 55763"/>
                <a:gd name="connsiteX1" fmla="*/ 0 w 56096"/>
                <a:gd name="connsiteY1" fmla="*/ 27787 h 55763"/>
                <a:gd name="connsiteX2" fmla="*/ 28499 w 56096"/>
                <a:gd name="connsiteY2" fmla="*/ 55763 h 55763"/>
                <a:gd name="connsiteX3" fmla="*/ 56096 w 56096"/>
                <a:gd name="connsiteY3" fmla="*/ 28271 h 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96" h="55763">
                  <a:moveTo>
                    <a:pt x="27901" y="0"/>
                  </a:moveTo>
                  <a:lnTo>
                    <a:pt x="0" y="27787"/>
                  </a:lnTo>
                  <a:lnTo>
                    <a:pt x="28499" y="55763"/>
                  </a:lnTo>
                  <a:lnTo>
                    <a:pt x="56096" y="2827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4" name="Freeform 773">
              <a:extLst>
                <a:ext uri="{FF2B5EF4-FFF2-40B4-BE49-F238E27FC236}">
                  <a16:creationId xmlns:a16="http://schemas.microsoft.com/office/drawing/2014/main" id="{2594EF5A-5856-8747-B6FB-02FA99FB1921}"/>
                </a:ext>
              </a:extLst>
            </p:cNvPr>
            <p:cNvSpPr/>
            <p:nvPr/>
          </p:nvSpPr>
          <p:spPr>
            <a:xfrm>
              <a:off x="18689058" y="1727020"/>
              <a:ext cx="60001" cy="60277"/>
            </a:xfrm>
            <a:custGeom>
              <a:avLst/>
              <a:gdLst>
                <a:gd name="connsiteX0" fmla="*/ 0 w 60001"/>
                <a:gd name="connsiteY0" fmla="*/ 28994 h 60277"/>
                <a:gd name="connsiteX1" fmla="*/ 31189 w 60001"/>
                <a:gd name="connsiteY1" fmla="*/ 60277 h 60277"/>
                <a:gd name="connsiteX2" fmla="*/ 60002 w 60001"/>
                <a:gd name="connsiteY2" fmla="*/ 30970 h 60277"/>
                <a:gd name="connsiteX3" fmla="*/ 29117 w 60001"/>
                <a:gd name="connsiteY3" fmla="*/ 0 h 6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1" h="60277">
                  <a:moveTo>
                    <a:pt x="0" y="28994"/>
                  </a:moveTo>
                  <a:lnTo>
                    <a:pt x="31189" y="60277"/>
                  </a:lnTo>
                  <a:lnTo>
                    <a:pt x="60002" y="30970"/>
                  </a:lnTo>
                  <a:lnTo>
                    <a:pt x="29117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5" name="Freeform 774">
              <a:extLst>
                <a:ext uri="{FF2B5EF4-FFF2-40B4-BE49-F238E27FC236}">
                  <a16:creationId xmlns:a16="http://schemas.microsoft.com/office/drawing/2014/main" id="{F9E4FF62-6C2D-EE4A-926C-7C1D8B8E90A6}"/>
                </a:ext>
              </a:extLst>
            </p:cNvPr>
            <p:cNvSpPr/>
            <p:nvPr/>
          </p:nvSpPr>
          <p:spPr>
            <a:xfrm>
              <a:off x="18752015" y="1659511"/>
              <a:ext cx="64430" cy="64420"/>
            </a:xfrm>
            <a:custGeom>
              <a:avLst/>
              <a:gdLst>
                <a:gd name="connsiteX0" fmla="*/ 0 w 64430"/>
                <a:gd name="connsiteY0" fmla="*/ 33802 h 64420"/>
                <a:gd name="connsiteX1" fmla="*/ 30533 w 64430"/>
                <a:gd name="connsiteY1" fmla="*/ 64421 h 64420"/>
                <a:gd name="connsiteX2" fmla="*/ 64430 w 64430"/>
                <a:gd name="connsiteY2" fmla="*/ 29953 h 64420"/>
                <a:gd name="connsiteX3" fmla="*/ 33926 w 64430"/>
                <a:gd name="connsiteY3" fmla="*/ 0 h 6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30" h="64420">
                  <a:moveTo>
                    <a:pt x="0" y="33802"/>
                  </a:moveTo>
                  <a:lnTo>
                    <a:pt x="30533" y="64421"/>
                  </a:lnTo>
                  <a:lnTo>
                    <a:pt x="64430" y="29953"/>
                  </a:lnTo>
                  <a:lnTo>
                    <a:pt x="33926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DA0522BD-632C-E14B-B5F7-28093F035B12}"/>
                </a:ext>
              </a:extLst>
            </p:cNvPr>
            <p:cNvSpPr/>
            <p:nvPr/>
          </p:nvSpPr>
          <p:spPr>
            <a:xfrm>
              <a:off x="18720865" y="1695993"/>
              <a:ext cx="59022" cy="59289"/>
            </a:xfrm>
            <a:custGeom>
              <a:avLst/>
              <a:gdLst>
                <a:gd name="connsiteX0" fmla="*/ 0 w 59022"/>
                <a:gd name="connsiteY0" fmla="*/ 28347 h 59289"/>
                <a:gd name="connsiteX1" fmla="*/ 30866 w 59022"/>
                <a:gd name="connsiteY1" fmla="*/ 59289 h 59289"/>
                <a:gd name="connsiteX2" fmla="*/ 59023 w 59022"/>
                <a:gd name="connsiteY2" fmla="*/ 30647 h 59289"/>
                <a:gd name="connsiteX3" fmla="*/ 28452 w 59022"/>
                <a:gd name="connsiteY3" fmla="*/ 0 h 5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22" h="59289">
                  <a:moveTo>
                    <a:pt x="0" y="28347"/>
                  </a:moveTo>
                  <a:lnTo>
                    <a:pt x="30866" y="59289"/>
                  </a:lnTo>
                  <a:lnTo>
                    <a:pt x="59023" y="30647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7" name="Freeform 776">
              <a:extLst>
                <a:ext uri="{FF2B5EF4-FFF2-40B4-BE49-F238E27FC236}">
                  <a16:creationId xmlns:a16="http://schemas.microsoft.com/office/drawing/2014/main" id="{90F5CDEF-BE54-2945-8F85-083DFC65E623}"/>
                </a:ext>
              </a:extLst>
            </p:cNvPr>
            <p:cNvSpPr/>
            <p:nvPr/>
          </p:nvSpPr>
          <p:spPr>
            <a:xfrm>
              <a:off x="18407913" y="1695261"/>
              <a:ext cx="56447" cy="56115"/>
            </a:xfrm>
            <a:custGeom>
              <a:avLst/>
              <a:gdLst>
                <a:gd name="connsiteX0" fmla="*/ 28233 w 56447"/>
                <a:gd name="connsiteY0" fmla="*/ 0 h 56115"/>
                <a:gd name="connsiteX1" fmla="*/ 0 w 56447"/>
                <a:gd name="connsiteY1" fmla="*/ 28119 h 56115"/>
                <a:gd name="connsiteX2" fmla="*/ 28518 w 56447"/>
                <a:gd name="connsiteY2" fmla="*/ 56115 h 56115"/>
                <a:gd name="connsiteX3" fmla="*/ 56448 w 56447"/>
                <a:gd name="connsiteY3" fmla="*/ 28300 h 5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7" h="56115">
                  <a:moveTo>
                    <a:pt x="28233" y="0"/>
                  </a:moveTo>
                  <a:lnTo>
                    <a:pt x="0" y="28119"/>
                  </a:lnTo>
                  <a:lnTo>
                    <a:pt x="28518" y="56115"/>
                  </a:lnTo>
                  <a:lnTo>
                    <a:pt x="56448" y="2830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6EE2447D-B979-7145-814E-ACC7A1662AA5}"/>
                </a:ext>
              </a:extLst>
            </p:cNvPr>
            <p:cNvSpPr/>
            <p:nvPr/>
          </p:nvSpPr>
          <p:spPr>
            <a:xfrm>
              <a:off x="18657908" y="1758703"/>
              <a:ext cx="59678" cy="59944"/>
            </a:xfrm>
            <a:custGeom>
              <a:avLst/>
              <a:gdLst>
                <a:gd name="connsiteX0" fmla="*/ 0 w 59678"/>
                <a:gd name="connsiteY0" fmla="*/ 28338 h 59944"/>
                <a:gd name="connsiteX1" fmla="*/ 31512 w 59678"/>
                <a:gd name="connsiteY1" fmla="*/ 59945 h 59944"/>
                <a:gd name="connsiteX2" fmla="*/ 59679 w 59678"/>
                <a:gd name="connsiteY2" fmla="*/ 31303 h 59944"/>
                <a:gd name="connsiteX3" fmla="*/ 28461 w 59678"/>
                <a:gd name="connsiteY3" fmla="*/ 0 h 5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78" h="59944">
                  <a:moveTo>
                    <a:pt x="0" y="28338"/>
                  </a:moveTo>
                  <a:lnTo>
                    <a:pt x="31512" y="59945"/>
                  </a:lnTo>
                  <a:lnTo>
                    <a:pt x="59679" y="31303"/>
                  </a:lnTo>
                  <a:lnTo>
                    <a:pt x="2846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9" name="Freeform 778">
              <a:extLst>
                <a:ext uri="{FF2B5EF4-FFF2-40B4-BE49-F238E27FC236}">
                  <a16:creationId xmlns:a16="http://schemas.microsoft.com/office/drawing/2014/main" id="{FC68E7E0-775C-7B49-81F6-92C2A53CA110}"/>
                </a:ext>
              </a:extLst>
            </p:cNvPr>
            <p:cNvSpPr/>
            <p:nvPr/>
          </p:nvSpPr>
          <p:spPr>
            <a:xfrm>
              <a:off x="18626415" y="1789730"/>
              <a:ext cx="60343" cy="60619"/>
            </a:xfrm>
            <a:custGeom>
              <a:avLst/>
              <a:gdLst>
                <a:gd name="connsiteX0" fmla="*/ 0 w 60343"/>
                <a:gd name="connsiteY0" fmla="*/ 28690 h 60619"/>
                <a:gd name="connsiteX1" fmla="*/ 31835 w 60343"/>
                <a:gd name="connsiteY1" fmla="*/ 60619 h 60619"/>
                <a:gd name="connsiteX2" fmla="*/ 60344 w 60343"/>
                <a:gd name="connsiteY2" fmla="*/ 31626 h 60619"/>
                <a:gd name="connsiteX3" fmla="*/ 28803 w 60343"/>
                <a:gd name="connsiteY3" fmla="*/ 0 h 6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43" h="60619">
                  <a:moveTo>
                    <a:pt x="0" y="28690"/>
                  </a:moveTo>
                  <a:lnTo>
                    <a:pt x="31835" y="60619"/>
                  </a:lnTo>
                  <a:lnTo>
                    <a:pt x="60344" y="31626"/>
                  </a:lnTo>
                  <a:lnTo>
                    <a:pt x="28803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670B6492-192E-7848-A49B-1B8D85A51171}"/>
                </a:ext>
              </a:extLst>
            </p:cNvPr>
            <p:cNvSpPr/>
            <p:nvPr/>
          </p:nvSpPr>
          <p:spPr>
            <a:xfrm>
              <a:off x="18533999" y="1820368"/>
              <a:ext cx="55886" cy="55554"/>
            </a:xfrm>
            <a:custGeom>
              <a:avLst/>
              <a:gdLst>
                <a:gd name="connsiteX0" fmla="*/ 26903 w 55886"/>
                <a:gd name="connsiteY0" fmla="*/ 0 h 55554"/>
                <a:gd name="connsiteX1" fmla="*/ 0 w 55886"/>
                <a:gd name="connsiteY1" fmla="*/ 26798 h 55554"/>
                <a:gd name="connsiteX2" fmla="*/ 29298 w 55886"/>
                <a:gd name="connsiteY2" fmla="*/ 55554 h 55554"/>
                <a:gd name="connsiteX3" fmla="*/ 55887 w 55886"/>
                <a:gd name="connsiteY3" fmla="*/ 29070 h 5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6" h="55554">
                  <a:moveTo>
                    <a:pt x="26903" y="0"/>
                  </a:moveTo>
                  <a:lnTo>
                    <a:pt x="0" y="26798"/>
                  </a:lnTo>
                  <a:lnTo>
                    <a:pt x="29298" y="55554"/>
                  </a:lnTo>
                  <a:lnTo>
                    <a:pt x="55887" y="2907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1" name="Freeform 780">
              <a:extLst>
                <a:ext uri="{FF2B5EF4-FFF2-40B4-BE49-F238E27FC236}">
                  <a16:creationId xmlns:a16="http://schemas.microsoft.com/office/drawing/2014/main" id="{DB9B09BD-5830-264D-8AD8-212F5DE19519}"/>
                </a:ext>
              </a:extLst>
            </p:cNvPr>
            <p:cNvSpPr/>
            <p:nvPr/>
          </p:nvSpPr>
          <p:spPr>
            <a:xfrm>
              <a:off x="18376705" y="1664291"/>
              <a:ext cx="56751" cy="56428"/>
            </a:xfrm>
            <a:custGeom>
              <a:avLst/>
              <a:gdLst>
                <a:gd name="connsiteX0" fmla="*/ 28556 w 56751"/>
                <a:gd name="connsiteY0" fmla="*/ 0 h 56428"/>
                <a:gd name="connsiteX1" fmla="*/ 0 w 56751"/>
                <a:gd name="connsiteY1" fmla="*/ 28452 h 56428"/>
                <a:gd name="connsiteX2" fmla="*/ 28499 w 56751"/>
                <a:gd name="connsiteY2" fmla="*/ 56429 h 56428"/>
                <a:gd name="connsiteX3" fmla="*/ 56752 w 56751"/>
                <a:gd name="connsiteY3" fmla="*/ 28281 h 5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51" h="56428">
                  <a:moveTo>
                    <a:pt x="28556" y="0"/>
                  </a:moveTo>
                  <a:lnTo>
                    <a:pt x="0" y="28452"/>
                  </a:lnTo>
                  <a:lnTo>
                    <a:pt x="28499" y="56429"/>
                  </a:lnTo>
                  <a:lnTo>
                    <a:pt x="56752" y="2828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2" name="Freeform 781">
              <a:extLst>
                <a:ext uri="{FF2B5EF4-FFF2-40B4-BE49-F238E27FC236}">
                  <a16:creationId xmlns:a16="http://schemas.microsoft.com/office/drawing/2014/main" id="{104C8BB2-2DF5-8540-A5E0-9FD770A4388F}"/>
                </a:ext>
              </a:extLst>
            </p:cNvPr>
            <p:cNvSpPr/>
            <p:nvPr/>
          </p:nvSpPr>
          <p:spPr>
            <a:xfrm>
              <a:off x="18626491" y="1534965"/>
              <a:ext cx="61085" cy="60742"/>
            </a:xfrm>
            <a:custGeom>
              <a:avLst/>
              <a:gdLst>
                <a:gd name="connsiteX0" fmla="*/ 28195 w 61085"/>
                <a:gd name="connsiteY0" fmla="*/ 60743 h 60742"/>
                <a:gd name="connsiteX1" fmla="*/ 61085 w 61085"/>
                <a:gd name="connsiteY1" fmla="*/ 27977 h 60742"/>
                <a:gd name="connsiteX2" fmla="*/ 32586 w 61085"/>
                <a:gd name="connsiteY2" fmla="*/ 0 h 60742"/>
                <a:gd name="connsiteX3" fmla="*/ 0 w 61085"/>
                <a:gd name="connsiteY3" fmla="*/ 32462 h 6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85" h="60742">
                  <a:moveTo>
                    <a:pt x="28195" y="60743"/>
                  </a:moveTo>
                  <a:lnTo>
                    <a:pt x="61085" y="27977"/>
                  </a:lnTo>
                  <a:lnTo>
                    <a:pt x="32586" y="0"/>
                  </a:lnTo>
                  <a:lnTo>
                    <a:pt x="0" y="3246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D2CB556A-49B2-E243-B9F7-1AC48B7C3549}"/>
                </a:ext>
              </a:extLst>
            </p:cNvPr>
            <p:cNvSpPr/>
            <p:nvPr/>
          </p:nvSpPr>
          <p:spPr>
            <a:xfrm>
              <a:off x="18564703" y="1473671"/>
              <a:ext cx="60429" cy="60077"/>
            </a:xfrm>
            <a:custGeom>
              <a:avLst/>
              <a:gdLst>
                <a:gd name="connsiteX0" fmla="*/ 28205 w 60429"/>
                <a:gd name="connsiteY0" fmla="*/ 60078 h 60077"/>
                <a:gd name="connsiteX1" fmla="*/ 60429 w 60429"/>
                <a:gd name="connsiteY1" fmla="*/ 27977 h 60077"/>
                <a:gd name="connsiteX2" fmla="*/ 31939 w 60429"/>
                <a:gd name="connsiteY2" fmla="*/ 0 h 60077"/>
                <a:gd name="connsiteX3" fmla="*/ 0 w 60429"/>
                <a:gd name="connsiteY3" fmla="*/ 31806 h 6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29" h="60077">
                  <a:moveTo>
                    <a:pt x="28205" y="60078"/>
                  </a:moveTo>
                  <a:lnTo>
                    <a:pt x="60429" y="27977"/>
                  </a:lnTo>
                  <a:lnTo>
                    <a:pt x="31939" y="0"/>
                  </a:lnTo>
                  <a:lnTo>
                    <a:pt x="0" y="31806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4" name="Freeform 783">
              <a:extLst>
                <a:ext uri="{FF2B5EF4-FFF2-40B4-BE49-F238E27FC236}">
                  <a16:creationId xmlns:a16="http://schemas.microsoft.com/office/drawing/2014/main" id="{741ED1B3-4EB7-A040-80DF-67E66F72D2B8}"/>
                </a:ext>
              </a:extLst>
            </p:cNvPr>
            <p:cNvSpPr/>
            <p:nvPr/>
          </p:nvSpPr>
          <p:spPr>
            <a:xfrm>
              <a:off x="18657366" y="1565603"/>
              <a:ext cx="62643" cy="62291"/>
            </a:xfrm>
            <a:custGeom>
              <a:avLst/>
              <a:gdLst>
                <a:gd name="connsiteX0" fmla="*/ 29412 w 62643"/>
                <a:gd name="connsiteY0" fmla="*/ 62292 h 62291"/>
                <a:gd name="connsiteX1" fmla="*/ 62644 w 62643"/>
                <a:gd name="connsiteY1" fmla="*/ 29184 h 62291"/>
                <a:gd name="connsiteX2" fmla="*/ 32918 w 62643"/>
                <a:gd name="connsiteY2" fmla="*/ 0 h 62291"/>
                <a:gd name="connsiteX3" fmla="*/ 0 w 62643"/>
                <a:gd name="connsiteY3" fmla="*/ 32795 h 62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43" h="62291">
                  <a:moveTo>
                    <a:pt x="29412" y="62292"/>
                  </a:moveTo>
                  <a:lnTo>
                    <a:pt x="62644" y="29184"/>
                  </a:lnTo>
                  <a:lnTo>
                    <a:pt x="32918" y="0"/>
                  </a:lnTo>
                  <a:lnTo>
                    <a:pt x="0" y="3279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46DF791C-D554-8D44-92E0-8DF418E6D88B}"/>
                </a:ext>
              </a:extLst>
            </p:cNvPr>
            <p:cNvSpPr/>
            <p:nvPr/>
          </p:nvSpPr>
          <p:spPr>
            <a:xfrm>
              <a:off x="18689467" y="1597457"/>
              <a:ext cx="61750" cy="61398"/>
            </a:xfrm>
            <a:custGeom>
              <a:avLst/>
              <a:gdLst>
                <a:gd name="connsiteX0" fmla="*/ 28195 w 61750"/>
                <a:gd name="connsiteY0" fmla="*/ 61399 h 61398"/>
                <a:gd name="connsiteX1" fmla="*/ 61750 w 61750"/>
                <a:gd name="connsiteY1" fmla="*/ 27967 h 61398"/>
                <a:gd name="connsiteX2" fmla="*/ 33251 w 61750"/>
                <a:gd name="connsiteY2" fmla="*/ 0 h 61398"/>
                <a:gd name="connsiteX3" fmla="*/ 0 w 61750"/>
                <a:gd name="connsiteY3" fmla="*/ 33127 h 6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50" h="61398">
                  <a:moveTo>
                    <a:pt x="28195" y="61399"/>
                  </a:moveTo>
                  <a:lnTo>
                    <a:pt x="61750" y="27967"/>
                  </a:lnTo>
                  <a:lnTo>
                    <a:pt x="33251" y="0"/>
                  </a:lnTo>
                  <a:lnTo>
                    <a:pt x="0" y="3312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6" name="Freeform 785">
              <a:extLst>
                <a:ext uri="{FF2B5EF4-FFF2-40B4-BE49-F238E27FC236}">
                  <a16:creationId xmlns:a16="http://schemas.microsoft.com/office/drawing/2014/main" id="{A6A5C8AD-FDF7-E94E-B5C4-EEEBB90D8498}"/>
                </a:ext>
              </a:extLst>
            </p:cNvPr>
            <p:cNvSpPr/>
            <p:nvPr/>
          </p:nvSpPr>
          <p:spPr>
            <a:xfrm>
              <a:off x="18532174" y="1441067"/>
              <a:ext cx="61750" cy="61721"/>
            </a:xfrm>
            <a:custGeom>
              <a:avLst/>
              <a:gdLst>
                <a:gd name="connsiteX0" fmla="*/ 61750 w 61750"/>
                <a:gd name="connsiteY0" fmla="*/ 29944 h 61721"/>
                <a:gd name="connsiteX1" fmla="*/ 31255 w 61750"/>
                <a:gd name="connsiteY1" fmla="*/ 0 h 61721"/>
                <a:gd name="connsiteX2" fmla="*/ 0 w 61750"/>
                <a:gd name="connsiteY2" fmla="*/ 31787 h 61721"/>
                <a:gd name="connsiteX3" fmla="*/ 29849 w 61750"/>
                <a:gd name="connsiteY3" fmla="*/ 61722 h 6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50" h="61721">
                  <a:moveTo>
                    <a:pt x="61750" y="29944"/>
                  </a:moveTo>
                  <a:lnTo>
                    <a:pt x="31255" y="0"/>
                  </a:lnTo>
                  <a:lnTo>
                    <a:pt x="0" y="31787"/>
                  </a:lnTo>
                  <a:lnTo>
                    <a:pt x="29849" y="6172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BB558738-DBE6-C945-B61E-73D595A68BBB}"/>
                </a:ext>
              </a:extLst>
            </p:cNvPr>
            <p:cNvSpPr/>
            <p:nvPr/>
          </p:nvSpPr>
          <p:spPr>
            <a:xfrm>
              <a:off x="18595587" y="1504309"/>
              <a:ext cx="60781" cy="60429"/>
            </a:xfrm>
            <a:custGeom>
              <a:avLst/>
              <a:gdLst>
                <a:gd name="connsiteX0" fmla="*/ 28214 w 60781"/>
                <a:gd name="connsiteY0" fmla="*/ 60429 h 60429"/>
                <a:gd name="connsiteX1" fmla="*/ 60781 w 60781"/>
                <a:gd name="connsiteY1" fmla="*/ 27996 h 60429"/>
                <a:gd name="connsiteX2" fmla="*/ 32263 w 60781"/>
                <a:gd name="connsiteY2" fmla="*/ 0 h 60429"/>
                <a:gd name="connsiteX3" fmla="*/ 0 w 60781"/>
                <a:gd name="connsiteY3" fmla="*/ 32130 h 6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81" h="60429">
                  <a:moveTo>
                    <a:pt x="28214" y="60429"/>
                  </a:moveTo>
                  <a:lnTo>
                    <a:pt x="60781" y="27996"/>
                  </a:lnTo>
                  <a:lnTo>
                    <a:pt x="32263" y="0"/>
                  </a:lnTo>
                  <a:lnTo>
                    <a:pt x="0" y="3213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8" name="Freeform 787">
              <a:extLst>
                <a:ext uri="{FF2B5EF4-FFF2-40B4-BE49-F238E27FC236}">
                  <a16:creationId xmlns:a16="http://schemas.microsoft.com/office/drawing/2014/main" id="{B148B10F-9D00-A548-A1C1-D715779C9497}"/>
                </a:ext>
              </a:extLst>
            </p:cNvPr>
            <p:cNvSpPr/>
            <p:nvPr/>
          </p:nvSpPr>
          <p:spPr>
            <a:xfrm>
              <a:off x="18377048" y="1601980"/>
              <a:ext cx="56675" cy="56941"/>
            </a:xfrm>
            <a:custGeom>
              <a:avLst/>
              <a:gdLst>
                <a:gd name="connsiteX0" fmla="*/ 56676 w 56675"/>
                <a:gd name="connsiteY0" fmla="*/ 28594 h 56941"/>
                <a:gd name="connsiteX1" fmla="*/ 28157 w 56675"/>
                <a:gd name="connsiteY1" fmla="*/ 0 h 56941"/>
                <a:gd name="connsiteX2" fmla="*/ 0 w 56675"/>
                <a:gd name="connsiteY2" fmla="*/ 28632 h 56941"/>
                <a:gd name="connsiteX3" fmla="*/ 28224 w 56675"/>
                <a:gd name="connsiteY3" fmla="*/ 56942 h 5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75" h="56941">
                  <a:moveTo>
                    <a:pt x="56676" y="28594"/>
                  </a:moveTo>
                  <a:lnTo>
                    <a:pt x="28157" y="0"/>
                  </a:lnTo>
                  <a:lnTo>
                    <a:pt x="0" y="28632"/>
                  </a:lnTo>
                  <a:lnTo>
                    <a:pt x="28224" y="5694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FEFA71C2-FCA5-E34D-86D4-8507511931E8}"/>
                </a:ext>
              </a:extLst>
            </p:cNvPr>
            <p:cNvSpPr/>
            <p:nvPr/>
          </p:nvSpPr>
          <p:spPr>
            <a:xfrm>
              <a:off x="18407875" y="1570278"/>
              <a:ext cx="57350" cy="57616"/>
            </a:xfrm>
            <a:custGeom>
              <a:avLst/>
              <a:gdLst>
                <a:gd name="connsiteX0" fmla="*/ 57350 w 57350"/>
                <a:gd name="connsiteY0" fmla="*/ 28917 h 57616"/>
                <a:gd name="connsiteX1" fmla="*/ 28509 w 57350"/>
                <a:gd name="connsiteY1" fmla="*/ 0 h 57616"/>
                <a:gd name="connsiteX2" fmla="*/ 0 w 57350"/>
                <a:gd name="connsiteY2" fmla="*/ 28994 h 57616"/>
                <a:gd name="connsiteX3" fmla="*/ 28547 w 57350"/>
                <a:gd name="connsiteY3" fmla="*/ 57616 h 5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50" h="57616">
                  <a:moveTo>
                    <a:pt x="57350" y="28917"/>
                  </a:moveTo>
                  <a:lnTo>
                    <a:pt x="28509" y="0"/>
                  </a:lnTo>
                  <a:lnTo>
                    <a:pt x="0" y="28994"/>
                  </a:lnTo>
                  <a:lnTo>
                    <a:pt x="28547" y="57616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0" name="Freeform 789">
              <a:extLst>
                <a:ext uri="{FF2B5EF4-FFF2-40B4-BE49-F238E27FC236}">
                  <a16:creationId xmlns:a16="http://schemas.microsoft.com/office/drawing/2014/main" id="{5F120E1F-F123-B84E-996C-8D1208071CFD}"/>
                </a:ext>
              </a:extLst>
            </p:cNvPr>
            <p:cNvSpPr/>
            <p:nvPr/>
          </p:nvSpPr>
          <p:spPr>
            <a:xfrm>
              <a:off x="18345802" y="1633331"/>
              <a:ext cx="56780" cy="56742"/>
            </a:xfrm>
            <a:custGeom>
              <a:avLst/>
              <a:gdLst>
                <a:gd name="connsiteX0" fmla="*/ 28585 w 56780"/>
                <a:gd name="connsiteY0" fmla="*/ 0 h 56742"/>
                <a:gd name="connsiteX1" fmla="*/ 0 w 56780"/>
                <a:gd name="connsiteY1" fmla="*/ 29070 h 56742"/>
                <a:gd name="connsiteX2" fmla="*/ 28195 w 56780"/>
                <a:gd name="connsiteY2" fmla="*/ 56742 h 56742"/>
                <a:gd name="connsiteX3" fmla="*/ 56780 w 56780"/>
                <a:gd name="connsiteY3" fmla="*/ 28271 h 5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80" h="56742">
                  <a:moveTo>
                    <a:pt x="28585" y="0"/>
                  </a:moveTo>
                  <a:lnTo>
                    <a:pt x="0" y="29070"/>
                  </a:lnTo>
                  <a:lnTo>
                    <a:pt x="28195" y="56742"/>
                  </a:lnTo>
                  <a:lnTo>
                    <a:pt x="56780" y="2827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7BA52FB5-58A0-F347-9252-9E1BBBA873F8}"/>
                </a:ext>
              </a:extLst>
            </p:cNvPr>
            <p:cNvSpPr/>
            <p:nvPr/>
          </p:nvSpPr>
          <p:spPr>
            <a:xfrm>
              <a:off x="18501346" y="1475562"/>
              <a:ext cx="57987" cy="58243"/>
            </a:xfrm>
            <a:custGeom>
              <a:avLst/>
              <a:gdLst>
                <a:gd name="connsiteX0" fmla="*/ 57987 w 57987"/>
                <a:gd name="connsiteY0" fmla="*/ 29906 h 58243"/>
                <a:gd name="connsiteX1" fmla="*/ 28167 w 57987"/>
                <a:gd name="connsiteY1" fmla="*/ 0 h 58243"/>
                <a:gd name="connsiteX2" fmla="*/ 0 w 57987"/>
                <a:gd name="connsiteY2" fmla="*/ 28642 h 58243"/>
                <a:gd name="connsiteX3" fmla="*/ 29526 w 57987"/>
                <a:gd name="connsiteY3" fmla="*/ 58244 h 5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87" h="58243">
                  <a:moveTo>
                    <a:pt x="57987" y="29906"/>
                  </a:moveTo>
                  <a:lnTo>
                    <a:pt x="28167" y="0"/>
                  </a:lnTo>
                  <a:lnTo>
                    <a:pt x="0" y="28642"/>
                  </a:lnTo>
                  <a:lnTo>
                    <a:pt x="29526" y="5824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2" name="Freeform 791">
              <a:extLst>
                <a:ext uri="{FF2B5EF4-FFF2-40B4-BE49-F238E27FC236}">
                  <a16:creationId xmlns:a16="http://schemas.microsoft.com/office/drawing/2014/main" id="{79BABDD1-0032-D045-A507-5F13F426E60D}"/>
                </a:ext>
              </a:extLst>
            </p:cNvPr>
            <p:cNvSpPr/>
            <p:nvPr/>
          </p:nvSpPr>
          <p:spPr>
            <a:xfrm>
              <a:off x="18469873" y="1506913"/>
              <a:ext cx="58310" cy="58585"/>
            </a:xfrm>
            <a:custGeom>
              <a:avLst/>
              <a:gdLst>
                <a:gd name="connsiteX0" fmla="*/ 58310 w 58310"/>
                <a:gd name="connsiteY0" fmla="*/ 29583 h 58585"/>
                <a:gd name="connsiteX1" fmla="*/ 28813 w 58310"/>
                <a:gd name="connsiteY1" fmla="*/ 0 h 58585"/>
                <a:gd name="connsiteX2" fmla="*/ 0 w 58310"/>
                <a:gd name="connsiteY2" fmla="*/ 29298 h 58585"/>
                <a:gd name="connsiteX3" fmla="*/ 29193 w 58310"/>
                <a:gd name="connsiteY3" fmla="*/ 58586 h 5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10" h="58585">
                  <a:moveTo>
                    <a:pt x="58310" y="29583"/>
                  </a:moveTo>
                  <a:lnTo>
                    <a:pt x="28813" y="0"/>
                  </a:lnTo>
                  <a:lnTo>
                    <a:pt x="0" y="29298"/>
                  </a:lnTo>
                  <a:lnTo>
                    <a:pt x="29193" y="58586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3" name="Freeform 792">
              <a:extLst>
                <a:ext uri="{FF2B5EF4-FFF2-40B4-BE49-F238E27FC236}">
                  <a16:creationId xmlns:a16="http://schemas.microsoft.com/office/drawing/2014/main" id="{2172234D-C9C6-2A44-9375-D2CBE77C3603}"/>
                </a:ext>
              </a:extLst>
            </p:cNvPr>
            <p:cNvSpPr/>
            <p:nvPr/>
          </p:nvSpPr>
          <p:spPr>
            <a:xfrm>
              <a:off x="18439045" y="1538928"/>
              <a:ext cx="57331" cy="57587"/>
            </a:xfrm>
            <a:custGeom>
              <a:avLst/>
              <a:gdLst>
                <a:gd name="connsiteX0" fmla="*/ 57331 w 57331"/>
                <a:gd name="connsiteY0" fmla="*/ 29250 h 57587"/>
                <a:gd name="connsiteX1" fmla="*/ 28157 w 57331"/>
                <a:gd name="connsiteY1" fmla="*/ 0 h 57587"/>
                <a:gd name="connsiteX2" fmla="*/ 0 w 57331"/>
                <a:gd name="connsiteY2" fmla="*/ 28632 h 57587"/>
                <a:gd name="connsiteX3" fmla="*/ 28880 w 57331"/>
                <a:gd name="connsiteY3" fmla="*/ 57588 h 5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31" h="57587">
                  <a:moveTo>
                    <a:pt x="57331" y="29250"/>
                  </a:moveTo>
                  <a:lnTo>
                    <a:pt x="28157" y="0"/>
                  </a:lnTo>
                  <a:lnTo>
                    <a:pt x="0" y="28632"/>
                  </a:lnTo>
                  <a:lnTo>
                    <a:pt x="28880" y="5758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4" name="Freeform 793">
              <a:extLst>
                <a:ext uri="{FF2B5EF4-FFF2-40B4-BE49-F238E27FC236}">
                  <a16:creationId xmlns:a16="http://schemas.microsoft.com/office/drawing/2014/main" id="{944EBADF-2962-1D45-8048-5D14D0915AF3}"/>
                </a:ext>
              </a:extLst>
            </p:cNvPr>
            <p:cNvSpPr/>
            <p:nvPr/>
          </p:nvSpPr>
          <p:spPr>
            <a:xfrm>
              <a:off x="18866868" y="1357341"/>
              <a:ext cx="57863" cy="57839"/>
            </a:xfrm>
            <a:custGeom>
              <a:avLst/>
              <a:gdLst>
                <a:gd name="connsiteX0" fmla="*/ 0 w 57863"/>
                <a:gd name="connsiteY0" fmla="*/ 28343 h 57839"/>
                <a:gd name="connsiteX1" fmla="*/ 29412 w 57863"/>
                <a:gd name="connsiteY1" fmla="*/ 57840 h 57839"/>
                <a:gd name="connsiteX2" fmla="*/ 57863 w 57863"/>
                <a:gd name="connsiteY2" fmla="*/ 29492 h 57839"/>
                <a:gd name="connsiteX3" fmla="*/ 28452 w 57863"/>
                <a:gd name="connsiteY3" fmla="*/ 0 h 5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63" h="57839">
                  <a:moveTo>
                    <a:pt x="0" y="28343"/>
                  </a:moveTo>
                  <a:lnTo>
                    <a:pt x="29412" y="57840"/>
                  </a:lnTo>
                  <a:lnTo>
                    <a:pt x="57863" y="29492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5" name="Freeform 794">
              <a:extLst>
                <a:ext uri="{FF2B5EF4-FFF2-40B4-BE49-F238E27FC236}">
                  <a16:creationId xmlns:a16="http://schemas.microsoft.com/office/drawing/2014/main" id="{AFD2DA4B-9620-A448-AF49-65A3C1825FB4}"/>
                </a:ext>
              </a:extLst>
            </p:cNvPr>
            <p:cNvSpPr/>
            <p:nvPr/>
          </p:nvSpPr>
          <p:spPr>
            <a:xfrm>
              <a:off x="18679755" y="1358155"/>
              <a:ext cx="56998" cy="56968"/>
            </a:xfrm>
            <a:custGeom>
              <a:avLst/>
              <a:gdLst>
                <a:gd name="connsiteX0" fmla="*/ 0 w 56998"/>
                <a:gd name="connsiteY0" fmla="*/ 28697 h 56968"/>
                <a:gd name="connsiteX1" fmla="*/ 28195 w 56998"/>
                <a:gd name="connsiteY1" fmla="*/ 56968 h 56968"/>
                <a:gd name="connsiteX2" fmla="*/ 56999 w 56998"/>
                <a:gd name="connsiteY2" fmla="*/ 28279 h 56968"/>
                <a:gd name="connsiteX3" fmla="*/ 28803 w 56998"/>
                <a:gd name="connsiteY3" fmla="*/ 0 h 5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98" h="56968">
                  <a:moveTo>
                    <a:pt x="0" y="28697"/>
                  </a:moveTo>
                  <a:lnTo>
                    <a:pt x="28195" y="56968"/>
                  </a:lnTo>
                  <a:lnTo>
                    <a:pt x="56999" y="28279"/>
                  </a:lnTo>
                  <a:lnTo>
                    <a:pt x="28803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6" name="Freeform 795">
              <a:extLst>
                <a:ext uri="{FF2B5EF4-FFF2-40B4-BE49-F238E27FC236}">
                  <a16:creationId xmlns:a16="http://schemas.microsoft.com/office/drawing/2014/main" id="{1742C003-3773-5A41-8795-636DC4FD1EF2}"/>
                </a:ext>
              </a:extLst>
            </p:cNvPr>
            <p:cNvSpPr/>
            <p:nvPr/>
          </p:nvSpPr>
          <p:spPr>
            <a:xfrm>
              <a:off x="18742399" y="1295446"/>
              <a:ext cx="57312" cy="57276"/>
            </a:xfrm>
            <a:custGeom>
              <a:avLst/>
              <a:gdLst>
                <a:gd name="connsiteX0" fmla="*/ 0 w 57312"/>
                <a:gd name="connsiteY0" fmla="*/ 29001 h 57276"/>
                <a:gd name="connsiteX1" fmla="*/ 28195 w 57312"/>
                <a:gd name="connsiteY1" fmla="*/ 57276 h 57276"/>
                <a:gd name="connsiteX2" fmla="*/ 57312 w 57312"/>
                <a:gd name="connsiteY2" fmla="*/ 28275 h 57276"/>
                <a:gd name="connsiteX3" fmla="*/ 29117 w 57312"/>
                <a:gd name="connsiteY3" fmla="*/ 0 h 5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12" h="57276">
                  <a:moveTo>
                    <a:pt x="0" y="29001"/>
                  </a:moveTo>
                  <a:lnTo>
                    <a:pt x="28195" y="57276"/>
                  </a:lnTo>
                  <a:lnTo>
                    <a:pt x="57312" y="28275"/>
                  </a:lnTo>
                  <a:lnTo>
                    <a:pt x="29117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119F6FB7-0545-C54C-9863-F3F81DF4FE9A}"/>
                </a:ext>
              </a:extLst>
            </p:cNvPr>
            <p:cNvSpPr/>
            <p:nvPr/>
          </p:nvSpPr>
          <p:spPr>
            <a:xfrm>
              <a:off x="18648604" y="1389532"/>
              <a:ext cx="56647" cy="56618"/>
            </a:xfrm>
            <a:custGeom>
              <a:avLst/>
              <a:gdLst>
                <a:gd name="connsiteX0" fmla="*/ 0 w 56647"/>
                <a:gd name="connsiteY0" fmla="*/ 28347 h 56618"/>
                <a:gd name="connsiteX1" fmla="*/ 28195 w 56647"/>
                <a:gd name="connsiteY1" fmla="*/ 56619 h 56618"/>
                <a:gd name="connsiteX2" fmla="*/ 56647 w 56647"/>
                <a:gd name="connsiteY2" fmla="*/ 28271 h 56618"/>
                <a:gd name="connsiteX3" fmla="*/ 28452 w 56647"/>
                <a:gd name="connsiteY3" fmla="*/ 0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0" y="28347"/>
                  </a:moveTo>
                  <a:lnTo>
                    <a:pt x="28195" y="56619"/>
                  </a:lnTo>
                  <a:lnTo>
                    <a:pt x="56647" y="28271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8" name="Freeform 797">
              <a:extLst>
                <a:ext uri="{FF2B5EF4-FFF2-40B4-BE49-F238E27FC236}">
                  <a16:creationId xmlns:a16="http://schemas.microsoft.com/office/drawing/2014/main" id="{30CA057F-72D7-6542-9A10-4EBD12DEFC70}"/>
                </a:ext>
              </a:extLst>
            </p:cNvPr>
            <p:cNvSpPr/>
            <p:nvPr/>
          </p:nvSpPr>
          <p:spPr>
            <a:xfrm>
              <a:off x="18835993" y="1326374"/>
              <a:ext cx="56647" cy="56619"/>
            </a:xfrm>
            <a:custGeom>
              <a:avLst/>
              <a:gdLst>
                <a:gd name="connsiteX0" fmla="*/ 0 w 56647"/>
                <a:gd name="connsiteY0" fmla="*/ 28344 h 56619"/>
                <a:gd name="connsiteX1" fmla="*/ 28186 w 56647"/>
                <a:gd name="connsiteY1" fmla="*/ 56620 h 56619"/>
                <a:gd name="connsiteX2" fmla="*/ 56647 w 56647"/>
                <a:gd name="connsiteY2" fmla="*/ 28275 h 56619"/>
                <a:gd name="connsiteX3" fmla="*/ 28452 w 56647"/>
                <a:gd name="connsiteY3" fmla="*/ 0 h 5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9">
                  <a:moveTo>
                    <a:pt x="0" y="28344"/>
                  </a:moveTo>
                  <a:lnTo>
                    <a:pt x="28186" y="56620"/>
                  </a:lnTo>
                  <a:lnTo>
                    <a:pt x="56647" y="28275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9" name="Freeform 798">
              <a:extLst>
                <a:ext uri="{FF2B5EF4-FFF2-40B4-BE49-F238E27FC236}">
                  <a16:creationId xmlns:a16="http://schemas.microsoft.com/office/drawing/2014/main" id="{AC1BEF7A-B04D-244F-936C-5D6093CA4A1F}"/>
                </a:ext>
              </a:extLst>
            </p:cNvPr>
            <p:cNvSpPr/>
            <p:nvPr/>
          </p:nvSpPr>
          <p:spPr>
            <a:xfrm>
              <a:off x="18774205" y="1264420"/>
              <a:ext cx="56656" cy="56618"/>
            </a:xfrm>
            <a:custGeom>
              <a:avLst/>
              <a:gdLst>
                <a:gd name="connsiteX0" fmla="*/ 0 w 56656"/>
                <a:gd name="connsiteY0" fmla="*/ 28344 h 56618"/>
                <a:gd name="connsiteX1" fmla="*/ 28195 w 56656"/>
                <a:gd name="connsiteY1" fmla="*/ 56619 h 56618"/>
                <a:gd name="connsiteX2" fmla="*/ 56657 w 56656"/>
                <a:gd name="connsiteY2" fmla="*/ 28275 h 56618"/>
                <a:gd name="connsiteX3" fmla="*/ 28461 w 56656"/>
                <a:gd name="connsiteY3" fmla="*/ 0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56" h="56618">
                  <a:moveTo>
                    <a:pt x="0" y="28344"/>
                  </a:moveTo>
                  <a:lnTo>
                    <a:pt x="28195" y="56619"/>
                  </a:lnTo>
                  <a:lnTo>
                    <a:pt x="56657" y="28275"/>
                  </a:lnTo>
                  <a:lnTo>
                    <a:pt x="2846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0" name="Freeform 799">
              <a:extLst>
                <a:ext uri="{FF2B5EF4-FFF2-40B4-BE49-F238E27FC236}">
                  <a16:creationId xmlns:a16="http://schemas.microsoft.com/office/drawing/2014/main" id="{97D479CD-21D9-0B43-B270-62CB95E4210A}"/>
                </a:ext>
              </a:extLst>
            </p:cNvPr>
            <p:cNvSpPr/>
            <p:nvPr/>
          </p:nvSpPr>
          <p:spPr>
            <a:xfrm>
              <a:off x="18805090" y="1295386"/>
              <a:ext cx="56666" cy="56640"/>
            </a:xfrm>
            <a:custGeom>
              <a:avLst/>
              <a:gdLst>
                <a:gd name="connsiteX0" fmla="*/ 0 w 56666"/>
                <a:gd name="connsiteY0" fmla="*/ 28344 h 56640"/>
                <a:gd name="connsiteX1" fmla="*/ 28214 w 56666"/>
                <a:gd name="connsiteY1" fmla="*/ 56640 h 56640"/>
                <a:gd name="connsiteX2" fmla="*/ 56666 w 56666"/>
                <a:gd name="connsiteY2" fmla="*/ 28296 h 56640"/>
                <a:gd name="connsiteX3" fmla="*/ 28452 w 56666"/>
                <a:gd name="connsiteY3" fmla="*/ 0 h 5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66" h="56640">
                  <a:moveTo>
                    <a:pt x="0" y="28344"/>
                  </a:moveTo>
                  <a:lnTo>
                    <a:pt x="28214" y="56640"/>
                  </a:lnTo>
                  <a:lnTo>
                    <a:pt x="56666" y="28296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9214F18F-BB7A-8848-A251-F2EF84F2DD35}"/>
                </a:ext>
              </a:extLst>
            </p:cNvPr>
            <p:cNvSpPr/>
            <p:nvPr/>
          </p:nvSpPr>
          <p:spPr>
            <a:xfrm>
              <a:off x="18711257" y="1327129"/>
              <a:ext cx="56647" cy="56615"/>
            </a:xfrm>
            <a:custGeom>
              <a:avLst/>
              <a:gdLst>
                <a:gd name="connsiteX0" fmla="*/ 0 w 56647"/>
                <a:gd name="connsiteY0" fmla="*/ 28344 h 56615"/>
                <a:gd name="connsiteX1" fmla="*/ 28195 w 56647"/>
                <a:gd name="connsiteY1" fmla="*/ 56616 h 56615"/>
                <a:gd name="connsiteX2" fmla="*/ 56647 w 56647"/>
                <a:gd name="connsiteY2" fmla="*/ 28275 h 56615"/>
                <a:gd name="connsiteX3" fmla="*/ 28452 w 56647"/>
                <a:gd name="connsiteY3" fmla="*/ 0 h 5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5">
                  <a:moveTo>
                    <a:pt x="0" y="28344"/>
                  </a:moveTo>
                  <a:lnTo>
                    <a:pt x="28195" y="56616"/>
                  </a:lnTo>
                  <a:lnTo>
                    <a:pt x="56647" y="28275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2" name="Freeform 801">
              <a:extLst>
                <a:ext uri="{FF2B5EF4-FFF2-40B4-BE49-F238E27FC236}">
                  <a16:creationId xmlns:a16="http://schemas.microsoft.com/office/drawing/2014/main" id="{12A788FA-E515-F14B-844A-BD6A9353A5E6}"/>
                </a:ext>
              </a:extLst>
            </p:cNvPr>
            <p:cNvSpPr/>
            <p:nvPr/>
          </p:nvSpPr>
          <p:spPr>
            <a:xfrm>
              <a:off x="18804244" y="1545609"/>
              <a:ext cx="57435" cy="57407"/>
            </a:xfrm>
            <a:custGeom>
              <a:avLst/>
              <a:gdLst>
                <a:gd name="connsiteX0" fmla="*/ 57436 w 57435"/>
                <a:gd name="connsiteY0" fmla="*/ 29070 h 57407"/>
                <a:gd name="connsiteX1" fmla="*/ 28452 w 57435"/>
                <a:gd name="connsiteY1" fmla="*/ 0 h 57407"/>
                <a:gd name="connsiteX2" fmla="*/ 0 w 57435"/>
                <a:gd name="connsiteY2" fmla="*/ 28338 h 57407"/>
                <a:gd name="connsiteX3" fmla="*/ 28984 w 57435"/>
                <a:gd name="connsiteY3" fmla="*/ 57407 h 5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35" h="57407">
                  <a:moveTo>
                    <a:pt x="57436" y="29070"/>
                  </a:moveTo>
                  <a:lnTo>
                    <a:pt x="28452" y="0"/>
                  </a:lnTo>
                  <a:lnTo>
                    <a:pt x="0" y="28338"/>
                  </a:lnTo>
                  <a:lnTo>
                    <a:pt x="28984" y="5740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745F8E3B-B71E-964E-8F83-B910207274DD}"/>
                </a:ext>
              </a:extLst>
            </p:cNvPr>
            <p:cNvSpPr/>
            <p:nvPr/>
          </p:nvSpPr>
          <p:spPr>
            <a:xfrm>
              <a:off x="18835385" y="1514230"/>
              <a:ext cx="57796" cy="57759"/>
            </a:xfrm>
            <a:custGeom>
              <a:avLst/>
              <a:gdLst>
                <a:gd name="connsiteX0" fmla="*/ 57797 w 57796"/>
                <a:gd name="connsiteY0" fmla="*/ 29070 h 57759"/>
                <a:gd name="connsiteX1" fmla="*/ 28813 w 57796"/>
                <a:gd name="connsiteY1" fmla="*/ 0 h 57759"/>
                <a:gd name="connsiteX2" fmla="*/ 0 w 57796"/>
                <a:gd name="connsiteY2" fmla="*/ 28690 h 57759"/>
                <a:gd name="connsiteX3" fmla="*/ 28994 w 57796"/>
                <a:gd name="connsiteY3" fmla="*/ 57759 h 57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96" h="57759">
                  <a:moveTo>
                    <a:pt x="57797" y="29070"/>
                  </a:moveTo>
                  <a:lnTo>
                    <a:pt x="28813" y="0"/>
                  </a:lnTo>
                  <a:lnTo>
                    <a:pt x="0" y="28690"/>
                  </a:lnTo>
                  <a:lnTo>
                    <a:pt x="28994" y="5775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4" name="Freeform 803">
              <a:extLst>
                <a:ext uri="{FF2B5EF4-FFF2-40B4-BE49-F238E27FC236}">
                  <a16:creationId xmlns:a16="http://schemas.microsoft.com/office/drawing/2014/main" id="{F092D84C-13DD-E745-8012-0F9996C7923A}"/>
                </a:ext>
              </a:extLst>
            </p:cNvPr>
            <p:cNvSpPr/>
            <p:nvPr/>
          </p:nvSpPr>
          <p:spPr>
            <a:xfrm>
              <a:off x="18773359" y="1514639"/>
              <a:ext cx="56656" cy="56618"/>
            </a:xfrm>
            <a:custGeom>
              <a:avLst/>
              <a:gdLst>
                <a:gd name="connsiteX0" fmla="*/ 56657 w 56656"/>
                <a:gd name="connsiteY0" fmla="*/ 28281 h 56618"/>
                <a:gd name="connsiteX1" fmla="*/ 28452 w 56656"/>
                <a:gd name="connsiteY1" fmla="*/ 0 h 56618"/>
                <a:gd name="connsiteX2" fmla="*/ 0 w 56656"/>
                <a:gd name="connsiteY2" fmla="*/ 28347 h 56618"/>
                <a:gd name="connsiteX3" fmla="*/ 28195 w 56656"/>
                <a:gd name="connsiteY3" fmla="*/ 56619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56" h="56618">
                  <a:moveTo>
                    <a:pt x="56657" y="28281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8195" y="5661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150694CB-A617-DA42-8E34-C7686C2C991F}"/>
                </a:ext>
              </a:extLst>
            </p:cNvPr>
            <p:cNvSpPr/>
            <p:nvPr/>
          </p:nvSpPr>
          <p:spPr>
            <a:xfrm>
              <a:off x="18679479" y="1420502"/>
              <a:ext cx="56675" cy="56637"/>
            </a:xfrm>
            <a:custGeom>
              <a:avLst/>
              <a:gdLst>
                <a:gd name="connsiteX0" fmla="*/ 56676 w 56675"/>
                <a:gd name="connsiteY0" fmla="*/ 28290 h 56637"/>
                <a:gd name="connsiteX1" fmla="*/ 28461 w 56675"/>
                <a:gd name="connsiteY1" fmla="*/ 0 h 56637"/>
                <a:gd name="connsiteX2" fmla="*/ 0 w 56675"/>
                <a:gd name="connsiteY2" fmla="*/ 28338 h 56637"/>
                <a:gd name="connsiteX3" fmla="*/ 28224 w 56675"/>
                <a:gd name="connsiteY3" fmla="*/ 56638 h 5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75" h="56637">
                  <a:moveTo>
                    <a:pt x="56676" y="28290"/>
                  </a:moveTo>
                  <a:lnTo>
                    <a:pt x="28461" y="0"/>
                  </a:lnTo>
                  <a:lnTo>
                    <a:pt x="0" y="28338"/>
                  </a:lnTo>
                  <a:lnTo>
                    <a:pt x="28224" y="5663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6" name="Freeform 805">
              <a:extLst>
                <a:ext uri="{FF2B5EF4-FFF2-40B4-BE49-F238E27FC236}">
                  <a16:creationId xmlns:a16="http://schemas.microsoft.com/office/drawing/2014/main" id="{81EF11A8-AB0C-9A47-9A36-D044B74C1F0D}"/>
                </a:ext>
              </a:extLst>
            </p:cNvPr>
            <p:cNvSpPr/>
            <p:nvPr/>
          </p:nvSpPr>
          <p:spPr>
            <a:xfrm>
              <a:off x="18710383" y="1451491"/>
              <a:ext cx="56656" cy="56609"/>
            </a:xfrm>
            <a:custGeom>
              <a:avLst/>
              <a:gdLst>
                <a:gd name="connsiteX0" fmla="*/ 56657 w 56656"/>
                <a:gd name="connsiteY0" fmla="*/ 28271 h 56609"/>
                <a:gd name="connsiteX1" fmla="*/ 28452 w 56656"/>
                <a:gd name="connsiteY1" fmla="*/ 0 h 56609"/>
                <a:gd name="connsiteX2" fmla="*/ 0 w 56656"/>
                <a:gd name="connsiteY2" fmla="*/ 28338 h 56609"/>
                <a:gd name="connsiteX3" fmla="*/ 28195 w 56656"/>
                <a:gd name="connsiteY3" fmla="*/ 56609 h 5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56" h="56609">
                  <a:moveTo>
                    <a:pt x="56657" y="28271"/>
                  </a:moveTo>
                  <a:lnTo>
                    <a:pt x="28452" y="0"/>
                  </a:lnTo>
                  <a:lnTo>
                    <a:pt x="0" y="28338"/>
                  </a:lnTo>
                  <a:lnTo>
                    <a:pt x="28195" y="5660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B143780B-8127-1B4A-9761-4FF3EA3D0785}"/>
                </a:ext>
              </a:extLst>
            </p:cNvPr>
            <p:cNvSpPr/>
            <p:nvPr/>
          </p:nvSpPr>
          <p:spPr>
            <a:xfrm>
              <a:off x="18741268" y="1482452"/>
              <a:ext cx="57863" cy="57835"/>
            </a:xfrm>
            <a:custGeom>
              <a:avLst/>
              <a:gdLst>
                <a:gd name="connsiteX0" fmla="*/ 57864 w 57863"/>
                <a:gd name="connsiteY0" fmla="*/ 29497 h 57835"/>
                <a:gd name="connsiteX1" fmla="*/ 28452 w 57863"/>
                <a:gd name="connsiteY1" fmla="*/ 0 h 57835"/>
                <a:gd name="connsiteX2" fmla="*/ 0 w 57863"/>
                <a:gd name="connsiteY2" fmla="*/ 28347 h 57835"/>
                <a:gd name="connsiteX3" fmla="*/ 29412 w 57863"/>
                <a:gd name="connsiteY3" fmla="*/ 57835 h 5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63" h="57835">
                  <a:moveTo>
                    <a:pt x="57864" y="29497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9412" y="5783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8" name="Freeform 807">
              <a:extLst>
                <a:ext uri="{FF2B5EF4-FFF2-40B4-BE49-F238E27FC236}">
                  <a16:creationId xmlns:a16="http://schemas.microsoft.com/office/drawing/2014/main" id="{EC27198B-2CE9-1744-A878-6D07A3012F23}"/>
                </a:ext>
              </a:extLst>
            </p:cNvPr>
            <p:cNvSpPr/>
            <p:nvPr/>
          </p:nvSpPr>
          <p:spPr>
            <a:xfrm>
              <a:off x="18804177" y="1357401"/>
              <a:ext cx="57312" cy="57276"/>
            </a:xfrm>
            <a:custGeom>
              <a:avLst/>
              <a:gdLst>
                <a:gd name="connsiteX0" fmla="*/ 0 w 57312"/>
                <a:gd name="connsiteY0" fmla="*/ 29005 h 57276"/>
                <a:gd name="connsiteX1" fmla="*/ 28195 w 57312"/>
                <a:gd name="connsiteY1" fmla="*/ 57276 h 57276"/>
                <a:gd name="connsiteX2" fmla="*/ 57312 w 57312"/>
                <a:gd name="connsiteY2" fmla="*/ 28273 h 57276"/>
                <a:gd name="connsiteX3" fmla="*/ 29117 w 57312"/>
                <a:gd name="connsiteY3" fmla="*/ 0 h 5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12" h="57276">
                  <a:moveTo>
                    <a:pt x="0" y="29005"/>
                  </a:moveTo>
                  <a:lnTo>
                    <a:pt x="28195" y="57276"/>
                  </a:lnTo>
                  <a:lnTo>
                    <a:pt x="57312" y="28273"/>
                  </a:lnTo>
                  <a:lnTo>
                    <a:pt x="29117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9" name="Freeform 808">
              <a:extLst>
                <a:ext uri="{FF2B5EF4-FFF2-40B4-BE49-F238E27FC236}">
                  <a16:creationId xmlns:a16="http://schemas.microsoft.com/office/drawing/2014/main" id="{395BC389-C726-AB42-B9F6-A1E8D5ACA538}"/>
                </a:ext>
              </a:extLst>
            </p:cNvPr>
            <p:cNvSpPr/>
            <p:nvPr/>
          </p:nvSpPr>
          <p:spPr>
            <a:xfrm>
              <a:off x="18898960" y="1389522"/>
              <a:ext cx="56656" cy="56628"/>
            </a:xfrm>
            <a:custGeom>
              <a:avLst/>
              <a:gdLst>
                <a:gd name="connsiteX0" fmla="*/ 0 w 56656"/>
                <a:gd name="connsiteY0" fmla="*/ 28347 h 56628"/>
                <a:gd name="connsiteX1" fmla="*/ 28205 w 56656"/>
                <a:gd name="connsiteY1" fmla="*/ 56628 h 56628"/>
                <a:gd name="connsiteX2" fmla="*/ 56657 w 56656"/>
                <a:gd name="connsiteY2" fmla="*/ 28281 h 56628"/>
                <a:gd name="connsiteX3" fmla="*/ 28461 w 56656"/>
                <a:gd name="connsiteY3" fmla="*/ 0 h 5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56" h="56628">
                  <a:moveTo>
                    <a:pt x="0" y="28347"/>
                  </a:moveTo>
                  <a:lnTo>
                    <a:pt x="28205" y="56628"/>
                  </a:lnTo>
                  <a:lnTo>
                    <a:pt x="56657" y="28281"/>
                  </a:lnTo>
                  <a:lnTo>
                    <a:pt x="2846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11588AFD-4F3B-8147-831E-05A39F7BE953}"/>
                </a:ext>
              </a:extLst>
            </p:cNvPr>
            <p:cNvSpPr/>
            <p:nvPr/>
          </p:nvSpPr>
          <p:spPr>
            <a:xfrm>
              <a:off x="18866887" y="1483203"/>
              <a:ext cx="57445" cy="57416"/>
            </a:xfrm>
            <a:custGeom>
              <a:avLst/>
              <a:gdLst>
                <a:gd name="connsiteX0" fmla="*/ 57445 w 57445"/>
                <a:gd name="connsiteY0" fmla="*/ 29070 h 57416"/>
                <a:gd name="connsiteX1" fmla="*/ 28452 w 57445"/>
                <a:gd name="connsiteY1" fmla="*/ 0 h 57416"/>
                <a:gd name="connsiteX2" fmla="*/ 0 w 57445"/>
                <a:gd name="connsiteY2" fmla="*/ 28347 h 57416"/>
                <a:gd name="connsiteX3" fmla="*/ 28984 w 57445"/>
                <a:gd name="connsiteY3" fmla="*/ 57417 h 5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45" h="57416">
                  <a:moveTo>
                    <a:pt x="57445" y="29070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8984" y="5741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1" name="Freeform 810">
              <a:extLst>
                <a:ext uri="{FF2B5EF4-FFF2-40B4-BE49-F238E27FC236}">
                  <a16:creationId xmlns:a16="http://schemas.microsoft.com/office/drawing/2014/main" id="{734FB58C-4D74-ED4C-8936-728EB1713EA4}"/>
                </a:ext>
              </a:extLst>
            </p:cNvPr>
            <p:cNvSpPr/>
            <p:nvPr/>
          </p:nvSpPr>
          <p:spPr>
            <a:xfrm>
              <a:off x="18773283" y="1326412"/>
              <a:ext cx="57331" cy="57294"/>
            </a:xfrm>
            <a:custGeom>
              <a:avLst/>
              <a:gdLst>
                <a:gd name="connsiteX0" fmla="*/ 0 w 57331"/>
                <a:gd name="connsiteY0" fmla="*/ 29001 h 57294"/>
                <a:gd name="connsiteX1" fmla="*/ 28214 w 57331"/>
                <a:gd name="connsiteY1" fmla="*/ 57294 h 57294"/>
                <a:gd name="connsiteX2" fmla="*/ 57331 w 57331"/>
                <a:gd name="connsiteY2" fmla="*/ 28296 h 57294"/>
                <a:gd name="connsiteX3" fmla="*/ 29108 w 57331"/>
                <a:gd name="connsiteY3" fmla="*/ 0 h 5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31" h="57294">
                  <a:moveTo>
                    <a:pt x="0" y="29001"/>
                  </a:moveTo>
                  <a:lnTo>
                    <a:pt x="28214" y="57294"/>
                  </a:lnTo>
                  <a:lnTo>
                    <a:pt x="57331" y="28296"/>
                  </a:lnTo>
                  <a:lnTo>
                    <a:pt x="29108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DB0D45D1-C789-9446-A0D6-77A1F5E9A243}"/>
                </a:ext>
              </a:extLst>
            </p:cNvPr>
            <p:cNvSpPr/>
            <p:nvPr/>
          </p:nvSpPr>
          <p:spPr>
            <a:xfrm>
              <a:off x="18960995" y="1384353"/>
              <a:ext cx="62881" cy="62529"/>
            </a:xfrm>
            <a:custGeom>
              <a:avLst/>
              <a:gdLst>
                <a:gd name="connsiteX0" fmla="*/ 28984 w 62881"/>
                <a:gd name="connsiteY0" fmla="*/ 62529 h 62529"/>
                <a:gd name="connsiteX1" fmla="*/ 62881 w 62881"/>
                <a:gd name="connsiteY1" fmla="*/ 28765 h 62529"/>
                <a:gd name="connsiteX2" fmla="*/ 33583 w 62881"/>
                <a:gd name="connsiteY2" fmla="*/ 0 h 62529"/>
                <a:gd name="connsiteX3" fmla="*/ 0 w 62881"/>
                <a:gd name="connsiteY3" fmla="*/ 33460 h 6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881" h="62529">
                  <a:moveTo>
                    <a:pt x="28984" y="62529"/>
                  </a:moveTo>
                  <a:lnTo>
                    <a:pt x="62881" y="28765"/>
                  </a:lnTo>
                  <a:lnTo>
                    <a:pt x="33583" y="0"/>
                  </a:lnTo>
                  <a:lnTo>
                    <a:pt x="0" y="3346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3" name="Freeform 812">
              <a:extLst>
                <a:ext uri="{FF2B5EF4-FFF2-40B4-BE49-F238E27FC236}">
                  <a16:creationId xmlns:a16="http://schemas.microsoft.com/office/drawing/2014/main" id="{D337765C-8D04-EB4B-B44B-B15AD148118C}"/>
                </a:ext>
              </a:extLst>
            </p:cNvPr>
            <p:cNvSpPr/>
            <p:nvPr/>
          </p:nvSpPr>
          <p:spPr>
            <a:xfrm>
              <a:off x="18742133" y="1358096"/>
              <a:ext cx="56675" cy="56637"/>
            </a:xfrm>
            <a:custGeom>
              <a:avLst/>
              <a:gdLst>
                <a:gd name="connsiteX0" fmla="*/ 0 w 56675"/>
                <a:gd name="connsiteY0" fmla="*/ 28338 h 56637"/>
                <a:gd name="connsiteX1" fmla="*/ 28214 w 56675"/>
                <a:gd name="connsiteY1" fmla="*/ 56638 h 56637"/>
                <a:gd name="connsiteX2" fmla="*/ 56676 w 56675"/>
                <a:gd name="connsiteY2" fmla="*/ 28300 h 56637"/>
                <a:gd name="connsiteX3" fmla="*/ 28452 w 56675"/>
                <a:gd name="connsiteY3" fmla="*/ 0 h 5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75" h="56637">
                  <a:moveTo>
                    <a:pt x="0" y="28338"/>
                  </a:moveTo>
                  <a:lnTo>
                    <a:pt x="28214" y="56638"/>
                  </a:lnTo>
                  <a:lnTo>
                    <a:pt x="56676" y="28300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F69FC65E-BAD0-4F4C-BE7D-2FAC548CCC0C}"/>
                </a:ext>
              </a:extLst>
            </p:cNvPr>
            <p:cNvSpPr/>
            <p:nvPr/>
          </p:nvSpPr>
          <p:spPr>
            <a:xfrm>
              <a:off x="18773036" y="1389085"/>
              <a:ext cx="56647" cy="56618"/>
            </a:xfrm>
            <a:custGeom>
              <a:avLst/>
              <a:gdLst>
                <a:gd name="connsiteX0" fmla="*/ 0 w 56647"/>
                <a:gd name="connsiteY0" fmla="*/ 28338 h 56618"/>
                <a:gd name="connsiteX1" fmla="*/ 28195 w 56647"/>
                <a:gd name="connsiteY1" fmla="*/ 56619 h 56618"/>
                <a:gd name="connsiteX2" fmla="*/ 56647 w 56647"/>
                <a:gd name="connsiteY2" fmla="*/ 28271 h 56618"/>
                <a:gd name="connsiteX3" fmla="*/ 28452 w 56647"/>
                <a:gd name="connsiteY3" fmla="*/ 0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0" y="28338"/>
                  </a:moveTo>
                  <a:lnTo>
                    <a:pt x="28195" y="56619"/>
                  </a:lnTo>
                  <a:lnTo>
                    <a:pt x="56647" y="28271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5" name="Freeform 814">
              <a:extLst>
                <a:ext uri="{FF2B5EF4-FFF2-40B4-BE49-F238E27FC236}">
                  <a16:creationId xmlns:a16="http://schemas.microsoft.com/office/drawing/2014/main" id="{548EC277-015A-AF45-B35D-FADA4B2304D7}"/>
                </a:ext>
              </a:extLst>
            </p:cNvPr>
            <p:cNvSpPr/>
            <p:nvPr/>
          </p:nvSpPr>
          <p:spPr>
            <a:xfrm>
              <a:off x="18803911" y="1420046"/>
              <a:ext cx="57863" cy="57844"/>
            </a:xfrm>
            <a:custGeom>
              <a:avLst/>
              <a:gdLst>
                <a:gd name="connsiteX0" fmla="*/ 57863 w 57863"/>
                <a:gd name="connsiteY0" fmla="*/ 29497 h 57844"/>
                <a:gd name="connsiteX1" fmla="*/ 28452 w 57863"/>
                <a:gd name="connsiteY1" fmla="*/ 0 h 57844"/>
                <a:gd name="connsiteX2" fmla="*/ 0 w 57863"/>
                <a:gd name="connsiteY2" fmla="*/ 28347 h 57844"/>
                <a:gd name="connsiteX3" fmla="*/ 29412 w 57863"/>
                <a:gd name="connsiteY3" fmla="*/ 57845 h 5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63" h="57844">
                  <a:moveTo>
                    <a:pt x="57863" y="29497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9412" y="5784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6" name="Freeform 815">
              <a:extLst>
                <a:ext uri="{FF2B5EF4-FFF2-40B4-BE49-F238E27FC236}">
                  <a16:creationId xmlns:a16="http://schemas.microsoft.com/office/drawing/2014/main" id="{84AF3642-08D8-E442-BF26-64829919AE22}"/>
                </a:ext>
              </a:extLst>
            </p:cNvPr>
            <p:cNvSpPr/>
            <p:nvPr/>
          </p:nvSpPr>
          <p:spPr>
            <a:xfrm>
              <a:off x="18835062" y="1388363"/>
              <a:ext cx="58528" cy="58500"/>
            </a:xfrm>
            <a:custGeom>
              <a:avLst/>
              <a:gdLst>
                <a:gd name="connsiteX0" fmla="*/ 0 w 58528"/>
                <a:gd name="connsiteY0" fmla="*/ 29003 h 58500"/>
                <a:gd name="connsiteX1" fmla="*/ 29412 w 58528"/>
                <a:gd name="connsiteY1" fmla="*/ 58500 h 58500"/>
                <a:gd name="connsiteX2" fmla="*/ 58529 w 58528"/>
                <a:gd name="connsiteY2" fmla="*/ 29497 h 58500"/>
                <a:gd name="connsiteX3" fmla="*/ 29117 w 58528"/>
                <a:gd name="connsiteY3" fmla="*/ 0 h 5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28" h="58500">
                  <a:moveTo>
                    <a:pt x="0" y="29003"/>
                  </a:moveTo>
                  <a:lnTo>
                    <a:pt x="29412" y="58500"/>
                  </a:lnTo>
                  <a:lnTo>
                    <a:pt x="58529" y="29497"/>
                  </a:lnTo>
                  <a:lnTo>
                    <a:pt x="29117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7" name="Freeform 816">
              <a:extLst>
                <a:ext uri="{FF2B5EF4-FFF2-40B4-BE49-F238E27FC236}">
                  <a16:creationId xmlns:a16="http://schemas.microsoft.com/office/drawing/2014/main" id="{5E6755BD-340E-D844-AF69-0901DB8143BB}"/>
                </a:ext>
              </a:extLst>
            </p:cNvPr>
            <p:cNvSpPr/>
            <p:nvPr/>
          </p:nvSpPr>
          <p:spPr>
            <a:xfrm>
              <a:off x="18804510" y="1483260"/>
              <a:ext cx="56998" cy="56970"/>
            </a:xfrm>
            <a:custGeom>
              <a:avLst/>
              <a:gdLst>
                <a:gd name="connsiteX0" fmla="*/ 56999 w 56998"/>
                <a:gd name="connsiteY0" fmla="*/ 28281 h 56970"/>
                <a:gd name="connsiteX1" fmla="*/ 28803 w 56998"/>
                <a:gd name="connsiteY1" fmla="*/ 0 h 56970"/>
                <a:gd name="connsiteX2" fmla="*/ 0 w 56998"/>
                <a:gd name="connsiteY2" fmla="*/ 28699 h 56970"/>
                <a:gd name="connsiteX3" fmla="*/ 28195 w 56998"/>
                <a:gd name="connsiteY3" fmla="*/ 56970 h 5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98" h="56970">
                  <a:moveTo>
                    <a:pt x="56999" y="28281"/>
                  </a:moveTo>
                  <a:lnTo>
                    <a:pt x="28803" y="0"/>
                  </a:lnTo>
                  <a:lnTo>
                    <a:pt x="0" y="28699"/>
                  </a:lnTo>
                  <a:lnTo>
                    <a:pt x="28195" y="5697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8" name="Freeform 817">
              <a:extLst>
                <a:ext uri="{FF2B5EF4-FFF2-40B4-BE49-F238E27FC236}">
                  <a16:creationId xmlns:a16="http://schemas.microsoft.com/office/drawing/2014/main" id="{843C57B0-F45A-1543-B286-01A5C8673095}"/>
                </a:ext>
              </a:extLst>
            </p:cNvPr>
            <p:cNvSpPr/>
            <p:nvPr/>
          </p:nvSpPr>
          <p:spPr>
            <a:xfrm>
              <a:off x="18710630" y="1389123"/>
              <a:ext cx="57027" cy="56989"/>
            </a:xfrm>
            <a:custGeom>
              <a:avLst/>
              <a:gdLst>
                <a:gd name="connsiteX0" fmla="*/ 0 w 57027"/>
                <a:gd name="connsiteY0" fmla="*/ 28689 h 56989"/>
                <a:gd name="connsiteX1" fmla="*/ 28214 w 57027"/>
                <a:gd name="connsiteY1" fmla="*/ 56989 h 56989"/>
                <a:gd name="connsiteX2" fmla="*/ 57027 w 57027"/>
                <a:gd name="connsiteY2" fmla="*/ 28290 h 56989"/>
                <a:gd name="connsiteX3" fmla="*/ 28813 w 57027"/>
                <a:gd name="connsiteY3" fmla="*/ 0 h 5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27" h="56989">
                  <a:moveTo>
                    <a:pt x="0" y="28689"/>
                  </a:moveTo>
                  <a:lnTo>
                    <a:pt x="28214" y="56989"/>
                  </a:lnTo>
                  <a:lnTo>
                    <a:pt x="57027" y="28290"/>
                  </a:lnTo>
                  <a:lnTo>
                    <a:pt x="28813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9" name="Freeform 818">
              <a:extLst>
                <a:ext uri="{FF2B5EF4-FFF2-40B4-BE49-F238E27FC236}">
                  <a16:creationId xmlns:a16="http://schemas.microsoft.com/office/drawing/2014/main" id="{0E058F6C-22DA-7343-A06E-7B687AEFBF36}"/>
                </a:ext>
              </a:extLst>
            </p:cNvPr>
            <p:cNvSpPr/>
            <p:nvPr/>
          </p:nvSpPr>
          <p:spPr>
            <a:xfrm>
              <a:off x="18867153" y="1420550"/>
              <a:ext cx="57312" cy="57283"/>
            </a:xfrm>
            <a:custGeom>
              <a:avLst/>
              <a:gdLst>
                <a:gd name="connsiteX0" fmla="*/ 57312 w 57312"/>
                <a:gd name="connsiteY0" fmla="*/ 28281 h 57283"/>
                <a:gd name="connsiteX1" fmla="*/ 29117 w 57312"/>
                <a:gd name="connsiteY1" fmla="*/ 0 h 57283"/>
                <a:gd name="connsiteX2" fmla="*/ 0 w 57312"/>
                <a:gd name="connsiteY2" fmla="*/ 29003 h 57283"/>
                <a:gd name="connsiteX3" fmla="*/ 28195 w 57312"/>
                <a:gd name="connsiteY3" fmla="*/ 57284 h 5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12" h="57283">
                  <a:moveTo>
                    <a:pt x="57312" y="28281"/>
                  </a:moveTo>
                  <a:lnTo>
                    <a:pt x="29117" y="0"/>
                  </a:lnTo>
                  <a:lnTo>
                    <a:pt x="0" y="29003"/>
                  </a:lnTo>
                  <a:lnTo>
                    <a:pt x="28195" y="5728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" name="Freeform 819">
              <a:extLst>
                <a:ext uri="{FF2B5EF4-FFF2-40B4-BE49-F238E27FC236}">
                  <a16:creationId xmlns:a16="http://schemas.microsoft.com/office/drawing/2014/main" id="{7985F957-3CC0-CF42-8BFE-6829E30A24F5}"/>
                </a:ext>
              </a:extLst>
            </p:cNvPr>
            <p:cNvSpPr/>
            <p:nvPr/>
          </p:nvSpPr>
          <p:spPr>
            <a:xfrm>
              <a:off x="18836012" y="1452232"/>
              <a:ext cx="56647" cy="56618"/>
            </a:xfrm>
            <a:custGeom>
              <a:avLst/>
              <a:gdLst>
                <a:gd name="connsiteX0" fmla="*/ 56647 w 56647"/>
                <a:gd name="connsiteY0" fmla="*/ 28281 h 56618"/>
                <a:gd name="connsiteX1" fmla="*/ 28452 w 56647"/>
                <a:gd name="connsiteY1" fmla="*/ 0 h 56618"/>
                <a:gd name="connsiteX2" fmla="*/ 0 w 56647"/>
                <a:gd name="connsiteY2" fmla="*/ 28347 h 56618"/>
                <a:gd name="connsiteX3" fmla="*/ 28195 w 56647"/>
                <a:gd name="connsiteY3" fmla="*/ 56619 h 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7" h="56618">
                  <a:moveTo>
                    <a:pt x="56647" y="28281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8195" y="5661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" name="Freeform 820">
              <a:extLst>
                <a:ext uri="{FF2B5EF4-FFF2-40B4-BE49-F238E27FC236}">
                  <a16:creationId xmlns:a16="http://schemas.microsoft.com/office/drawing/2014/main" id="{D687227D-547D-EB40-9FE0-307F76952CEF}"/>
                </a:ext>
              </a:extLst>
            </p:cNvPr>
            <p:cNvSpPr/>
            <p:nvPr/>
          </p:nvSpPr>
          <p:spPr>
            <a:xfrm>
              <a:off x="18741534" y="1420113"/>
              <a:ext cx="56998" cy="56970"/>
            </a:xfrm>
            <a:custGeom>
              <a:avLst/>
              <a:gdLst>
                <a:gd name="connsiteX0" fmla="*/ 56999 w 56998"/>
                <a:gd name="connsiteY0" fmla="*/ 28271 h 56970"/>
                <a:gd name="connsiteX1" fmla="*/ 28803 w 56998"/>
                <a:gd name="connsiteY1" fmla="*/ 0 h 56970"/>
                <a:gd name="connsiteX2" fmla="*/ 0 w 56998"/>
                <a:gd name="connsiteY2" fmla="*/ 28689 h 56970"/>
                <a:gd name="connsiteX3" fmla="*/ 28195 w 56998"/>
                <a:gd name="connsiteY3" fmla="*/ 56970 h 5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98" h="56970">
                  <a:moveTo>
                    <a:pt x="56999" y="28271"/>
                  </a:moveTo>
                  <a:lnTo>
                    <a:pt x="28803" y="0"/>
                  </a:lnTo>
                  <a:lnTo>
                    <a:pt x="0" y="28689"/>
                  </a:lnTo>
                  <a:lnTo>
                    <a:pt x="28195" y="5697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2" name="Freeform 821">
              <a:extLst>
                <a:ext uri="{FF2B5EF4-FFF2-40B4-BE49-F238E27FC236}">
                  <a16:creationId xmlns:a16="http://schemas.microsoft.com/office/drawing/2014/main" id="{0FE162A1-3278-B14D-B5B7-5BFC2A48F3FB}"/>
                </a:ext>
              </a:extLst>
            </p:cNvPr>
            <p:cNvSpPr/>
            <p:nvPr/>
          </p:nvSpPr>
          <p:spPr>
            <a:xfrm>
              <a:off x="18772409" y="1451073"/>
              <a:ext cx="58224" cy="58196"/>
            </a:xfrm>
            <a:custGeom>
              <a:avLst/>
              <a:gdLst>
                <a:gd name="connsiteX0" fmla="*/ 58225 w 58224"/>
                <a:gd name="connsiteY0" fmla="*/ 29497 h 58196"/>
                <a:gd name="connsiteX1" fmla="*/ 28813 w 58224"/>
                <a:gd name="connsiteY1" fmla="*/ 0 h 58196"/>
                <a:gd name="connsiteX2" fmla="*/ 0 w 58224"/>
                <a:gd name="connsiteY2" fmla="*/ 28699 h 58196"/>
                <a:gd name="connsiteX3" fmla="*/ 29412 w 58224"/>
                <a:gd name="connsiteY3" fmla="*/ 58196 h 5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24" h="58196">
                  <a:moveTo>
                    <a:pt x="58225" y="29497"/>
                  </a:moveTo>
                  <a:lnTo>
                    <a:pt x="28813" y="0"/>
                  </a:lnTo>
                  <a:lnTo>
                    <a:pt x="0" y="28699"/>
                  </a:lnTo>
                  <a:lnTo>
                    <a:pt x="29412" y="58196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3" name="Freeform 822">
              <a:extLst>
                <a:ext uri="{FF2B5EF4-FFF2-40B4-BE49-F238E27FC236}">
                  <a16:creationId xmlns:a16="http://schemas.microsoft.com/office/drawing/2014/main" id="{4CEE582A-ACC3-4A4E-8FDA-484251A51AA1}"/>
                </a:ext>
              </a:extLst>
            </p:cNvPr>
            <p:cNvSpPr/>
            <p:nvPr/>
          </p:nvSpPr>
          <p:spPr>
            <a:xfrm>
              <a:off x="18898038" y="1451520"/>
              <a:ext cx="58101" cy="58072"/>
            </a:xfrm>
            <a:custGeom>
              <a:avLst/>
              <a:gdLst>
                <a:gd name="connsiteX0" fmla="*/ 58101 w 58101"/>
                <a:gd name="connsiteY0" fmla="*/ 29070 h 58072"/>
                <a:gd name="connsiteX1" fmla="*/ 29108 w 58101"/>
                <a:gd name="connsiteY1" fmla="*/ 0 h 58072"/>
                <a:gd name="connsiteX2" fmla="*/ 0 w 58101"/>
                <a:gd name="connsiteY2" fmla="*/ 29003 h 58072"/>
                <a:gd name="connsiteX3" fmla="*/ 28984 w 58101"/>
                <a:gd name="connsiteY3" fmla="*/ 58073 h 5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1" h="58072">
                  <a:moveTo>
                    <a:pt x="58101" y="29070"/>
                  </a:moveTo>
                  <a:lnTo>
                    <a:pt x="29108" y="0"/>
                  </a:lnTo>
                  <a:lnTo>
                    <a:pt x="0" y="29003"/>
                  </a:lnTo>
                  <a:lnTo>
                    <a:pt x="28984" y="5807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4" name="Freeform 823">
              <a:extLst>
                <a:ext uri="{FF2B5EF4-FFF2-40B4-BE49-F238E27FC236}">
                  <a16:creationId xmlns:a16="http://schemas.microsoft.com/office/drawing/2014/main" id="{F4CA7CE0-34C8-FD4D-86E6-2766C399E24B}"/>
                </a:ext>
              </a:extLst>
            </p:cNvPr>
            <p:cNvSpPr/>
            <p:nvPr/>
          </p:nvSpPr>
          <p:spPr>
            <a:xfrm>
              <a:off x="18743444" y="1545666"/>
              <a:ext cx="55421" cy="55098"/>
            </a:xfrm>
            <a:custGeom>
              <a:avLst/>
              <a:gdLst>
                <a:gd name="connsiteX0" fmla="*/ 27226 w 55421"/>
                <a:gd name="connsiteY0" fmla="*/ 0 h 55098"/>
                <a:gd name="connsiteX1" fmla="*/ 0 w 55421"/>
                <a:gd name="connsiteY1" fmla="*/ 27122 h 55098"/>
                <a:gd name="connsiteX2" fmla="*/ 28490 w 55421"/>
                <a:gd name="connsiteY2" fmla="*/ 55098 h 55098"/>
                <a:gd name="connsiteX3" fmla="*/ 55421 w 55421"/>
                <a:gd name="connsiteY3" fmla="*/ 28271 h 5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21" h="55098">
                  <a:moveTo>
                    <a:pt x="27226" y="0"/>
                  </a:moveTo>
                  <a:lnTo>
                    <a:pt x="0" y="27122"/>
                  </a:lnTo>
                  <a:lnTo>
                    <a:pt x="28490" y="55098"/>
                  </a:lnTo>
                  <a:lnTo>
                    <a:pt x="55421" y="2827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5" name="Freeform 824">
              <a:extLst>
                <a:ext uri="{FF2B5EF4-FFF2-40B4-BE49-F238E27FC236}">
                  <a16:creationId xmlns:a16="http://schemas.microsoft.com/office/drawing/2014/main" id="{01BCDBCF-9A31-224A-8501-59E9E6852699}"/>
                </a:ext>
              </a:extLst>
            </p:cNvPr>
            <p:cNvSpPr/>
            <p:nvPr/>
          </p:nvSpPr>
          <p:spPr>
            <a:xfrm>
              <a:off x="18835908" y="1577368"/>
              <a:ext cx="60324" cy="60590"/>
            </a:xfrm>
            <a:custGeom>
              <a:avLst/>
              <a:gdLst>
                <a:gd name="connsiteX0" fmla="*/ 0 w 60324"/>
                <a:gd name="connsiteY0" fmla="*/ 28338 h 60590"/>
                <a:gd name="connsiteX1" fmla="*/ 32168 w 60324"/>
                <a:gd name="connsiteY1" fmla="*/ 60591 h 60590"/>
                <a:gd name="connsiteX2" fmla="*/ 60325 w 60324"/>
                <a:gd name="connsiteY2" fmla="*/ 31958 h 60590"/>
                <a:gd name="connsiteX3" fmla="*/ 28461 w 60324"/>
                <a:gd name="connsiteY3" fmla="*/ 0 h 6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24" h="60590">
                  <a:moveTo>
                    <a:pt x="0" y="28338"/>
                  </a:moveTo>
                  <a:lnTo>
                    <a:pt x="32168" y="60591"/>
                  </a:lnTo>
                  <a:lnTo>
                    <a:pt x="60325" y="31958"/>
                  </a:lnTo>
                  <a:lnTo>
                    <a:pt x="2846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6" name="Freeform 825">
              <a:extLst>
                <a:ext uri="{FF2B5EF4-FFF2-40B4-BE49-F238E27FC236}">
                  <a16:creationId xmlns:a16="http://schemas.microsoft.com/office/drawing/2014/main" id="{C38E8E6E-1551-CD48-B115-50E18790C2D8}"/>
                </a:ext>
              </a:extLst>
            </p:cNvPr>
            <p:cNvSpPr/>
            <p:nvPr/>
          </p:nvSpPr>
          <p:spPr>
            <a:xfrm>
              <a:off x="18806658" y="1608395"/>
              <a:ext cx="58747" cy="58661"/>
            </a:xfrm>
            <a:custGeom>
              <a:avLst/>
              <a:gdLst>
                <a:gd name="connsiteX0" fmla="*/ 26561 w 58747"/>
                <a:gd name="connsiteY0" fmla="*/ 0 h 58661"/>
                <a:gd name="connsiteX1" fmla="*/ 0 w 58747"/>
                <a:gd name="connsiteY1" fmla="*/ 26456 h 58661"/>
                <a:gd name="connsiteX2" fmla="*/ 32804 w 58747"/>
                <a:gd name="connsiteY2" fmla="*/ 58662 h 58661"/>
                <a:gd name="connsiteX3" fmla="*/ 58747 w 58747"/>
                <a:gd name="connsiteY3" fmla="*/ 32282 h 5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47" h="58661">
                  <a:moveTo>
                    <a:pt x="26561" y="0"/>
                  </a:moveTo>
                  <a:lnTo>
                    <a:pt x="0" y="26456"/>
                  </a:lnTo>
                  <a:lnTo>
                    <a:pt x="32804" y="58662"/>
                  </a:lnTo>
                  <a:lnTo>
                    <a:pt x="58747" y="3228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7" name="Freeform 826">
              <a:extLst>
                <a:ext uri="{FF2B5EF4-FFF2-40B4-BE49-F238E27FC236}">
                  <a16:creationId xmlns:a16="http://schemas.microsoft.com/office/drawing/2014/main" id="{6BA42F60-AEB6-4F42-B04A-69EDB5CA7B0A}"/>
                </a:ext>
              </a:extLst>
            </p:cNvPr>
            <p:cNvSpPr/>
            <p:nvPr/>
          </p:nvSpPr>
          <p:spPr>
            <a:xfrm>
              <a:off x="18929844" y="1420493"/>
              <a:ext cx="57445" cy="57416"/>
            </a:xfrm>
            <a:custGeom>
              <a:avLst/>
              <a:gdLst>
                <a:gd name="connsiteX0" fmla="*/ 57445 w 57445"/>
                <a:gd name="connsiteY0" fmla="*/ 29070 h 57416"/>
                <a:gd name="connsiteX1" fmla="*/ 28452 w 57445"/>
                <a:gd name="connsiteY1" fmla="*/ 0 h 57416"/>
                <a:gd name="connsiteX2" fmla="*/ 0 w 57445"/>
                <a:gd name="connsiteY2" fmla="*/ 28347 h 57416"/>
                <a:gd name="connsiteX3" fmla="*/ 28984 w 57445"/>
                <a:gd name="connsiteY3" fmla="*/ 57417 h 5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45" h="57416">
                  <a:moveTo>
                    <a:pt x="57445" y="29070"/>
                  </a:moveTo>
                  <a:lnTo>
                    <a:pt x="28452" y="0"/>
                  </a:lnTo>
                  <a:lnTo>
                    <a:pt x="0" y="28347"/>
                  </a:lnTo>
                  <a:lnTo>
                    <a:pt x="28984" y="5741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8" name="Freeform 827">
              <a:extLst>
                <a:ext uri="{FF2B5EF4-FFF2-40B4-BE49-F238E27FC236}">
                  <a16:creationId xmlns:a16="http://schemas.microsoft.com/office/drawing/2014/main" id="{6BE02A42-8B76-9A4B-BD24-BFC5D4E439C1}"/>
                </a:ext>
              </a:extLst>
            </p:cNvPr>
            <p:cNvSpPr/>
            <p:nvPr/>
          </p:nvSpPr>
          <p:spPr>
            <a:xfrm>
              <a:off x="18711001" y="1513479"/>
              <a:ext cx="56979" cy="56647"/>
            </a:xfrm>
            <a:custGeom>
              <a:avLst/>
              <a:gdLst>
                <a:gd name="connsiteX0" fmla="*/ 27568 w 56979"/>
                <a:gd name="connsiteY0" fmla="*/ 0 h 56647"/>
                <a:gd name="connsiteX1" fmla="*/ 0 w 56979"/>
                <a:gd name="connsiteY1" fmla="*/ 27464 h 56647"/>
                <a:gd name="connsiteX2" fmla="*/ 29725 w 56979"/>
                <a:gd name="connsiteY2" fmla="*/ 56647 h 56647"/>
                <a:gd name="connsiteX3" fmla="*/ 56980 w 56979"/>
                <a:gd name="connsiteY3" fmla="*/ 29497 h 5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79" h="56647">
                  <a:moveTo>
                    <a:pt x="27568" y="0"/>
                  </a:moveTo>
                  <a:lnTo>
                    <a:pt x="0" y="27464"/>
                  </a:lnTo>
                  <a:lnTo>
                    <a:pt x="29725" y="56647"/>
                  </a:lnTo>
                  <a:lnTo>
                    <a:pt x="56980" y="2949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9" name="Freeform 828">
              <a:extLst>
                <a:ext uri="{FF2B5EF4-FFF2-40B4-BE49-F238E27FC236}">
                  <a16:creationId xmlns:a16="http://schemas.microsoft.com/office/drawing/2014/main" id="{7AA0D667-D0F9-1F47-BC79-97C5C94CEBED}"/>
                </a:ext>
              </a:extLst>
            </p:cNvPr>
            <p:cNvSpPr/>
            <p:nvPr/>
          </p:nvSpPr>
          <p:spPr>
            <a:xfrm>
              <a:off x="18679793" y="1482509"/>
              <a:ext cx="56096" cy="55772"/>
            </a:xfrm>
            <a:custGeom>
              <a:avLst/>
              <a:gdLst>
                <a:gd name="connsiteX0" fmla="*/ 27901 w 56096"/>
                <a:gd name="connsiteY0" fmla="*/ 0 h 55772"/>
                <a:gd name="connsiteX1" fmla="*/ 0 w 56096"/>
                <a:gd name="connsiteY1" fmla="*/ 27796 h 55772"/>
                <a:gd name="connsiteX2" fmla="*/ 28499 w 56096"/>
                <a:gd name="connsiteY2" fmla="*/ 55773 h 55772"/>
                <a:gd name="connsiteX3" fmla="*/ 56096 w 56096"/>
                <a:gd name="connsiteY3" fmla="*/ 28281 h 5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96" h="55772">
                  <a:moveTo>
                    <a:pt x="27901" y="0"/>
                  </a:moveTo>
                  <a:lnTo>
                    <a:pt x="0" y="27796"/>
                  </a:lnTo>
                  <a:lnTo>
                    <a:pt x="28499" y="55773"/>
                  </a:lnTo>
                  <a:lnTo>
                    <a:pt x="56096" y="2828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0" name="Freeform 829">
              <a:extLst>
                <a:ext uri="{FF2B5EF4-FFF2-40B4-BE49-F238E27FC236}">
                  <a16:creationId xmlns:a16="http://schemas.microsoft.com/office/drawing/2014/main" id="{3869EA83-1E05-9B4C-96A5-A5C15E1C0530}"/>
                </a:ext>
              </a:extLst>
            </p:cNvPr>
            <p:cNvSpPr/>
            <p:nvPr/>
          </p:nvSpPr>
          <p:spPr>
            <a:xfrm>
              <a:off x="18929712" y="1483279"/>
              <a:ext cx="60001" cy="60277"/>
            </a:xfrm>
            <a:custGeom>
              <a:avLst/>
              <a:gdLst>
                <a:gd name="connsiteX0" fmla="*/ 0 w 60001"/>
                <a:gd name="connsiteY0" fmla="*/ 29003 h 60277"/>
                <a:gd name="connsiteX1" fmla="*/ 31189 w 60001"/>
                <a:gd name="connsiteY1" fmla="*/ 60277 h 60277"/>
                <a:gd name="connsiteX2" fmla="*/ 60002 w 60001"/>
                <a:gd name="connsiteY2" fmla="*/ 30980 h 60277"/>
                <a:gd name="connsiteX3" fmla="*/ 29107 w 60001"/>
                <a:gd name="connsiteY3" fmla="*/ 0 h 6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1" h="60277">
                  <a:moveTo>
                    <a:pt x="0" y="29003"/>
                  </a:moveTo>
                  <a:lnTo>
                    <a:pt x="31189" y="60277"/>
                  </a:lnTo>
                  <a:lnTo>
                    <a:pt x="60002" y="30980"/>
                  </a:lnTo>
                  <a:lnTo>
                    <a:pt x="29107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1" name="Freeform 830">
              <a:extLst>
                <a:ext uri="{FF2B5EF4-FFF2-40B4-BE49-F238E27FC236}">
                  <a16:creationId xmlns:a16="http://schemas.microsoft.com/office/drawing/2014/main" id="{C6D2DBB8-B1A2-C441-96E1-E9BA96641648}"/>
                </a:ext>
              </a:extLst>
            </p:cNvPr>
            <p:cNvSpPr/>
            <p:nvPr/>
          </p:nvSpPr>
          <p:spPr>
            <a:xfrm>
              <a:off x="18992659" y="1415779"/>
              <a:ext cx="64430" cy="64420"/>
            </a:xfrm>
            <a:custGeom>
              <a:avLst/>
              <a:gdLst>
                <a:gd name="connsiteX0" fmla="*/ 30542 w 64430"/>
                <a:gd name="connsiteY0" fmla="*/ 64421 h 64420"/>
                <a:gd name="connsiteX1" fmla="*/ 64430 w 64430"/>
                <a:gd name="connsiteY1" fmla="*/ 29944 h 64420"/>
                <a:gd name="connsiteX2" fmla="*/ 33926 w 64430"/>
                <a:gd name="connsiteY2" fmla="*/ 0 h 64420"/>
                <a:gd name="connsiteX3" fmla="*/ 0 w 64430"/>
                <a:gd name="connsiteY3" fmla="*/ 33793 h 6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30" h="64420">
                  <a:moveTo>
                    <a:pt x="30542" y="64421"/>
                  </a:moveTo>
                  <a:lnTo>
                    <a:pt x="64430" y="29944"/>
                  </a:lnTo>
                  <a:lnTo>
                    <a:pt x="33926" y="0"/>
                  </a:lnTo>
                  <a:lnTo>
                    <a:pt x="0" y="3379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2" name="Freeform 831">
              <a:extLst>
                <a:ext uri="{FF2B5EF4-FFF2-40B4-BE49-F238E27FC236}">
                  <a16:creationId xmlns:a16="http://schemas.microsoft.com/office/drawing/2014/main" id="{5ABD3C96-94EA-844D-BB3A-9CD03CE2131A}"/>
                </a:ext>
              </a:extLst>
            </p:cNvPr>
            <p:cNvSpPr/>
            <p:nvPr/>
          </p:nvSpPr>
          <p:spPr>
            <a:xfrm>
              <a:off x="18961518" y="1452252"/>
              <a:ext cx="59022" cy="59298"/>
            </a:xfrm>
            <a:custGeom>
              <a:avLst/>
              <a:gdLst>
                <a:gd name="connsiteX0" fmla="*/ 0 w 59022"/>
                <a:gd name="connsiteY0" fmla="*/ 28347 h 59298"/>
                <a:gd name="connsiteX1" fmla="*/ 30856 w 59022"/>
                <a:gd name="connsiteY1" fmla="*/ 59299 h 59298"/>
                <a:gd name="connsiteX2" fmla="*/ 59023 w 59022"/>
                <a:gd name="connsiteY2" fmla="*/ 30657 h 59298"/>
                <a:gd name="connsiteX3" fmla="*/ 28452 w 59022"/>
                <a:gd name="connsiteY3" fmla="*/ 0 h 5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22" h="59298">
                  <a:moveTo>
                    <a:pt x="0" y="28347"/>
                  </a:moveTo>
                  <a:lnTo>
                    <a:pt x="30856" y="59299"/>
                  </a:lnTo>
                  <a:lnTo>
                    <a:pt x="59023" y="30657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3" name="Freeform 832">
              <a:extLst>
                <a:ext uri="{FF2B5EF4-FFF2-40B4-BE49-F238E27FC236}">
                  <a16:creationId xmlns:a16="http://schemas.microsoft.com/office/drawing/2014/main" id="{98DDB33E-D9BF-A642-BFCB-14EB28FBB6B4}"/>
                </a:ext>
              </a:extLst>
            </p:cNvPr>
            <p:cNvSpPr/>
            <p:nvPr/>
          </p:nvSpPr>
          <p:spPr>
            <a:xfrm>
              <a:off x="18648566" y="1451520"/>
              <a:ext cx="56438" cy="56115"/>
            </a:xfrm>
            <a:custGeom>
              <a:avLst/>
              <a:gdLst>
                <a:gd name="connsiteX0" fmla="*/ 28224 w 56438"/>
                <a:gd name="connsiteY0" fmla="*/ 0 h 56115"/>
                <a:gd name="connsiteX1" fmla="*/ 0 w 56438"/>
                <a:gd name="connsiteY1" fmla="*/ 28119 h 56115"/>
                <a:gd name="connsiteX2" fmla="*/ 28518 w 56438"/>
                <a:gd name="connsiteY2" fmla="*/ 56115 h 56115"/>
                <a:gd name="connsiteX3" fmla="*/ 56438 w 56438"/>
                <a:gd name="connsiteY3" fmla="*/ 28300 h 5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38" h="56115">
                  <a:moveTo>
                    <a:pt x="28224" y="0"/>
                  </a:moveTo>
                  <a:lnTo>
                    <a:pt x="0" y="28119"/>
                  </a:lnTo>
                  <a:lnTo>
                    <a:pt x="28518" y="56115"/>
                  </a:lnTo>
                  <a:lnTo>
                    <a:pt x="56438" y="2830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4" name="Freeform 833">
              <a:extLst>
                <a:ext uri="{FF2B5EF4-FFF2-40B4-BE49-F238E27FC236}">
                  <a16:creationId xmlns:a16="http://schemas.microsoft.com/office/drawing/2014/main" id="{D0C63EB9-9931-5F4B-9A66-5C40B5DE4C29}"/>
                </a:ext>
              </a:extLst>
            </p:cNvPr>
            <p:cNvSpPr/>
            <p:nvPr/>
          </p:nvSpPr>
          <p:spPr>
            <a:xfrm>
              <a:off x="18898561" y="1514962"/>
              <a:ext cx="59669" cy="59944"/>
            </a:xfrm>
            <a:custGeom>
              <a:avLst/>
              <a:gdLst>
                <a:gd name="connsiteX0" fmla="*/ 0 w 59669"/>
                <a:gd name="connsiteY0" fmla="*/ 28347 h 59944"/>
                <a:gd name="connsiteX1" fmla="*/ 31512 w 59669"/>
                <a:gd name="connsiteY1" fmla="*/ 59945 h 59944"/>
                <a:gd name="connsiteX2" fmla="*/ 59669 w 59669"/>
                <a:gd name="connsiteY2" fmla="*/ 31312 h 59944"/>
                <a:gd name="connsiteX3" fmla="*/ 28452 w 59669"/>
                <a:gd name="connsiteY3" fmla="*/ 0 h 5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69" h="59944">
                  <a:moveTo>
                    <a:pt x="0" y="28347"/>
                  </a:moveTo>
                  <a:lnTo>
                    <a:pt x="31512" y="59945"/>
                  </a:lnTo>
                  <a:lnTo>
                    <a:pt x="59669" y="31312"/>
                  </a:lnTo>
                  <a:lnTo>
                    <a:pt x="28452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5" name="Freeform 834">
              <a:extLst>
                <a:ext uri="{FF2B5EF4-FFF2-40B4-BE49-F238E27FC236}">
                  <a16:creationId xmlns:a16="http://schemas.microsoft.com/office/drawing/2014/main" id="{0B032D32-1D84-2F4B-9A2C-4D3A7C8C8DAD}"/>
                </a:ext>
              </a:extLst>
            </p:cNvPr>
            <p:cNvSpPr/>
            <p:nvPr/>
          </p:nvSpPr>
          <p:spPr>
            <a:xfrm>
              <a:off x="18867058" y="1545989"/>
              <a:ext cx="60353" cy="60628"/>
            </a:xfrm>
            <a:custGeom>
              <a:avLst/>
              <a:gdLst>
                <a:gd name="connsiteX0" fmla="*/ 0 w 60353"/>
                <a:gd name="connsiteY0" fmla="*/ 28699 h 60628"/>
                <a:gd name="connsiteX1" fmla="*/ 31844 w 60353"/>
                <a:gd name="connsiteY1" fmla="*/ 60629 h 60628"/>
                <a:gd name="connsiteX2" fmla="*/ 60353 w 60353"/>
                <a:gd name="connsiteY2" fmla="*/ 31635 h 60628"/>
                <a:gd name="connsiteX3" fmla="*/ 28803 w 60353"/>
                <a:gd name="connsiteY3" fmla="*/ 0 h 6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53" h="60628">
                  <a:moveTo>
                    <a:pt x="0" y="28699"/>
                  </a:moveTo>
                  <a:lnTo>
                    <a:pt x="31844" y="60629"/>
                  </a:lnTo>
                  <a:lnTo>
                    <a:pt x="60353" y="31635"/>
                  </a:lnTo>
                  <a:lnTo>
                    <a:pt x="28803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6" name="Freeform 835">
              <a:extLst>
                <a:ext uri="{FF2B5EF4-FFF2-40B4-BE49-F238E27FC236}">
                  <a16:creationId xmlns:a16="http://schemas.microsoft.com/office/drawing/2014/main" id="{AAE84F76-FCD5-0344-8F8E-E610D6D284F7}"/>
                </a:ext>
              </a:extLst>
            </p:cNvPr>
            <p:cNvSpPr/>
            <p:nvPr/>
          </p:nvSpPr>
          <p:spPr>
            <a:xfrm>
              <a:off x="18774652" y="1576626"/>
              <a:ext cx="55886" cy="55563"/>
            </a:xfrm>
            <a:custGeom>
              <a:avLst/>
              <a:gdLst>
                <a:gd name="connsiteX0" fmla="*/ 26893 w 55886"/>
                <a:gd name="connsiteY0" fmla="*/ 0 h 55563"/>
                <a:gd name="connsiteX1" fmla="*/ 0 w 55886"/>
                <a:gd name="connsiteY1" fmla="*/ 26798 h 55563"/>
                <a:gd name="connsiteX2" fmla="*/ 29288 w 55886"/>
                <a:gd name="connsiteY2" fmla="*/ 55564 h 55563"/>
                <a:gd name="connsiteX3" fmla="*/ 55887 w 55886"/>
                <a:gd name="connsiteY3" fmla="*/ 29070 h 5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6" h="55563">
                  <a:moveTo>
                    <a:pt x="26893" y="0"/>
                  </a:moveTo>
                  <a:lnTo>
                    <a:pt x="0" y="26798"/>
                  </a:lnTo>
                  <a:lnTo>
                    <a:pt x="29288" y="55564"/>
                  </a:lnTo>
                  <a:lnTo>
                    <a:pt x="55887" y="2907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7" name="Freeform 836">
              <a:extLst>
                <a:ext uri="{FF2B5EF4-FFF2-40B4-BE49-F238E27FC236}">
                  <a16:creationId xmlns:a16="http://schemas.microsoft.com/office/drawing/2014/main" id="{4024A815-5E1D-8F42-9F8E-07FBEFB4A85A}"/>
                </a:ext>
              </a:extLst>
            </p:cNvPr>
            <p:cNvSpPr/>
            <p:nvPr/>
          </p:nvSpPr>
          <p:spPr>
            <a:xfrm>
              <a:off x="18617359" y="1420559"/>
              <a:ext cx="56751" cy="56419"/>
            </a:xfrm>
            <a:custGeom>
              <a:avLst/>
              <a:gdLst>
                <a:gd name="connsiteX0" fmla="*/ 28556 w 56751"/>
                <a:gd name="connsiteY0" fmla="*/ 0 h 56419"/>
                <a:gd name="connsiteX1" fmla="*/ 0 w 56751"/>
                <a:gd name="connsiteY1" fmla="*/ 28442 h 56419"/>
                <a:gd name="connsiteX2" fmla="*/ 28490 w 56751"/>
                <a:gd name="connsiteY2" fmla="*/ 56419 h 56419"/>
                <a:gd name="connsiteX3" fmla="*/ 56752 w 56751"/>
                <a:gd name="connsiteY3" fmla="*/ 28271 h 5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51" h="56419">
                  <a:moveTo>
                    <a:pt x="28556" y="0"/>
                  </a:moveTo>
                  <a:lnTo>
                    <a:pt x="0" y="28442"/>
                  </a:lnTo>
                  <a:lnTo>
                    <a:pt x="28490" y="56419"/>
                  </a:lnTo>
                  <a:lnTo>
                    <a:pt x="56752" y="2827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8" name="Freeform 837">
              <a:extLst>
                <a:ext uri="{FF2B5EF4-FFF2-40B4-BE49-F238E27FC236}">
                  <a16:creationId xmlns:a16="http://schemas.microsoft.com/office/drawing/2014/main" id="{ABD2AA8E-3849-ED46-B108-E75AEECCE535}"/>
                </a:ext>
              </a:extLst>
            </p:cNvPr>
            <p:cNvSpPr/>
            <p:nvPr/>
          </p:nvSpPr>
          <p:spPr>
            <a:xfrm>
              <a:off x="18867134" y="1291230"/>
              <a:ext cx="61085" cy="60736"/>
            </a:xfrm>
            <a:custGeom>
              <a:avLst/>
              <a:gdLst>
                <a:gd name="connsiteX0" fmla="*/ 28195 w 61085"/>
                <a:gd name="connsiteY0" fmla="*/ 60736 h 60736"/>
                <a:gd name="connsiteX1" fmla="*/ 61085 w 61085"/>
                <a:gd name="connsiteY1" fmla="*/ 27976 h 60736"/>
                <a:gd name="connsiteX2" fmla="*/ 32595 w 61085"/>
                <a:gd name="connsiteY2" fmla="*/ 0 h 60736"/>
                <a:gd name="connsiteX3" fmla="*/ 0 w 61085"/>
                <a:gd name="connsiteY3" fmla="*/ 32461 h 6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85" h="60736">
                  <a:moveTo>
                    <a:pt x="28195" y="60736"/>
                  </a:moveTo>
                  <a:lnTo>
                    <a:pt x="61085" y="27976"/>
                  </a:lnTo>
                  <a:lnTo>
                    <a:pt x="32595" y="0"/>
                  </a:lnTo>
                  <a:lnTo>
                    <a:pt x="0" y="3246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9" name="Freeform 838">
              <a:extLst>
                <a:ext uri="{FF2B5EF4-FFF2-40B4-BE49-F238E27FC236}">
                  <a16:creationId xmlns:a16="http://schemas.microsoft.com/office/drawing/2014/main" id="{40FBED8B-F345-A14A-AE07-609823EE4AD9}"/>
                </a:ext>
              </a:extLst>
            </p:cNvPr>
            <p:cNvSpPr/>
            <p:nvPr/>
          </p:nvSpPr>
          <p:spPr>
            <a:xfrm>
              <a:off x="18805356" y="1229932"/>
              <a:ext cx="60429" cy="60080"/>
            </a:xfrm>
            <a:custGeom>
              <a:avLst/>
              <a:gdLst>
                <a:gd name="connsiteX0" fmla="*/ 28195 w 60429"/>
                <a:gd name="connsiteY0" fmla="*/ 60081 h 60080"/>
                <a:gd name="connsiteX1" fmla="*/ 60429 w 60429"/>
                <a:gd name="connsiteY1" fmla="*/ 27976 h 60080"/>
                <a:gd name="connsiteX2" fmla="*/ 31930 w 60429"/>
                <a:gd name="connsiteY2" fmla="*/ 0 h 60080"/>
                <a:gd name="connsiteX3" fmla="*/ 0 w 60429"/>
                <a:gd name="connsiteY3" fmla="*/ 31806 h 6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29" h="60080">
                  <a:moveTo>
                    <a:pt x="28195" y="60081"/>
                  </a:moveTo>
                  <a:lnTo>
                    <a:pt x="60429" y="27976"/>
                  </a:lnTo>
                  <a:lnTo>
                    <a:pt x="31930" y="0"/>
                  </a:lnTo>
                  <a:lnTo>
                    <a:pt x="0" y="31806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0" name="Freeform 839">
              <a:extLst>
                <a:ext uri="{FF2B5EF4-FFF2-40B4-BE49-F238E27FC236}">
                  <a16:creationId xmlns:a16="http://schemas.microsoft.com/office/drawing/2014/main" id="{6D668668-958C-4340-B765-79960590D306}"/>
                </a:ext>
              </a:extLst>
            </p:cNvPr>
            <p:cNvSpPr/>
            <p:nvPr/>
          </p:nvSpPr>
          <p:spPr>
            <a:xfrm>
              <a:off x="18898019" y="1321869"/>
              <a:ext cx="62643" cy="62284"/>
            </a:xfrm>
            <a:custGeom>
              <a:avLst/>
              <a:gdLst>
                <a:gd name="connsiteX0" fmla="*/ 29412 w 62643"/>
                <a:gd name="connsiteY0" fmla="*/ 62284 h 62284"/>
                <a:gd name="connsiteX1" fmla="*/ 62644 w 62643"/>
                <a:gd name="connsiteY1" fmla="*/ 29184 h 62284"/>
                <a:gd name="connsiteX2" fmla="*/ 32918 w 62643"/>
                <a:gd name="connsiteY2" fmla="*/ 0 h 62284"/>
                <a:gd name="connsiteX3" fmla="*/ 0 w 62643"/>
                <a:gd name="connsiteY3" fmla="*/ 32789 h 6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43" h="62284">
                  <a:moveTo>
                    <a:pt x="29412" y="62284"/>
                  </a:moveTo>
                  <a:lnTo>
                    <a:pt x="62644" y="29184"/>
                  </a:lnTo>
                  <a:lnTo>
                    <a:pt x="32918" y="0"/>
                  </a:lnTo>
                  <a:lnTo>
                    <a:pt x="0" y="3278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1" name="Freeform 840">
              <a:extLst>
                <a:ext uri="{FF2B5EF4-FFF2-40B4-BE49-F238E27FC236}">
                  <a16:creationId xmlns:a16="http://schemas.microsoft.com/office/drawing/2014/main" id="{C53AAEF5-F158-AD4D-8960-B7993AA5E91F}"/>
                </a:ext>
              </a:extLst>
            </p:cNvPr>
            <p:cNvSpPr/>
            <p:nvPr/>
          </p:nvSpPr>
          <p:spPr>
            <a:xfrm>
              <a:off x="18930111" y="1353715"/>
              <a:ext cx="61759" cy="61408"/>
            </a:xfrm>
            <a:custGeom>
              <a:avLst/>
              <a:gdLst>
                <a:gd name="connsiteX0" fmla="*/ 28195 w 61759"/>
                <a:gd name="connsiteY0" fmla="*/ 61408 h 61408"/>
                <a:gd name="connsiteX1" fmla="*/ 61760 w 61759"/>
                <a:gd name="connsiteY1" fmla="*/ 27977 h 61408"/>
                <a:gd name="connsiteX2" fmla="*/ 33260 w 61759"/>
                <a:gd name="connsiteY2" fmla="*/ 0 h 61408"/>
                <a:gd name="connsiteX3" fmla="*/ 0 w 61759"/>
                <a:gd name="connsiteY3" fmla="*/ 33127 h 61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59" h="61408">
                  <a:moveTo>
                    <a:pt x="28195" y="61408"/>
                  </a:moveTo>
                  <a:lnTo>
                    <a:pt x="61760" y="27977"/>
                  </a:lnTo>
                  <a:lnTo>
                    <a:pt x="33260" y="0"/>
                  </a:lnTo>
                  <a:lnTo>
                    <a:pt x="0" y="3312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2" name="Freeform 841">
              <a:extLst>
                <a:ext uri="{FF2B5EF4-FFF2-40B4-BE49-F238E27FC236}">
                  <a16:creationId xmlns:a16="http://schemas.microsoft.com/office/drawing/2014/main" id="{F91989C5-C652-D64E-A2F3-14765BCB6B6D}"/>
                </a:ext>
              </a:extLst>
            </p:cNvPr>
            <p:cNvSpPr/>
            <p:nvPr/>
          </p:nvSpPr>
          <p:spPr>
            <a:xfrm>
              <a:off x="18772827" y="1197329"/>
              <a:ext cx="61750" cy="61717"/>
            </a:xfrm>
            <a:custGeom>
              <a:avLst/>
              <a:gdLst>
                <a:gd name="connsiteX0" fmla="*/ 61750 w 61750"/>
                <a:gd name="connsiteY0" fmla="*/ 29940 h 61717"/>
                <a:gd name="connsiteX1" fmla="*/ 31255 w 61750"/>
                <a:gd name="connsiteY1" fmla="*/ 0 h 61717"/>
                <a:gd name="connsiteX2" fmla="*/ 0 w 61750"/>
                <a:gd name="connsiteY2" fmla="*/ 31785 h 61717"/>
                <a:gd name="connsiteX3" fmla="*/ 29849 w 61750"/>
                <a:gd name="connsiteY3" fmla="*/ 61717 h 61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50" h="61717">
                  <a:moveTo>
                    <a:pt x="61750" y="29940"/>
                  </a:moveTo>
                  <a:lnTo>
                    <a:pt x="31255" y="0"/>
                  </a:lnTo>
                  <a:lnTo>
                    <a:pt x="0" y="31785"/>
                  </a:lnTo>
                  <a:lnTo>
                    <a:pt x="29849" y="6171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3" name="Freeform 842">
              <a:extLst>
                <a:ext uri="{FF2B5EF4-FFF2-40B4-BE49-F238E27FC236}">
                  <a16:creationId xmlns:a16="http://schemas.microsoft.com/office/drawing/2014/main" id="{426B0842-DC37-AB4E-AA78-6ED785F82B78}"/>
                </a:ext>
              </a:extLst>
            </p:cNvPr>
            <p:cNvSpPr/>
            <p:nvPr/>
          </p:nvSpPr>
          <p:spPr>
            <a:xfrm>
              <a:off x="18836231" y="1260570"/>
              <a:ext cx="60781" cy="60430"/>
            </a:xfrm>
            <a:custGeom>
              <a:avLst/>
              <a:gdLst>
                <a:gd name="connsiteX0" fmla="*/ 28224 w 60781"/>
                <a:gd name="connsiteY0" fmla="*/ 60430 h 60430"/>
                <a:gd name="connsiteX1" fmla="*/ 60781 w 60781"/>
                <a:gd name="connsiteY1" fmla="*/ 27998 h 60430"/>
                <a:gd name="connsiteX2" fmla="*/ 32263 w 60781"/>
                <a:gd name="connsiteY2" fmla="*/ 0 h 60430"/>
                <a:gd name="connsiteX3" fmla="*/ 0 w 60781"/>
                <a:gd name="connsiteY3" fmla="*/ 32134 h 6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81" h="60430">
                  <a:moveTo>
                    <a:pt x="28224" y="60430"/>
                  </a:moveTo>
                  <a:lnTo>
                    <a:pt x="60781" y="27998"/>
                  </a:lnTo>
                  <a:lnTo>
                    <a:pt x="32263" y="0"/>
                  </a:lnTo>
                  <a:lnTo>
                    <a:pt x="0" y="3213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4" name="Freeform 843">
              <a:extLst>
                <a:ext uri="{FF2B5EF4-FFF2-40B4-BE49-F238E27FC236}">
                  <a16:creationId xmlns:a16="http://schemas.microsoft.com/office/drawing/2014/main" id="{2A99333A-40CF-5044-99AC-E46DDFE6C34B}"/>
                </a:ext>
              </a:extLst>
            </p:cNvPr>
            <p:cNvSpPr/>
            <p:nvPr/>
          </p:nvSpPr>
          <p:spPr>
            <a:xfrm>
              <a:off x="18617691" y="1358241"/>
              <a:ext cx="56685" cy="56939"/>
            </a:xfrm>
            <a:custGeom>
              <a:avLst/>
              <a:gdLst>
                <a:gd name="connsiteX0" fmla="*/ 56685 w 56685"/>
                <a:gd name="connsiteY0" fmla="*/ 28602 h 56939"/>
                <a:gd name="connsiteX1" fmla="*/ 28167 w 56685"/>
                <a:gd name="connsiteY1" fmla="*/ 0 h 56939"/>
                <a:gd name="connsiteX2" fmla="*/ 0 w 56685"/>
                <a:gd name="connsiteY2" fmla="*/ 28640 h 56939"/>
                <a:gd name="connsiteX3" fmla="*/ 28233 w 56685"/>
                <a:gd name="connsiteY3" fmla="*/ 56940 h 5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85" h="56939">
                  <a:moveTo>
                    <a:pt x="56685" y="28602"/>
                  </a:moveTo>
                  <a:lnTo>
                    <a:pt x="28167" y="0"/>
                  </a:lnTo>
                  <a:lnTo>
                    <a:pt x="0" y="28640"/>
                  </a:lnTo>
                  <a:lnTo>
                    <a:pt x="28233" y="5694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5" name="Freeform 844">
              <a:extLst>
                <a:ext uri="{FF2B5EF4-FFF2-40B4-BE49-F238E27FC236}">
                  <a16:creationId xmlns:a16="http://schemas.microsoft.com/office/drawing/2014/main" id="{A08BD726-3AE8-AB48-B503-66AC69E8A9A4}"/>
                </a:ext>
              </a:extLst>
            </p:cNvPr>
            <p:cNvSpPr/>
            <p:nvPr/>
          </p:nvSpPr>
          <p:spPr>
            <a:xfrm>
              <a:off x="18648519" y="1326536"/>
              <a:ext cx="57359" cy="57626"/>
            </a:xfrm>
            <a:custGeom>
              <a:avLst/>
              <a:gdLst>
                <a:gd name="connsiteX0" fmla="*/ 57360 w 57359"/>
                <a:gd name="connsiteY0" fmla="*/ 28928 h 57626"/>
                <a:gd name="connsiteX1" fmla="*/ 28509 w 57359"/>
                <a:gd name="connsiteY1" fmla="*/ 0 h 57626"/>
                <a:gd name="connsiteX2" fmla="*/ 0 w 57359"/>
                <a:gd name="connsiteY2" fmla="*/ 28994 h 57626"/>
                <a:gd name="connsiteX3" fmla="*/ 28547 w 57359"/>
                <a:gd name="connsiteY3" fmla="*/ 57627 h 5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59" h="57626">
                  <a:moveTo>
                    <a:pt x="57360" y="28928"/>
                  </a:moveTo>
                  <a:lnTo>
                    <a:pt x="28509" y="0"/>
                  </a:lnTo>
                  <a:lnTo>
                    <a:pt x="0" y="28994"/>
                  </a:lnTo>
                  <a:lnTo>
                    <a:pt x="28547" y="5762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6" name="Freeform 845">
              <a:extLst>
                <a:ext uri="{FF2B5EF4-FFF2-40B4-BE49-F238E27FC236}">
                  <a16:creationId xmlns:a16="http://schemas.microsoft.com/office/drawing/2014/main" id="{2AA912F5-D9E2-CA44-B955-F9D3216B0B08}"/>
                </a:ext>
              </a:extLst>
            </p:cNvPr>
            <p:cNvSpPr/>
            <p:nvPr/>
          </p:nvSpPr>
          <p:spPr>
            <a:xfrm>
              <a:off x="18586445" y="1389589"/>
              <a:ext cx="56780" cy="56751"/>
            </a:xfrm>
            <a:custGeom>
              <a:avLst/>
              <a:gdLst>
                <a:gd name="connsiteX0" fmla="*/ 28585 w 56780"/>
                <a:gd name="connsiteY0" fmla="*/ 0 h 56751"/>
                <a:gd name="connsiteX1" fmla="*/ 0 w 56780"/>
                <a:gd name="connsiteY1" fmla="*/ 29070 h 56751"/>
                <a:gd name="connsiteX2" fmla="*/ 28195 w 56780"/>
                <a:gd name="connsiteY2" fmla="*/ 56752 h 56751"/>
                <a:gd name="connsiteX3" fmla="*/ 56780 w 56780"/>
                <a:gd name="connsiteY3" fmla="*/ 28281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80" h="56751">
                  <a:moveTo>
                    <a:pt x="28585" y="0"/>
                  </a:moveTo>
                  <a:lnTo>
                    <a:pt x="0" y="29070"/>
                  </a:lnTo>
                  <a:lnTo>
                    <a:pt x="28195" y="56752"/>
                  </a:lnTo>
                  <a:lnTo>
                    <a:pt x="56780" y="2828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7" name="Freeform 846">
              <a:extLst>
                <a:ext uri="{FF2B5EF4-FFF2-40B4-BE49-F238E27FC236}">
                  <a16:creationId xmlns:a16="http://schemas.microsoft.com/office/drawing/2014/main" id="{E5FF96F3-472B-8642-A87A-07E327DCC685}"/>
                </a:ext>
              </a:extLst>
            </p:cNvPr>
            <p:cNvSpPr/>
            <p:nvPr/>
          </p:nvSpPr>
          <p:spPr>
            <a:xfrm>
              <a:off x="18741999" y="1231824"/>
              <a:ext cx="57977" cy="58248"/>
            </a:xfrm>
            <a:custGeom>
              <a:avLst/>
              <a:gdLst>
                <a:gd name="connsiteX0" fmla="*/ 57978 w 57977"/>
                <a:gd name="connsiteY0" fmla="*/ 29905 h 58248"/>
                <a:gd name="connsiteX1" fmla="*/ 28157 w 57977"/>
                <a:gd name="connsiteY1" fmla="*/ 0 h 58248"/>
                <a:gd name="connsiteX2" fmla="*/ 0 w 57977"/>
                <a:gd name="connsiteY2" fmla="*/ 28640 h 58248"/>
                <a:gd name="connsiteX3" fmla="*/ 29526 w 57977"/>
                <a:gd name="connsiteY3" fmla="*/ 58248 h 5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77" h="58248">
                  <a:moveTo>
                    <a:pt x="57978" y="29905"/>
                  </a:moveTo>
                  <a:lnTo>
                    <a:pt x="28157" y="0"/>
                  </a:lnTo>
                  <a:lnTo>
                    <a:pt x="0" y="28640"/>
                  </a:lnTo>
                  <a:lnTo>
                    <a:pt x="29526" y="5824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8" name="Freeform 847">
              <a:extLst>
                <a:ext uri="{FF2B5EF4-FFF2-40B4-BE49-F238E27FC236}">
                  <a16:creationId xmlns:a16="http://schemas.microsoft.com/office/drawing/2014/main" id="{842BD166-408E-CE43-847D-BD74B18B0D67}"/>
                </a:ext>
              </a:extLst>
            </p:cNvPr>
            <p:cNvSpPr/>
            <p:nvPr/>
          </p:nvSpPr>
          <p:spPr>
            <a:xfrm>
              <a:off x="18710516" y="1263174"/>
              <a:ext cx="58319" cy="58581"/>
            </a:xfrm>
            <a:custGeom>
              <a:avLst/>
              <a:gdLst>
                <a:gd name="connsiteX0" fmla="*/ 58320 w 58319"/>
                <a:gd name="connsiteY0" fmla="*/ 29581 h 58581"/>
                <a:gd name="connsiteX1" fmla="*/ 28813 w 58319"/>
                <a:gd name="connsiteY1" fmla="*/ 0 h 58581"/>
                <a:gd name="connsiteX2" fmla="*/ 0 w 58319"/>
                <a:gd name="connsiteY2" fmla="*/ 29303 h 58581"/>
                <a:gd name="connsiteX3" fmla="*/ 29203 w 58319"/>
                <a:gd name="connsiteY3" fmla="*/ 58582 h 5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19" h="58581">
                  <a:moveTo>
                    <a:pt x="58320" y="29581"/>
                  </a:moveTo>
                  <a:lnTo>
                    <a:pt x="28813" y="0"/>
                  </a:lnTo>
                  <a:lnTo>
                    <a:pt x="0" y="29303"/>
                  </a:lnTo>
                  <a:lnTo>
                    <a:pt x="29203" y="5858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9" name="Freeform 848">
              <a:extLst>
                <a:ext uri="{FF2B5EF4-FFF2-40B4-BE49-F238E27FC236}">
                  <a16:creationId xmlns:a16="http://schemas.microsoft.com/office/drawing/2014/main" id="{BD33900F-56D0-6740-B649-33E2CCB7D17D}"/>
                </a:ext>
              </a:extLst>
            </p:cNvPr>
            <p:cNvSpPr/>
            <p:nvPr/>
          </p:nvSpPr>
          <p:spPr>
            <a:xfrm>
              <a:off x="18679698" y="1295187"/>
              <a:ext cx="57321" cy="57593"/>
            </a:xfrm>
            <a:custGeom>
              <a:avLst/>
              <a:gdLst>
                <a:gd name="connsiteX0" fmla="*/ 57322 w 57321"/>
                <a:gd name="connsiteY0" fmla="*/ 29250 h 57593"/>
                <a:gd name="connsiteX1" fmla="*/ 28157 w 57321"/>
                <a:gd name="connsiteY1" fmla="*/ 0 h 57593"/>
                <a:gd name="connsiteX2" fmla="*/ 0 w 57321"/>
                <a:gd name="connsiteY2" fmla="*/ 28638 h 57593"/>
                <a:gd name="connsiteX3" fmla="*/ 28870 w 57321"/>
                <a:gd name="connsiteY3" fmla="*/ 57594 h 5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21" h="57593">
                  <a:moveTo>
                    <a:pt x="57322" y="29250"/>
                  </a:moveTo>
                  <a:lnTo>
                    <a:pt x="28157" y="0"/>
                  </a:lnTo>
                  <a:lnTo>
                    <a:pt x="0" y="28638"/>
                  </a:lnTo>
                  <a:lnTo>
                    <a:pt x="28870" y="5759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0" name="Freeform 849">
              <a:extLst>
                <a:ext uri="{FF2B5EF4-FFF2-40B4-BE49-F238E27FC236}">
                  <a16:creationId xmlns:a16="http://schemas.microsoft.com/office/drawing/2014/main" id="{7867D93C-86D2-6746-A77C-A9552323EF76}"/>
                </a:ext>
              </a:extLst>
            </p:cNvPr>
            <p:cNvSpPr/>
            <p:nvPr/>
          </p:nvSpPr>
          <p:spPr>
            <a:xfrm>
              <a:off x="17968119" y="943017"/>
              <a:ext cx="57842" cy="57862"/>
            </a:xfrm>
            <a:custGeom>
              <a:avLst/>
              <a:gdLst>
                <a:gd name="connsiteX0" fmla="*/ 0 w 57842"/>
                <a:gd name="connsiteY0" fmla="*/ 28563 h 57862"/>
                <a:gd name="connsiteX1" fmla="*/ 29607 w 57842"/>
                <a:gd name="connsiteY1" fmla="*/ 57863 h 57862"/>
                <a:gd name="connsiteX2" fmla="*/ 57843 w 57842"/>
                <a:gd name="connsiteY2" fmla="*/ 29301 h 57862"/>
                <a:gd name="connsiteX3" fmla="*/ 28235 w 57842"/>
                <a:gd name="connsiteY3" fmla="*/ 0 h 5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42" h="57862">
                  <a:moveTo>
                    <a:pt x="0" y="28563"/>
                  </a:moveTo>
                  <a:lnTo>
                    <a:pt x="29607" y="57863"/>
                  </a:lnTo>
                  <a:lnTo>
                    <a:pt x="57843" y="29301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1" name="Freeform 850">
              <a:extLst>
                <a:ext uri="{FF2B5EF4-FFF2-40B4-BE49-F238E27FC236}">
                  <a16:creationId xmlns:a16="http://schemas.microsoft.com/office/drawing/2014/main" id="{E8CF8927-9BDA-9D40-9178-D56623DC3BB7}"/>
                </a:ext>
              </a:extLst>
            </p:cNvPr>
            <p:cNvSpPr/>
            <p:nvPr/>
          </p:nvSpPr>
          <p:spPr>
            <a:xfrm>
              <a:off x="17968890" y="1130994"/>
              <a:ext cx="56966" cy="57004"/>
            </a:xfrm>
            <a:custGeom>
              <a:avLst/>
              <a:gdLst>
                <a:gd name="connsiteX0" fmla="*/ 56967 w 56966"/>
                <a:gd name="connsiteY0" fmla="*/ 28088 h 57004"/>
                <a:gd name="connsiteX1" fmla="*/ 28585 w 56966"/>
                <a:gd name="connsiteY1" fmla="*/ 0 h 57004"/>
                <a:gd name="connsiteX2" fmla="*/ 0 w 56966"/>
                <a:gd name="connsiteY2" fmla="*/ 28917 h 57004"/>
                <a:gd name="connsiteX3" fmla="*/ 28382 w 56966"/>
                <a:gd name="connsiteY3" fmla="*/ 57005 h 5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66" h="57004">
                  <a:moveTo>
                    <a:pt x="56967" y="28088"/>
                  </a:moveTo>
                  <a:lnTo>
                    <a:pt x="28585" y="0"/>
                  </a:lnTo>
                  <a:lnTo>
                    <a:pt x="0" y="28917"/>
                  </a:lnTo>
                  <a:lnTo>
                    <a:pt x="28382" y="5700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2" name="Freeform 851">
              <a:extLst>
                <a:ext uri="{FF2B5EF4-FFF2-40B4-BE49-F238E27FC236}">
                  <a16:creationId xmlns:a16="http://schemas.microsoft.com/office/drawing/2014/main" id="{C77EB378-B85A-9C45-B743-F5546489C867}"/>
                </a:ext>
              </a:extLst>
            </p:cNvPr>
            <p:cNvSpPr/>
            <p:nvPr/>
          </p:nvSpPr>
          <p:spPr>
            <a:xfrm>
              <a:off x="18031054" y="1067801"/>
              <a:ext cx="57272" cy="57313"/>
            </a:xfrm>
            <a:custGeom>
              <a:avLst/>
              <a:gdLst>
                <a:gd name="connsiteX0" fmla="*/ 57272 w 57272"/>
                <a:gd name="connsiteY0" fmla="*/ 28088 h 57313"/>
                <a:gd name="connsiteX1" fmla="*/ 28890 w 57272"/>
                <a:gd name="connsiteY1" fmla="*/ 0 h 57313"/>
                <a:gd name="connsiteX2" fmla="*/ 0 w 57272"/>
                <a:gd name="connsiteY2" fmla="*/ 29225 h 57313"/>
                <a:gd name="connsiteX3" fmla="*/ 28383 w 57272"/>
                <a:gd name="connsiteY3" fmla="*/ 57313 h 5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72" h="57313">
                  <a:moveTo>
                    <a:pt x="57272" y="28088"/>
                  </a:moveTo>
                  <a:lnTo>
                    <a:pt x="28890" y="0"/>
                  </a:lnTo>
                  <a:lnTo>
                    <a:pt x="0" y="29225"/>
                  </a:lnTo>
                  <a:lnTo>
                    <a:pt x="28383" y="5731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3" name="Freeform 852">
              <a:extLst>
                <a:ext uri="{FF2B5EF4-FFF2-40B4-BE49-F238E27FC236}">
                  <a16:creationId xmlns:a16="http://schemas.microsoft.com/office/drawing/2014/main" id="{A56E5993-F3D9-6C4C-81B7-5CC3EADB35C3}"/>
                </a:ext>
              </a:extLst>
            </p:cNvPr>
            <p:cNvSpPr/>
            <p:nvPr/>
          </p:nvSpPr>
          <p:spPr>
            <a:xfrm>
              <a:off x="17937983" y="1162614"/>
              <a:ext cx="56617" cy="56650"/>
            </a:xfrm>
            <a:custGeom>
              <a:avLst/>
              <a:gdLst>
                <a:gd name="connsiteX0" fmla="*/ 56618 w 56617"/>
                <a:gd name="connsiteY0" fmla="*/ 28088 h 56650"/>
                <a:gd name="connsiteX1" fmla="*/ 28235 w 56617"/>
                <a:gd name="connsiteY1" fmla="*/ 0 h 56650"/>
                <a:gd name="connsiteX2" fmla="*/ 0 w 56617"/>
                <a:gd name="connsiteY2" fmla="*/ 28563 h 56650"/>
                <a:gd name="connsiteX3" fmla="*/ 28383 w 56617"/>
                <a:gd name="connsiteY3" fmla="*/ 5665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" h="56650">
                  <a:moveTo>
                    <a:pt x="56618" y="28088"/>
                  </a:moveTo>
                  <a:lnTo>
                    <a:pt x="28235" y="0"/>
                  </a:lnTo>
                  <a:lnTo>
                    <a:pt x="0" y="28563"/>
                  </a:lnTo>
                  <a:lnTo>
                    <a:pt x="28383" y="5665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4" name="Freeform 853">
              <a:extLst>
                <a:ext uri="{FF2B5EF4-FFF2-40B4-BE49-F238E27FC236}">
                  <a16:creationId xmlns:a16="http://schemas.microsoft.com/office/drawing/2014/main" id="{E09A0B8D-9A9A-034C-ABF6-4C53FEECBE6D}"/>
                </a:ext>
              </a:extLst>
            </p:cNvPr>
            <p:cNvSpPr/>
            <p:nvPr/>
          </p:nvSpPr>
          <p:spPr>
            <a:xfrm>
              <a:off x="18000427" y="974991"/>
              <a:ext cx="56617" cy="56650"/>
            </a:xfrm>
            <a:custGeom>
              <a:avLst/>
              <a:gdLst>
                <a:gd name="connsiteX0" fmla="*/ 0 w 56617"/>
                <a:gd name="connsiteY0" fmla="*/ 28563 h 56650"/>
                <a:gd name="connsiteX1" fmla="*/ 28383 w 56617"/>
                <a:gd name="connsiteY1" fmla="*/ 56651 h 56650"/>
                <a:gd name="connsiteX2" fmla="*/ 56618 w 56617"/>
                <a:gd name="connsiteY2" fmla="*/ 28088 h 56650"/>
                <a:gd name="connsiteX3" fmla="*/ 28236 w 56617"/>
                <a:gd name="connsiteY3" fmla="*/ 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" h="56650">
                  <a:moveTo>
                    <a:pt x="0" y="28563"/>
                  </a:moveTo>
                  <a:lnTo>
                    <a:pt x="28383" y="56651"/>
                  </a:lnTo>
                  <a:lnTo>
                    <a:pt x="56618" y="28088"/>
                  </a:lnTo>
                  <a:lnTo>
                    <a:pt x="28236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5" name="Freeform 854">
              <a:extLst>
                <a:ext uri="{FF2B5EF4-FFF2-40B4-BE49-F238E27FC236}">
                  <a16:creationId xmlns:a16="http://schemas.microsoft.com/office/drawing/2014/main" id="{4C82DC31-2BA5-D745-8A45-6B1B4761AE4A}"/>
                </a:ext>
              </a:extLst>
            </p:cNvPr>
            <p:cNvSpPr/>
            <p:nvPr/>
          </p:nvSpPr>
          <p:spPr>
            <a:xfrm>
              <a:off x="18062616" y="1036535"/>
              <a:ext cx="56617" cy="56650"/>
            </a:xfrm>
            <a:custGeom>
              <a:avLst/>
              <a:gdLst>
                <a:gd name="connsiteX0" fmla="*/ 56618 w 56617"/>
                <a:gd name="connsiteY0" fmla="*/ 28088 h 56650"/>
                <a:gd name="connsiteX1" fmla="*/ 28235 w 56617"/>
                <a:gd name="connsiteY1" fmla="*/ 0 h 56650"/>
                <a:gd name="connsiteX2" fmla="*/ 0 w 56617"/>
                <a:gd name="connsiteY2" fmla="*/ 28563 h 56650"/>
                <a:gd name="connsiteX3" fmla="*/ 28383 w 56617"/>
                <a:gd name="connsiteY3" fmla="*/ 5665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" h="56650">
                  <a:moveTo>
                    <a:pt x="56618" y="28088"/>
                  </a:moveTo>
                  <a:lnTo>
                    <a:pt x="28235" y="0"/>
                  </a:lnTo>
                  <a:lnTo>
                    <a:pt x="0" y="28563"/>
                  </a:lnTo>
                  <a:lnTo>
                    <a:pt x="28383" y="5665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6" name="Freeform 855">
              <a:extLst>
                <a:ext uri="{FF2B5EF4-FFF2-40B4-BE49-F238E27FC236}">
                  <a16:creationId xmlns:a16="http://schemas.microsoft.com/office/drawing/2014/main" id="{C1170888-401C-CA4D-953B-C5BB41F29E22}"/>
                </a:ext>
              </a:extLst>
            </p:cNvPr>
            <p:cNvSpPr/>
            <p:nvPr/>
          </p:nvSpPr>
          <p:spPr>
            <a:xfrm>
              <a:off x="18031511" y="1005752"/>
              <a:ext cx="56638" cy="56671"/>
            </a:xfrm>
            <a:custGeom>
              <a:avLst/>
              <a:gdLst>
                <a:gd name="connsiteX0" fmla="*/ 0 w 56638"/>
                <a:gd name="connsiteY0" fmla="*/ 28563 h 56671"/>
                <a:gd name="connsiteX1" fmla="*/ 28403 w 56638"/>
                <a:gd name="connsiteY1" fmla="*/ 56672 h 56671"/>
                <a:gd name="connsiteX2" fmla="*/ 56639 w 56638"/>
                <a:gd name="connsiteY2" fmla="*/ 28109 h 56671"/>
                <a:gd name="connsiteX3" fmla="*/ 28235 w 56638"/>
                <a:gd name="connsiteY3" fmla="*/ 0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38" h="56671">
                  <a:moveTo>
                    <a:pt x="0" y="28563"/>
                  </a:moveTo>
                  <a:lnTo>
                    <a:pt x="28403" y="56672"/>
                  </a:lnTo>
                  <a:lnTo>
                    <a:pt x="56639" y="28109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7" name="Freeform 856">
              <a:extLst>
                <a:ext uri="{FF2B5EF4-FFF2-40B4-BE49-F238E27FC236}">
                  <a16:creationId xmlns:a16="http://schemas.microsoft.com/office/drawing/2014/main" id="{821F38FA-4A9D-E549-9742-9D79DA32923A}"/>
                </a:ext>
              </a:extLst>
            </p:cNvPr>
            <p:cNvSpPr/>
            <p:nvPr/>
          </p:nvSpPr>
          <p:spPr>
            <a:xfrm>
              <a:off x="18000148" y="1099729"/>
              <a:ext cx="56616" cy="56650"/>
            </a:xfrm>
            <a:custGeom>
              <a:avLst/>
              <a:gdLst>
                <a:gd name="connsiteX0" fmla="*/ 56617 w 56616"/>
                <a:gd name="connsiteY0" fmla="*/ 28088 h 56650"/>
                <a:gd name="connsiteX1" fmla="*/ 28234 w 56616"/>
                <a:gd name="connsiteY1" fmla="*/ 0 h 56650"/>
                <a:gd name="connsiteX2" fmla="*/ 0 w 56616"/>
                <a:gd name="connsiteY2" fmla="*/ 28562 h 56650"/>
                <a:gd name="connsiteX3" fmla="*/ 28382 w 56616"/>
                <a:gd name="connsiteY3" fmla="*/ 5665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6" h="56650">
                  <a:moveTo>
                    <a:pt x="56617" y="28088"/>
                  </a:moveTo>
                  <a:lnTo>
                    <a:pt x="28234" y="0"/>
                  </a:lnTo>
                  <a:lnTo>
                    <a:pt x="0" y="28562"/>
                  </a:lnTo>
                  <a:lnTo>
                    <a:pt x="28382" y="5665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8" name="Freeform 857">
              <a:extLst>
                <a:ext uri="{FF2B5EF4-FFF2-40B4-BE49-F238E27FC236}">
                  <a16:creationId xmlns:a16="http://schemas.microsoft.com/office/drawing/2014/main" id="{E5CF4206-FE5F-2C4F-97E3-358ED05A8A20}"/>
                </a:ext>
              </a:extLst>
            </p:cNvPr>
            <p:cNvSpPr/>
            <p:nvPr/>
          </p:nvSpPr>
          <p:spPr>
            <a:xfrm>
              <a:off x="17780522" y="1006785"/>
              <a:ext cx="57414" cy="57439"/>
            </a:xfrm>
            <a:custGeom>
              <a:avLst/>
              <a:gdLst>
                <a:gd name="connsiteX0" fmla="*/ 0 w 57414"/>
                <a:gd name="connsiteY0" fmla="*/ 28562 h 57439"/>
                <a:gd name="connsiteX1" fmla="*/ 29179 w 57414"/>
                <a:gd name="connsiteY1" fmla="*/ 57440 h 57439"/>
                <a:gd name="connsiteX2" fmla="*/ 57414 w 57414"/>
                <a:gd name="connsiteY2" fmla="*/ 28877 h 57439"/>
                <a:gd name="connsiteX3" fmla="*/ 28234 w 57414"/>
                <a:gd name="connsiteY3" fmla="*/ 0 h 5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14" h="57439">
                  <a:moveTo>
                    <a:pt x="0" y="28562"/>
                  </a:moveTo>
                  <a:lnTo>
                    <a:pt x="29179" y="57440"/>
                  </a:lnTo>
                  <a:lnTo>
                    <a:pt x="57414" y="28877"/>
                  </a:lnTo>
                  <a:lnTo>
                    <a:pt x="28234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9" name="Freeform 858">
              <a:extLst>
                <a:ext uri="{FF2B5EF4-FFF2-40B4-BE49-F238E27FC236}">
                  <a16:creationId xmlns:a16="http://schemas.microsoft.com/office/drawing/2014/main" id="{E4E58D8C-6B49-C64A-AC8C-BD158B5F366A}"/>
                </a:ext>
              </a:extLst>
            </p:cNvPr>
            <p:cNvSpPr/>
            <p:nvPr/>
          </p:nvSpPr>
          <p:spPr>
            <a:xfrm>
              <a:off x="17811428" y="975166"/>
              <a:ext cx="57764" cy="57793"/>
            </a:xfrm>
            <a:custGeom>
              <a:avLst/>
              <a:gdLst>
                <a:gd name="connsiteX0" fmla="*/ 0 w 57764"/>
                <a:gd name="connsiteY0" fmla="*/ 28917 h 57793"/>
                <a:gd name="connsiteX1" fmla="*/ 29179 w 57764"/>
                <a:gd name="connsiteY1" fmla="*/ 57793 h 57793"/>
                <a:gd name="connsiteX2" fmla="*/ 57765 w 57764"/>
                <a:gd name="connsiteY2" fmla="*/ 28877 h 57793"/>
                <a:gd name="connsiteX3" fmla="*/ 28585 w 57764"/>
                <a:gd name="connsiteY3" fmla="*/ 0 h 5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64" h="57793">
                  <a:moveTo>
                    <a:pt x="0" y="28917"/>
                  </a:moveTo>
                  <a:lnTo>
                    <a:pt x="29179" y="57793"/>
                  </a:lnTo>
                  <a:lnTo>
                    <a:pt x="57765" y="28877"/>
                  </a:lnTo>
                  <a:lnTo>
                    <a:pt x="2858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0" name="Freeform 859">
              <a:extLst>
                <a:ext uri="{FF2B5EF4-FFF2-40B4-BE49-F238E27FC236}">
                  <a16:creationId xmlns:a16="http://schemas.microsoft.com/office/drawing/2014/main" id="{A82BC2D0-CD4C-E341-8BE3-EF2B26F25F74}"/>
                </a:ext>
              </a:extLst>
            </p:cNvPr>
            <p:cNvSpPr/>
            <p:nvPr/>
          </p:nvSpPr>
          <p:spPr>
            <a:xfrm>
              <a:off x="17812402" y="1038336"/>
              <a:ext cx="56616" cy="56650"/>
            </a:xfrm>
            <a:custGeom>
              <a:avLst/>
              <a:gdLst>
                <a:gd name="connsiteX0" fmla="*/ 56617 w 56616"/>
                <a:gd name="connsiteY0" fmla="*/ 28088 h 56650"/>
                <a:gd name="connsiteX1" fmla="*/ 28234 w 56616"/>
                <a:gd name="connsiteY1" fmla="*/ 0 h 56650"/>
                <a:gd name="connsiteX2" fmla="*/ 0 w 56616"/>
                <a:gd name="connsiteY2" fmla="*/ 28562 h 56650"/>
                <a:gd name="connsiteX3" fmla="*/ 28383 w 56616"/>
                <a:gd name="connsiteY3" fmla="*/ 5665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6" h="56650">
                  <a:moveTo>
                    <a:pt x="56617" y="28088"/>
                  </a:moveTo>
                  <a:lnTo>
                    <a:pt x="28234" y="0"/>
                  </a:lnTo>
                  <a:lnTo>
                    <a:pt x="0" y="28562"/>
                  </a:lnTo>
                  <a:lnTo>
                    <a:pt x="28383" y="5665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1" name="Freeform 860">
              <a:extLst>
                <a:ext uri="{FF2B5EF4-FFF2-40B4-BE49-F238E27FC236}">
                  <a16:creationId xmlns:a16="http://schemas.microsoft.com/office/drawing/2014/main" id="{7E0D62CF-A9E9-A149-ACC7-FDF87175D4DF}"/>
                </a:ext>
              </a:extLst>
            </p:cNvPr>
            <p:cNvSpPr/>
            <p:nvPr/>
          </p:nvSpPr>
          <p:spPr>
            <a:xfrm>
              <a:off x="17906878" y="1131832"/>
              <a:ext cx="56638" cy="56670"/>
            </a:xfrm>
            <a:custGeom>
              <a:avLst/>
              <a:gdLst>
                <a:gd name="connsiteX0" fmla="*/ 56639 w 56638"/>
                <a:gd name="connsiteY0" fmla="*/ 28109 h 56670"/>
                <a:gd name="connsiteX1" fmla="*/ 28235 w 56638"/>
                <a:gd name="connsiteY1" fmla="*/ 0 h 56670"/>
                <a:gd name="connsiteX2" fmla="*/ 0 w 56638"/>
                <a:gd name="connsiteY2" fmla="*/ 28562 h 56670"/>
                <a:gd name="connsiteX3" fmla="*/ 28403 w 56638"/>
                <a:gd name="connsiteY3" fmla="*/ 56671 h 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38" h="56670">
                  <a:moveTo>
                    <a:pt x="56639" y="28109"/>
                  </a:moveTo>
                  <a:lnTo>
                    <a:pt x="28235" y="0"/>
                  </a:lnTo>
                  <a:lnTo>
                    <a:pt x="0" y="28562"/>
                  </a:lnTo>
                  <a:lnTo>
                    <a:pt x="28403" y="5667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2" name="Freeform 861">
              <a:extLst>
                <a:ext uri="{FF2B5EF4-FFF2-40B4-BE49-F238E27FC236}">
                  <a16:creationId xmlns:a16="http://schemas.microsoft.com/office/drawing/2014/main" id="{E17B8B6F-A84D-ED40-ABFB-8E9261E5DD1C}"/>
                </a:ext>
              </a:extLst>
            </p:cNvPr>
            <p:cNvSpPr/>
            <p:nvPr/>
          </p:nvSpPr>
          <p:spPr>
            <a:xfrm>
              <a:off x="17875795" y="1101070"/>
              <a:ext cx="56616" cy="56650"/>
            </a:xfrm>
            <a:custGeom>
              <a:avLst/>
              <a:gdLst>
                <a:gd name="connsiteX0" fmla="*/ 56617 w 56616"/>
                <a:gd name="connsiteY0" fmla="*/ 28088 h 56650"/>
                <a:gd name="connsiteX1" fmla="*/ 28234 w 56616"/>
                <a:gd name="connsiteY1" fmla="*/ 0 h 56650"/>
                <a:gd name="connsiteX2" fmla="*/ 0 w 56616"/>
                <a:gd name="connsiteY2" fmla="*/ 28562 h 56650"/>
                <a:gd name="connsiteX3" fmla="*/ 28382 w 56616"/>
                <a:gd name="connsiteY3" fmla="*/ 5665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6" h="56650">
                  <a:moveTo>
                    <a:pt x="56617" y="28088"/>
                  </a:moveTo>
                  <a:lnTo>
                    <a:pt x="28234" y="0"/>
                  </a:lnTo>
                  <a:lnTo>
                    <a:pt x="0" y="28562"/>
                  </a:lnTo>
                  <a:lnTo>
                    <a:pt x="28382" y="5665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3" name="Freeform 862">
              <a:extLst>
                <a:ext uri="{FF2B5EF4-FFF2-40B4-BE49-F238E27FC236}">
                  <a16:creationId xmlns:a16="http://schemas.microsoft.com/office/drawing/2014/main" id="{B654B819-A2AD-A441-9D0B-E3CB64601CDC}"/>
                </a:ext>
              </a:extLst>
            </p:cNvPr>
            <p:cNvSpPr/>
            <p:nvPr/>
          </p:nvSpPr>
          <p:spPr>
            <a:xfrm>
              <a:off x="17843486" y="1069097"/>
              <a:ext cx="57841" cy="57861"/>
            </a:xfrm>
            <a:custGeom>
              <a:avLst/>
              <a:gdLst>
                <a:gd name="connsiteX0" fmla="*/ 57842 w 57841"/>
                <a:gd name="connsiteY0" fmla="*/ 29300 h 57861"/>
                <a:gd name="connsiteX1" fmla="*/ 28235 w 57841"/>
                <a:gd name="connsiteY1" fmla="*/ 0 h 57861"/>
                <a:gd name="connsiteX2" fmla="*/ 0 w 57841"/>
                <a:gd name="connsiteY2" fmla="*/ 28562 h 57861"/>
                <a:gd name="connsiteX3" fmla="*/ 29607 w 57841"/>
                <a:gd name="connsiteY3" fmla="*/ 57862 h 57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41" h="57861">
                  <a:moveTo>
                    <a:pt x="57842" y="29300"/>
                  </a:moveTo>
                  <a:lnTo>
                    <a:pt x="28235" y="0"/>
                  </a:lnTo>
                  <a:lnTo>
                    <a:pt x="0" y="28562"/>
                  </a:lnTo>
                  <a:lnTo>
                    <a:pt x="29607" y="5786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4" name="Freeform 863">
              <a:extLst>
                <a:ext uri="{FF2B5EF4-FFF2-40B4-BE49-F238E27FC236}">
                  <a16:creationId xmlns:a16="http://schemas.microsoft.com/office/drawing/2014/main" id="{5497F58D-D91E-654F-A41C-AC6CC0279B20}"/>
                </a:ext>
              </a:extLst>
            </p:cNvPr>
            <p:cNvSpPr/>
            <p:nvPr/>
          </p:nvSpPr>
          <p:spPr>
            <a:xfrm>
              <a:off x="17968865" y="1006257"/>
              <a:ext cx="57272" cy="57313"/>
            </a:xfrm>
            <a:custGeom>
              <a:avLst/>
              <a:gdLst>
                <a:gd name="connsiteX0" fmla="*/ 0 w 57272"/>
                <a:gd name="connsiteY0" fmla="*/ 29225 h 57313"/>
                <a:gd name="connsiteX1" fmla="*/ 28383 w 57272"/>
                <a:gd name="connsiteY1" fmla="*/ 57313 h 57313"/>
                <a:gd name="connsiteX2" fmla="*/ 57272 w 57272"/>
                <a:gd name="connsiteY2" fmla="*/ 28088 h 57313"/>
                <a:gd name="connsiteX3" fmla="*/ 28891 w 57272"/>
                <a:gd name="connsiteY3" fmla="*/ 0 h 5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72" h="57313">
                  <a:moveTo>
                    <a:pt x="0" y="29225"/>
                  </a:moveTo>
                  <a:lnTo>
                    <a:pt x="28383" y="57313"/>
                  </a:lnTo>
                  <a:lnTo>
                    <a:pt x="57272" y="28088"/>
                  </a:lnTo>
                  <a:lnTo>
                    <a:pt x="2889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5" name="Freeform 864">
              <a:extLst>
                <a:ext uri="{FF2B5EF4-FFF2-40B4-BE49-F238E27FC236}">
                  <a16:creationId xmlns:a16="http://schemas.microsoft.com/office/drawing/2014/main" id="{49485594-AF11-7C4F-BDF9-6EED05177339}"/>
                </a:ext>
              </a:extLst>
            </p:cNvPr>
            <p:cNvSpPr/>
            <p:nvPr/>
          </p:nvSpPr>
          <p:spPr>
            <a:xfrm>
              <a:off x="17937036" y="912256"/>
              <a:ext cx="56616" cy="56650"/>
            </a:xfrm>
            <a:custGeom>
              <a:avLst/>
              <a:gdLst>
                <a:gd name="connsiteX0" fmla="*/ 0 w 56616"/>
                <a:gd name="connsiteY0" fmla="*/ 28563 h 56650"/>
                <a:gd name="connsiteX1" fmla="*/ 28382 w 56616"/>
                <a:gd name="connsiteY1" fmla="*/ 56651 h 56650"/>
                <a:gd name="connsiteX2" fmla="*/ 56617 w 56616"/>
                <a:gd name="connsiteY2" fmla="*/ 28088 h 56650"/>
                <a:gd name="connsiteX3" fmla="*/ 28235 w 56616"/>
                <a:gd name="connsiteY3" fmla="*/ 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6" h="56650">
                  <a:moveTo>
                    <a:pt x="0" y="28563"/>
                  </a:moveTo>
                  <a:lnTo>
                    <a:pt x="28382" y="56651"/>
                  </a:lnTo>
                  <a:lnTo>
                    <a:pt x="56617" y="28088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6" name="Freeform 865">
              <a:extLst>
                <a:ext uri="{FF2B5EF4-FFF2-40B4-BE49-F238E27FC236}">
                  <a16:creationId xmlns:a16="http://schemas.microsoft.com/office/drawing/2014/main" id="{C044D1D5-3E3C-3443-AFD3-B1AE8E279C56}"/>
                </a:ext>
              </a:extLst>
            </p:cNvPr>
            <p:cNvSpPr/>
            <p:nvPr/>
          </p:nvSpPr>
          <p:spPr>
            <a:xfrm>
              <a:off x="17842685" y="943900"/>
              <a:ext cx="57414" cy="57438"/>
            </a:xfrm>
            <a:custGeom>
              <a:avLst/>
              <a:gdLst>
                <a:gd name="connsiteX0" fmla="*/ 0 w 57414"/>
                <a:gd name="connsiteY0" fmla="*/ 28562 h 57438"/>
                <a:gd name="connsiteX1" fmla="*/ 29179 w 57414"/>
                <a:gd name="connsiteY1" fmla="*/ 57439 h 57438"/>
                <a:gd name="connsiteX2" fmla="*/ 57414 w 57414"/>
                <a:gd name="connsiteY2" fmla="*/ 28877 h 57438"/>
                <a:gd name="connsiteX3" fmla="*/ 28235 w 57414"/>
                <a:gd name="connsiteY3" fmla="*/ 0 h 5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14" h="57438">
                  <a:moveTo>
                    <a:pt x="0" y="28562"/>
                  </a:moveTo>
                  <a:lnTo>
                    <a:pt x="29179" y="57439"/>
                  </a:lnTo>
                  <a:lnTo>
                    <a:pt x="57414" y="28877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7" name="Freeform 866">
              <a:extLst>
                <a:ext uri="{FF2B5EF4-FFF2-40B4-BE49-F238E27FC236}">
                  <a16:creationId xmlns:a16="http://schemas.microsoft.com/office/drawing/2014/main" id="{972333FF-7F47-8347-9751-F3B99BCA107F}"/>
                </a:ext>
              </a:extLst>
            </p:cNvPr>
            <p:cNvSpPr/>
            <p:nvPr/>
          </p:nvSpPr>
          <p:spPr>
            <a:xfrm>
              <a:off x="17999949" y="1037018"/>
              <a:ext cx="57293" cy="57334"/>
            </a:xfrm>
            <a:custGeom>
              <a:avLst/>
              <a:gdLst>
                <a:gd name="connsiteX0" fmla="*/ 57293 w 57293"/>
                <a:gd name="connsiteY0" fmla="*/ 28110 h 57334"/>
                <a:gd name="connsiteX1" fmla="*/ 28890 w 57293"/>
                <a:gd name="connsiteY1" fmla="*/ 0 h 57334"/>
                <a:gd name="connsiteX2" fmla="*/ 0 w 57293"/>
                <a:gd name="connsiteY2" fmla="*/ 29225 h 57334"/>
                <a:gd name="connsiteX3" fmla="*/ 28403 w 57293"/>
                <a:gd name="connsiteY3" fmla="*/ 57334 h 5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3" h="57334">
                  <a:moveTo>
                    <a:pt x="57293" y="28110"/>
                  </a:moveTo>
                  <a:lnTo>
                    <a:pt x="28890" y="0"/>
                  </a:lnTo>
                  <a:lnTo>
                    <a:pt x="0" y="29225"/>
                  </a:lnTo>
                  <a:lnTo>
                    <a:pt x="28403" y="5733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8" name="Freeform 867">
              <a:extLst>
                <a:ext uri="{FF2B5EF4-FFF2-40B4-BE49-F238E27FC236}">
                  <a16:creationId xmlns:a16="http://schemas.microsoft.com/office/drawing/2014/main" id="{03603C40-D133-0646-91AA-C0541A874912}"/>
                </a:ext>
              </a:extLst>
            </p:cNvPr>
            <p:cNvSpPr/>
            <p:nvPr/>
          </p:nvSpPr>
          <p:spPr>
            <a:xfrm>
              <a:off x="17936062" y="843977"/>
              <a:ext cx="62508" cy="62902"/>
            </a:xfrm>
            <a:custGeom>
              <a:avLst/>
              <a:gdLst>
                <a:gd name="connsiteX0" fmla="*/ 29180 w 62508"/>
                <a:gd name="connsiteY0" fmla="*/ 62902 h 62902"/>
                <a:gd name="connsiteX1" fmla="*/ 62509 w 62508"/>
                <a:gd name="connsiteY1" fmla="*/ 29186 h 62902"/>
                <a:gd name="connsiteX2" fmla="*/ 33636 w 62508"/>
                <a:gd name="connsiteY2" fmla="*/ 0 h 62902"/>
                <a:gd name="connsiteX3" fmla="*/ 0 w 62508"/>
                <a:gd name="connsiteY3" fmla="*/ 34025 h 6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08" h="62902">
                  <a:moveTo>
                    <a:pt x="29180" y="62902"/>
                  </a:moveTo>
                  <a:lnTo>
                    <a:pt x="62509" y="29186"/>
                  </a:lnTo>
                  <a:lnTo>
                    <a:pt x="33636" y="0"/>
                  </a:lnTo>
                  <a:lnTo>
                    <a:pt x="0" y="3402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9" name="Freeform 868">
              <a:extLst>
                <a:ext uri="{FF2B5EF4-FFF2-40B4-BE49-F238E27FC236}">
                  <a16:creationId xmlns:a16="http://schemas.microsoft.com/office/drawing/2014/main" id="{8854D3EA-D374-AA42-B24D-79C14FD91E03}"/>
                </a:ext>
              </a:extLst>
            </p:cNvPr>
            <p:cNvSpPr/>
            <p:nvPr/>
          </p:nvSpPr>
          <p:spPr>
            <a:xfrm>
              <a:off x="17969043" y="1068947"/>
              <a:ext cx="56637" cy="56670"/>
            </a:xfrm>
            <a:custGeom>
              <a:avLst/>
              <a:gdLst>
                <a:gd name="connsiteX0" fmla="*/ 56638 w 56637"/>
                <a:gd name="connsiteY0" fmla="*/ 28109 h 56670"/>
                <a:gd name="connsiteX1" fmla="*/ 28234 w 56637"/>
                <a:gd name="connsiteY1" fmla="*/ 0 h 56670"/>
                <a:gd name="connsiteX2" fmla="*/ 0 w 56637"/>
                <a:gd name="connsiteY2" fmla="*/ 28562 h 56670"/>
                <a:gd name="connsiteX3" fmla="*/ 28403 w 56637"/>
                <a:gd name="connsiteY3" fmla="*/ 56671 h 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37" h="56670">
                  <a:moveTo>
                    <a:pt x="56638" y="28109"/>
                  </a:moveTo>
                  <a:lnTo>
                    <a:pt x="28234" y="0"/>
                  </a:lnTo>
                  <a:lnTo>
                    <a:pt x="0" y="28562"/>
                  </a:lnTo>
                  <a:lnTo>
                    <a:pt x="28403" y="5667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0" name="Freeform 869">
              <a:extLst>
                <a:ext uri="{FF2B5EF4-FFF2-40B4-BE49-F238E27FC236}">
                  <a16:creationId xmlns:a16="http://schemas.microsoft.com/office/drawing/2014/main" id="{A3078919-E4DB-EA40-97F8-93890C2A64F7}"/>
                </a:ext>
              </a:extLst>
            </p:cNvPr>
            <p:cNvSpPr/>
            <p:nvPr/>
          </p:nvSpPr>
          <p:spPr>
            <a:xfrm>
              <a:off x="17937958" y="1038185"/>
              <a:ext cx="56616" cy="56650"/>
            </a:xfrm>
            <a:custGeom>
              <a:avLst/>
              <a:gdLst>
                <a:gd name="connsiteX0" fmla="*/ 56617 w 56616"/>
                <a:gd name="connsiteY0" fmla="*/ 28088 h 56650"/>
                <a:gd name="connsiteX1" fmla="*/ 28235 w 56616"/>
                <a:gd name="connsiteY1" fmla="*/ 0 h 56650"/>
                <a:gd name="connsiteX2" fmla="*/ 0 w 56616"/>
                <a:gd name="connsiteY2" fmla="*/ 28563 h 56650"/>
                <a:gd name="connsiteX3" fmla="*/ 28383 w 56616"/>
                <a:gd name="connsiteY3" fmla="*/ 56651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6" h="56650">
                  <a:moveTo>
                    <a:pt x="56617" y="28088"/>
                  </a:moveTo>
                  <a:lnTo>
                    <a:pt x="28235" y="0"/>
                  </a:lnTo>
                  <a:lnTo>
                    <a:pt x="0" y="28563"/>
                  </a:lnTo>
                  <a:lnTo>
                    <a:pt x="28383" y="5665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1" name="Freeform 870">
              <a:extLst>
                <a:ext uri="{FF2B5EF4-FFF2-40B4-BE49-F238E27FC236}">
                  <a16:creationId xmlns:a16="http://schemas.microsoft.com/office/drawing/2014/main" id="{2B4F6ECF-D05D-8949-B5A3-96BDAC1CD841}"/>
                </a:ext>
              </a:extLst>
            </p:cNvPr>
            <p:cNvSpPr/>
            <p:nvPr/>
          </p:nvSpPr>
          <p:spPr>
            <a:xfrm>
              <a:off x="17905650" y="1006212"/>
              <a:ext cx="57841" cy="57861"/>
            </a:xfrm>
            <a:custGeom>
              <a:avLst/>
              <a:gdLst>
                <a:gd name="connsiteX0" fmla="*/ 0 w 57841"/>
                <a:gd name="connsiteY0" fmla="*/ 28562 h 57861"/>
                <a:gd name="connsiteX1" fmla="*/ 29606 w 57841"/>
                <a:gd name="connsiteY1" fmla="*/ 57862 h 57861"/>
                <a:gd name="connsiteX2" fmla="*/ 57842 w 57841"/>
                <a:gd name="connsiteY2" fmla="*/ 29300 h 57861"/>
                <a:gd name="connsiteX3" fmla="*/ 28234 w 57841"/>
                <a:gd name="connsiteY3" fmla="*/ 0 h 57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41" h="57861">
                  <a:moveTo>
                    <a:pt x="0" y="28562"/>
                  </a:moveTo>
                  <a:lnTo>
                    <a:pt x="29606" y="57862"/>
                  </a:lnTo>
                  <a:lnTo>
                    <a:pt x="57842" y="29300"/>
                  </a:lnTo>
                  <a:lnTo>
                    <a:pt x="28234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2" name="Freeform 871">
              <a:extLst>
                <a:ext uri="{FF2B5EF4-FFF2-40B4-BE49-F238E27FC236}">
                  <a16:creationId xmlns:a16="http://schemas.microsoft.com/office/drawing/2014/main" id="{730D63FC-247A-364B-8A24-5C4F7B1F65A8}"/>
                </a:ext>
              </a:extLst>
            </p:cNvPr>
            <p:cNvSpPr/>
            <p:nvPr/>
          </p:nvSpPr>
          <p:spPr>
            <a:xfrm>
              <a:off x="17936557" y="974284"/>
              <a:ext cx="58497" cy="58524"/>
            </a:xfrm>
            <a:custGeom>
              <a:avLst/>
              <a:gdLst>
                <a:gd name="connsiteX0" fmla="*/ 0 w 58497"/>
                <a:gd name="connsiteY0" fmla="*/ 29224 h 58524"/>
                <a:gd name="connsiteX1" fmla="*/ 29607 w 58497"/>
                <a:gd name="connsiteY1" fmla="*/ 58525 h 58524"/>
                <a:gd name="connsiteX2" fmla="*/ 58497 w 58497"/>
                <a:gd name="connsiteY2" fmla="*/ 29300 h 58524"/>
                <a:gd name="connsiteX3" fmla="*/ 28890 w 58497"/>
                <a:gd name="connsiteY3" fmla="*/ 0 h 5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97" h="58524">
                  <a:moveTo>
                    <a:pt x="0" y="29224"/>
                  </a:moveTo>
                  <a:lnTo>
                    <a:pt x="29607" y="58525"/>
                  </a:lnTo>
                  <a:lnTo>
                    <a:pt x="58497" y="29300"/>
                  </a:lnTo>
                  <a:lnTo>
                    <a:pt x="28890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3" name="Freeform 872">
              <a:extLst>
                <a:ext uri="{FF2B5EF4-FFF2-40B4-BE49-F238E27FC236}">
                  <a16:creationId xmlns:a16="http://schemas.microsoft.com/office/drawing/2014/main" id="{98BA2D52-A5D5-264F-8CF6-25FCF7F0EBF5}"/>
                </a:ext>
              </a:extLst>
            </p:cNvPr>
            <p:cNvSpPr/>
            <p:nvPr/>
          </p:nvSpPr>
          <p:spPr>
            <a:xfrm>
              <a:off x="17843309" y="1006715"/>
              <a:ext cx="56967" cy="57004"/>
            </a:xfrm>
            <a:custGeom>
              <a:avLst/>
              <a:gdLst>
                <a:gd name="connsiteX0" fmla="*/ 0 w 56967"/>
                <a:gd name="connsiteY0" fmla="*/ 28917 h 57004"/>
                <a:gd name="connsiteX1" fmla="*/ 28383 w 56967"/>
                <a:gd name="connsiteY1" fmla="*/ 57005 h 57004"/>
                <a:gd name="connsiteX2" fmla="*/ 56967 w 56967"/>
                <a:gd name="connsiteY2" fmla="*/ 28088 h 57004"/>
                <a:gd name="connsiteX3" fmla="*/ 28585 w 56967"/>
                <a:gd name="connsiteY3" fmla="*/ 0 h 5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67" h="57004">
                  <a:moveTo>
                    <a:pt x="0" y="28917"/>
                  </a:moveTo>
                  <a:lnTo>
                    <a:pt x="28383" y="57005"/>
                  </a:lnTo>
                  <a:lnTo>
                    <a:pt x="56967" y="28088"/>
                  </a:lnTo>
                  <a:lnTo>
                    <a:pt x="2858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4" name="Freeform 873">
              <a:extLst>
                <a:ext uri="{FF2B5EF4-FFF2-40B4-BE49-F238E27FC236}">
                  <a16:creationId xmlns:a16="http://schemas.microsoft.com/office/drawing/2014/main" id="{49EC5EC8-1CDC-DE47-9EAE-7DBD2A959AA8}"/>
                </a:ext>
              </a:extLst>
            </p:cNvPr>
            <p:cNvSpPr/>
            <p:nvPr/>
          </p:nvSpPr>
          <p:spPr>
            <a:xfrm>
              <a:off x="17937785" y="1100211"/>
              <a:ext cx="56988" cy="57026"/>
            </a:xfrm>
            <a:custGeom>
              <a:avLst/>
              <a:gdLst>
                <a:gd name="connsiteX0" fmla="*/ 56988 w 56988"/>
                <a:gd name="connsiteY0" fmla="*/ 28109 h 57026"/>
                <a:gd name="connsiteX1" fmla="*/ 28585 w 56988"/>
                <a:gd name="connsiteY1" fmla="*/ 0 h 57026"/>
                <a:gd name="connsiteX2" fmla="*/ 0 w 56988"/>
                <a:gd name="connsiteY2" fmla="*/ 28917 h 57026"/>
                <a:gd name="connsiteX3" fmla="*/ 28403 w 56988"/>
                <a:gd name="connsiteY3" fmla="*/ 57026 h 5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88" h="57026">
                  <a:moveTo>
                    <a:pt x="56988" y="28109"/>
                  </a:moveTo>
                  <a:lnTo>
                    <a:pt x="28585" y="0"/>
                  </a:lnTo>
                  <a:lnTo>
                    <a:pt x="0" y="28917"/>
                  </a:lnTo>
                  <a:lnTo>
                    <a:pt x="28403" y="57026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5" name="Freeform 874">
              <a:extLst>
                <a:ext uri="{FF2B5EF4-FFF2-40B4-BE49-F238E27FC236}">
                  <a16:creationId xmlns:a16="http://schemas.microsoft.com/office/drawing/2014/main" id="{3D9C8162-8725-7140-A57B-CAEAE9E76B67}"/>
                </a:ext>
              </a:extLst>
            </p:cNvPr>
            <p:cNvSpPr/>
            <p:nvPr/>
          </p:nvSpPr>
          <p:spPr>
            <a:xfrm>
              <a:off x="17905473" y="943522"/>
              <a:ext cx="57271" cy="57313"/>
            </a:xfrm>
            <a:custGeom>
              <a:avLst/>
              <a:gdLst>
                <a:gd name="connsiteX0" fmla="*/ 0 w 57271"/>
                <a:gd name="connsiteY0" fmla="*/ 29225 h 57313"/>
                <a:gd name="connsiteX1" fmla="*/ 28382 w 57271"/>
                <a:gd name="connsiteY1" fmla="*/ 57313 h 57313"/>
                <a:gd name="connsiteX2" fmla="*/ 57272 w 57271"/>
                <a:gd name="connsiteY2" fmla="*/ 28088 h 57313"/>
                <a:gd name="connsiteX3" fmla="*/ 28890 w 57271"/>
                <a:gd name="connsiteY3" fmla="*/ 0 h 5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71" h="57313">
                  <a:moveTo>
                    <a:pt x="0" y="29225"/>
                  </a:moveTo>
                  <a:lnTo>
                    <a:pt x="28382" y="57313"/>
                  </a:lnTo>
                  <a:lnTo>
                    <a:pt x="57272" y="28088"/>
                  </a:lnTo>
                  <a:lnTo>
                    <a:pt x="28890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6" name="Freeform 875">
              <a:extLst>
                <a:ext uri="{FF2B5EF4-FFF2-40B4-BE49-F238E27FC236}">
                  <a16:creationId xmlns:a16="http://schemas.microsoft.com/office/drawing/2014/main" id="{E09EA5EE-978E-554B-902E-3F9D7643216A}"/>
                </a:ext>
              </a:extLst>
            </p:cNvPr>
            <p:cNvSpPr/>
            <p:nvPr/>
          </p:nvSpPr>
          <p:spPr>
            <a:xfrm>
              <a:off x="17874566" y="975451"/>
              <a:ext cx="56617" cy="56650"/>
            </a:xfrm>
            <a:custGeom>
              <a:avLst/>
              <a:gdLst>
                <a:gd name="connsiteX0" fmla="*/ 0 w 56617"/>
                <a:gd name="connsiteY0" fmla="*/ 28562 h 56650"/>
                <a:gd name="connsiteX1" fmla="*/ 28383 w 56617"/>
                <a:gd name="connsiteY1" fmla="*/ 56650 h 56650"/>
                <a:gd name="connsiteX2" fmla="*/ 56618 w 56617"/>
                <a:gd name="connsiteY2" fmla="*/ 28087 h 56650"/>
                <a:gd name="connsiteX3" fmla="*/ 28235 w 56617"/>
                <a:gd name="connsiteY3" fmla="*/ 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" h="56650">
                  <a:moveTo>
                    <a:pt x="0" y="28562"/>
                  </a:moveTo>
                  <a:lnTo>
                    <a:pt x="28383" y="56650"/>
                  </a:lnTo>
                  <a:lnTo>
                    <a:pt x="56618" y="28087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7" name="Freeform 876">
              <a:extLst>
                <a:ext uri="{FF2B5EF4-FFF2-40B4-BE49-F238E27FC236}">
                  <a16:creationId xmlns:a16="http://schemas.microsoft.com/office/drawing/2014/main" id="{2E18EFC6-499B-0B49-8461-37DF781F1D2C}"/>
                </a:ext>
              </a:extLst>
            </p:cNvPr>
            <p:cNvSpPr/>
            <p:nvPr/>
          </p:nvSpPr>
          <p:spPr>
            <a:xfrm>
              <a:off x="17906701" y="1069450"/>
              <a:ext cx="56967" cy="57004"/>
            </a:xfrm>
            <a:custGeom>
              <a:avLst/>
              <a:gdLst>
                <a:gd name="connsiteX0" fmla="*/ 56967 w 56967"/>
                <a:gd name="connsiteY0" fmla="*/ 28088 h 57004"/>
                <a:gd name="connsiteX1" fmla="*/ 28585 w 56967"/>
                <a:gd name="connsiteY1" fmla="*/ 0 h 57004"/>
                <a:gd name="connsiteX2" fmla="*/ 0 w 56967"/>
                <a:gd name="connsiteY2" fmla="*/ 28917 h 57004"/>
                <a:gd name="connsiteX3" fmla="*/ 28382 w 56967"/>
                <a:gd name="connsiteY3" fmla="*/ 57005 h 5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67" h="57004">
                  <a:moveTo>
                    <a:pt x="56967" y="28088"/>
                  </a:moveTo>
                  <a:lnTo>
                    <a:pt x="28585" y="0"/>
                  </a:lnTo>
                  <a:lnTo>
                    <a:pt x="0" y="28917"/>
                  </a:lnTo>
                  <a:lnTo>
                    <a:pt x="28382" y="5700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8" name="Freeform 877">
              <a:extLst>
                <a:ext uri="{FF2B5EF4-FFF2-40B4-BE49-F238E27FC236}">
                  <a16:creationId xmlns:a16="http://schemas.microsoft.com/office/drawing/2014/main" id="{A4710A3C-D048-624C-AAEF-B6CD70F3D126}"/>
                </a:ext>
              </a:extLst>
            </p:cNvPr>
            <p:cNvSpPr/>
            <p:nvPr/>
          </p:nvSpPr>
          <p:spPr>
            <a:xfrm>
              <a:off x="17874393" y="1037477"/>
              <a:ext cx="58191" cy="58217"/>
            </a:xfrm>
            <a:custGeom>
              <a:avLst/>
              <a:gdLst>
                <a:gd name="connsiteX0" fmla="*/ 58191 w 58191"/>
                <a:gd name="connsiteY0" fmla="*/ 29301 h 58217"/>
                <a:gd name="connsiteX1" fmla="*/ 28585 w 58191"/>
                <a:gd name="connsiteY1" fmla="*/ 0 h 58217"/>
                <a:gd name="connsiteX2" fmla="*/ 0 w 58191"/>
                <a:gd name="connsiteY2" fmla="*/ 28918 h 58217"/>
                <a:gd name="connsiteX3" fmla="*/ 29607 w 58191"/>
                <a:gd name="connsiteY3" fmla="*/ 58217 h 5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91" h="58217">
                  <a:moveTo>
                    <a:pt x="58191" y="29301"/>
                  </a:moveTo>
                  <a:lnTo>
                    <a:pt x="28585" y="0"/>
                  </a:lnTo>
                  <a:lnTo>
                    <a:pt x="0" y="28918"/>
                  </a:lnTo>
                  <a:lnTo>
                    <a:pt x="29607" y="5821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9" name="Freeform 878">
              <a:extLst>
                <a:ext uri="{FF2B5EF4-FFF2-40B4-BE49-F238E27FC236}">
                  <a16:creationId xmlns:a16="http://schemas.microsoft.com/office/drawing/2014/main" id="{109427A9-3F4B-CD4A-9A48-7D67D3962F1F}"/>
                </a:ext>
              </a:extLst>
            </p:cNvPr>
            <p:cNvSpPr/>
            <p:nvPr/>
          </p:nvSpPr>
          <p:spPr>
            <a:xfrm>
              <a:off x="17873592" y="911972"/>
              <a:ext cx="58069" cy="58102"/>
            </a:xfrm>
            <a:custGeom>
              <a:avLst/>
              <a:gdLst>
                <a:gd name="connsiteX0" fmla="*/ 0 w 58069"/>
                <a:gd name="connsiteY0" fmla="*/ 29225 h 58102"/>
                <a:gd name="connsiteX1" fmla="*/ 29180 w 58069"/>
                <a:gd name="connsiteY1" fmla="*/ 58102 h 58102"/>
                <a:gd name="connsiteX2" fmla="*/ 58070 w 58069"/>
                <a:gd name="connsiteY2" fmla="*/ 28877 h 58102"/>
                <a:gd name="connsiteX3" fmla="*/ 28890 w 58069"/>
                <a:gd name="connsiteY3" fmla="*/ 0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69" h="58102">
                  <a:moveTo>
                    <a:pt x="0" y="29225"/>
                  </a:moveTo>
                  <a:lnTo>
                    <a:pt x="29180" y="58102"/>
                  </a:lnTo>
                  <a:lnTo>
                    <a:pt x="58070" y="28877"/>
                  </a:lnTo>
                  <a:lnTo>
                    <a:pt x="28890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0" name="Freeform 879">
              <a:extLst>
                <a:ext uri="{FF2B5EF4-FFF2-40B4-BE49-F238E27FC236}">
                  <a16:creationId xmlns:a16="http://schemas.microsoft.com/office/drawing/2014/main" id="{4818AB0A-2A9F-AC47-BF0C-AF009D530662}"/>
                </a:ext>
              </a:extLst>
            </p:cNvPr>
            <p:cNvSpPr/>
            <p:nvPr/>
          </p:nvSpPr>
          <p:spPr>
            <a:xfrm>
              <a:off x="17783010" y="1069600"/>
              <a:ext cx="55102" cy="55419"/>
            </a:xfrm>
            <a:custGeom>
              <a:avLst/>
              <a:gdLst>
                <a:gd name="connsiteX0" fmla="*/ 26720 w 55102"/>
                <a:gd name="connsiteY0" fmla="*/ 0 h 55419"/>
                <a:gd name="connsiteX1" fmla="*/ 0 w 55102"/>
                <a:gd name="connsiteY1" fmla="*/ 27030 h 55419"/>
                <a:gd name="connsiteX2" fmla="*/ 28085 w 55102"/>
                <a:gd name="connsiteY2" fmla="*/ 55419 h 55419"/>
                <a:gd name="connsiteX3" fmla="*/ 55103 w 55102"/>
                <a:gd name="connsiteY3" fmla="*/ 28088 h 5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02" h="55419">
                  <a:moveTo>
                    <a:pt x="26720" y="0"/>
                  </a:moveTo>
                  <a:lnTo>
                    <a:pt x="0" y="27030"/>
                  </a:lnTo>
                  <a:lnTo>
                    <a:pt x="28085" y="55419"/>
                  </a:lnTo>
                  <a:lnTo>
                    <a:pt x="55103" y="2808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1" name="Freeform 880">
              <a:extLst>
                <a:ext uri="{FF2B5EF4-FFF2-40B4-BE49-F238E27FC236}">
                  <a16:creationId xmlns:a16="http://schemas.microsoft.com/office/drawing/2014/main" id="{AB3A7FCC-01AF-5F41-AA35-F3C870E2DF53}"/>
                </a:ext>
              </a:extLst>
            </p:cNvPr>
            <p:cNvSpPr/>
            <p:nvPr/>
          </p:nvSpPr>
          <p:spPr>
            <a:xfrm>
              <a:off x="17745445" y="972366"/>
              <a:ext cx="60608" cy="60307"/>
            </a:xfrm>
            <a:custGeom>
              <a:avLst/>
              <a:gdLst>
                <a:gd name="connsiteX0" fmla="*/ 60609 w 60608"/>
                <a:gd name="connsiteY0" fmla="*/ 31746 h 60307"/>
                <a:gd name="connsiteX1" fmla="*/ 28531 w 60608"/>
                <a:gd name="connsiteY1" fmla="*/ 0 h 60307"/>
                <a:gd name="connsiteX2" fmla="*/ 0 w 60608"/>
                <a:gd name="connsiteY2" fmla="*/ 28268 h 60307"/>
                <a:gd name="connsiteX3" fmla="*/ 32375 w 60608"/>
                <a:gd name="connsiteY3" fmla="*/ 60308 h 6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08" h="60307">
                  <a:moveTo>
                    <a:pt x="60609" y="31746"/>
                  </a:moveTo>
                  <a:lnTo>
                    <a:pt x="28531" y="0"/>
                  </a:lnTo>
                  <a:lnTo>
                    <a:pt x="0" y="28268"/>
                  </a:lnTo>
                  <a:lnTo>
                    <a:pt x="32375" y="6030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2" name="Freeform 881">
              <a:extLst>
                <a:ext uri="{FF2B5EF4-FFF2-40B4-BE49-F238E27FC236}">
                  <a16:creationId xmlns:a16="http://schemas.microsoft.com/office/drawing/2014/main" id="{B79C9A3F-00CE-9847-8F13-D79A82DD223F}"/>
                </a:ext>
              </a:extLst>
            </p:cNvPr>
            <p:cNvSpPr/>
            <p:nvPr/>
          </p:nvSpPr>
          <p:spPr>
            <a:xfrm>
              <a:off x="17716457" y="1003311"/>
              <a:ext cx="58690" cy="58729"/>
            </a:xfrm>
            <a:custGeom>
              <a:avLst/>
              <a:gdLst>
                <a:gd name="connsiteX0" fmla="*/ 26287 w 58690"/>
                <a:gd name="connsiteY0" fmla="*/ 0 h 58729"/>
                <a:gd name="connsiteX1" fmla="*/ 0 w 58690"/>
                <a:gd name="connsiteY1" fmla="*/ 26045 h 58729"/>
                <a:gd name="connsiteX2" fmla="*/ 32333 w 58690"/>
                <a:gd name="connsiteY2" fmla="*/ 58729 h 58729"/>
                <a:gd name="connsiteX3" fmla="*/ 58690 w 58690"/>
                <a:gd name="connsiteY3" fmla="*/ 32067 h 5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90" h="58729">
                  <a:moveTo>
                    <a:pt x="26287" y="0"/>
                  </a:moveTo>
                  <a:lnTo>
                    <a:pt x="0" y="26045"/>
                  </a:lnTo>
                  <a:lnTo>
                    <a:pt x="32333" y="58729"/>
                  </a:lnTo>
                  <a:lnTo>
                    <a:pt x="58690" y="3206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3" name="Freeform 882">
              <a:extLst>
                <a:ext uri="{FF2B5EF4-FFF2-40B4-BE49-F238E27FC236}">
                  <a16:creationId xmlns:a16="http://schemas.microsoft.com/office/drawing/2014/main" id="{05143329-5749-FF4B-8884-3C17AC1629D3}"/>
                </a:ext>
              </a:extLst>
            </p:cNvPr>
            <p:cNvSpPr/>
            <p:nvPr/>
          </p:nvSpPr>
          <p:spPr>
            <a:xfrm>
              <a:off x="17905154" y="880706"/>
              <a:ext cx="57415" cy="57438"/>
            </a:xfrm>
            <a:custGeom>
              <a:avLst/>
              <a:gdLst>
                <a:gd name="connsiteX0" fmla="*/ 0 w 57415"/>
                <a:gd name="connsiteY0" fmla="*/ 28563 h 57438"/>
                <a:gd name="connsiteX1" fmla="*/ 29180 w 57415"/>
                <a:gd name="connsiteY1" fmla="*/ 57439 h 57438"/>
                <a:gd name="connsiteX2" fmla="*/ 57415 w 57415"/>
                <a:gd name="connsiteY2" fmla="*/ 28877 h 57438"/>
                <a:gd name="connsiteX3" fmla="*/ 28235 w 57415"/>
                <a:gd name="connsiteY3" fmla="*/ 0 h 5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15" h="57438">
                  <a:moveTo>
                    <a:pt x="0" y="28563"/>
                  </a:moveTo>
                  <a:lnTo>
                    <a:pt x="29180" y="57439"/>
                  </a:lnTo>
                  <a:lnTo>
                    <a:pt x="57415" y="28877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4" name="Freeform 883">
              <a:extLst>
                <a:ext uri="{FF2B5EF4-FFF2-40B4-BE49-F238E27FC236}">
                  <a16:creationId xmlns:a16="http://schemas.microsoft.com/office/drawing/2014/main" id="{CB0E973F-18D7-DD4B-889E-5CD3E173F0BD}"/>
                </a:ext>
              </a:extLst>
            </p:cNvPr>
            <p:cNvSpPr/>
            <p:nvPr/>
          </p:nvSpPr>
          <p:spPr>
            <a:xfrm>
              <a:off x="17813768" y="1100362"/>
              <a:ext cx="56652" cy="56974"/>
            </a:xfrm>
            <a:custGeom>
              <a:avLst/>
              <a:gdLst>
                <a:gd name="connsiteX0" fmla="*/ 27046 w 56652"/>
                <a:gd name="connsiteY0" fmla="*/ 0 h 56974"/>
                <a:gd name="connsiteX1" fmla="*/ 0 w 56652"/>
                <a:gd name="connsiteY1" fmla="*/ 27360 h 56974"/>
                <a:gd name="connsiteX2" fmla="*/ 29296 w 56652"/>
                <a:gd name="connsiteY2" fmla="*/ 56974 h 56974"/>
                <a:gd name="connsiteX3" fmla="*/ 56653 w 56652"/>
                <a:gd name="connsiteY3" fmla="*/ 29300 h 5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52" h="56974">
                  <a:moveTo>
                    <a:pt x="27046" y="0"/>
                  </a:moveTo>
                  <a:lnTo>
                    <a:pt x="0" y="27360"/>
                  </a:lnTo>
                  <a:lnTo>
                    <a:pt x="29296" y="56974"/>
                  </a:lnTo>
                  <a:lnTo>
                    <a:pt x="56653" y="2930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5" name="Freeform 884">
              <a:extLst>
                <a:ext uri="{FF2B5EF4-FFF2-40B4-BE49-F238E27FC236}">
                  <a16:creationId xmlns:a16="http://schemas.microsoft.com/office/drawing/2014/main" id="{04122D09-EBAB-5C48-ABD9-F197230FBF37}"/>
                </a:ext>
              </a:extLst>
            </p:cNvPr>
            <p:cNvSpPr/>
            <p:nvPr/>
          </p:nvSpPr>
          <p:spPr>
            <a:xfrm>
              <a:off x="17845737" y="1132335"/>
              <a:ext cx="55768" cy="56093"/>
            </a:xfrm>
            <a:custGeom>
              <a:avLst/>
              <a:gdLst>
                <a:gd name="connsiteX0" fmla="*/ 27386 w 55768"/>
                <a:gd name="connsiteY0" fmla="*/ 0 h 56093"/>
                <a:gd name="connsiteX1" fmla="*/ 0 w 55768"/>
                <a:gd name="connsiteY1" fmla="*/ 27703 h 56093"/>
                <a:gd name="connsiteX2" fmla="*/ 28084 w 55768"/>
                <a:gd name="connsiteY2" fmla="*/ 56093 h 56093"/>
                <a:gd name="connsiteX3" fmla="*/ 55768 w 55768"/>
                <a:gd name="connsiteY3" fmla="*/ 28088 h 56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8" h="56093">
                  <a:moveTo>
                    <a:pt x="27386" y="0"/>
                  </a:moveTo>
                  <a:lnTo>
                    <a:pt x="0" y="27703"/>
                  </a:lnTo>
                  <a:lnTo>
                    <a:pt x="28084" y="56093"/>
                  </a:lnTo>
                  <a:lnTo>
                    <a:pt x="55768" y="2808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6" name="Freeform 885">
              <a:extLst>
                <a:ext uri="{FF2B5EF4-FFF2-40B4-BE49-F238E27FC236}">
                  <a16:creationId xmlns:a16="http://schemas.microsoft.com/office/drawing/2014/main" id="{0366093A-6D03-9549-8DF3-88CC32513221}"/>
                </a:ext>
              </a:extLst>
            </p:cNvPr>
            <p:cNvSpPr/>
            <p:nvPr/>
          </p:nvSpPr>
          <p:spPr>
            <a:xfrm>
              <a:off x="17839493" y="878527"/>
              <a:ext cx="60287" cy="59996"/>
            </a:xfrm>
            <a:custGeom>
              <a:avLst/>
              <a:gdLst>
                <a:gd name="connsiteX0" fmla="*/ 60288 w 60287"/>
                <a:gd name="connsiteY0" fmla="*/ 30772 h 59996"/>
                <a:gd name="connsiteX1" fmla="*/ 29194 w 60287"/>
                <a:gd name="connsiteY1" fmla="*/ 0 h 59996"/>
                <a:gd name="connsiteX2" fmla="*/ 0 w 60287"/>
                <a:gd name="connsiteY2" fmla="*/ 28925 h 59996"/>
                <a:gd name="connsiteX3" fmla="*/ 31397 w 60287"/>
                <a:gd name="connsiteY3" fmla="*/ 59996 h 5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87" h="59996">
                  <a:moveTo>
                    <a:pt x="60288" y="30772"/>
                  </a:moveTo>
                  <a:lnTo>
                    <a:pt x="29194" y="0"/>
                  </a:lnTo>
                  <a:lnTo>
                    <a:pt x="0" y="28925"/>
                  </a:lnTo>
                  <a:lnTo>
                    <a:pt x="31397" y="59996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7" name="Freeform 886">
              <a:extLst>
                <a:ext uri="{FF2B5EF4-FFF2-40B4-BE49-F238E27FC236}">
                  <a16:creationId xmlns:a16="http://schemas.microsoft.com/office/drawing/2014/main" id="{BD321916-D5E0-3143-B3E3-D70D48A605B7}"/>
                </a:ext>
              </a:extLst>
            </p:cNvPr>
            <p:cNvSpPr/>
            <p:nvPr/>
          </p:nvSpPr>
          <p:spPr>
            <a:xfrm>
              <a:off x="17902620" y="810884"/>
              <a:ext cx="64404" cy="64445"/>
            </a:xfrm>
            <a:custGeom>
              <a:avLst/>
              <a:gdLst>
                <a:gd name="connsiteX0" fmla="*/ 0 w 64404"/>
                <a:gd name="connsiteY0" fmla="*/ 34023 h 64445"/>
                <a:gd name="connsiteX1" fmla="*/ 30740 w 64404"/>
                <a:gd name="connsiteY1" fmla="*/ 64445 h 64445"/>
                <a:gd name="connsiteX2" fmla="*/ 64404 w 64404"/>
                <a:gd name="connsiteY2" fmla="*/ 30391 h 64445"/>
                <a:gd name="connsiteX3" fmla="*/ 34339 w 64404"/>
                <a:gd name="connsiteY3" fmla="*/ 0 h 64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04" h="64445">
                  <a:moveTo>
                    <a:pt x="0" y="34023"/>
                  </a:moveTo>
                  <a:lnTo>
                    <a:pt x="30740" y="64445"/>
                  </a:lnTo>
                  <a:lnTo>
                    <a:pt x="64404" y="30391"/>
                  </a:lnTo>
                  <a:lnTo>
                    <a:pt x="34339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8" name="Freeform 887">
              <a:extLst>
                <a:ext uri="{FF2B5EF4-FFF2-40B4-BE49-F238E27FC236}">
                  <a16:creationId xmlns:a16="http://schemas.microsoft.com/office/drawing/2014/main" id="{AD83A875-8769-5B47-B11C-3E0163F00707}"/>
                </a:ext>
              </a:extLst>
            </p:cNvPr>
            <p:cNvSpPr/>
            <p:nvPr/>
          </p:nvSpPr>
          <p:spPr>
            <a:xfrm>
              <a:off x="17871387" y="847583"/>
              <a:ext cx="59301" cy="59012"/>
            </a:xfrm>
            <a:custGeom>
              <a:avLst/>
              <a:gdLst>
                <a:gd name="connsiteX0" fmla="*/ 59301 w 59301"/>
                <a:gd name="connsiteY0" fmla="*/ 30449 h 59012"/>
                <a:gd name="connsiteX1" fmla="*/ 28533 w 59301"/>
                <a:gd name="connsiteY1" fmla="*/ 0 h 59012"/>
                <a:gd name="connsiteX2" fmla="*/ 0 w 59301"/>
                <a:gd name="connsiteY2" fmla="*/ 28269 h 59012"/>
                <a:gd name="connsiteX3" fmla="*/ 31065 w 59301"/>
                <a:gd name="connsiteY3" fmla="*/ 59012 h 5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301" h="59012">
                  <a:moveTo>
                    <a:pt x="59301" y="30449"/>
                  </a:moveTo>
                  <a:lnTo>
                    <a:pt x="28533" y="0"/>
                  </a:lnTo>
                  <a:lnTo>
                    <a:pt x="0" y="28269"/>
                  </a:lnTo>
                  <a:lnTo>
                    <a:pt x="31065" y="5901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9" name="Freeform 888">
              <a:extLst>
                <a:ext uri="{FF2B5EF4-FFF2-40B4-BE49-F238E27FC236}">
                  <a16:creationId xmlns:a16="http://schemas.microsoft.com/office/drawing/2014/main" id="{1FE34595-2333-C543-8A1B-84958A4FA77D}"/>
                </a:ext>
              </a:extLst>
            </p:cNvPr>
            <p:cNvSpPr/>
            <p:nvPr/>
          </p:nvSpPr>
          <p:spPr>
            <a:xfrm>
              <a:off x="17876494" y="1163097"/>
              <a:ext cx="56115" cy="56443"/>
            </a:xfrm>
            <a:custGeom>
              <a:avLst/>
              <a:gdLst>
                <a:gd name="connsiteX0" fmla="*/ 27712 w 56115"/>
                <a:gd name="connsiteY0" fmla="*/ 0 h 56443"/>
                <a:gd name="connsiteX1" fmla="*/ 0 w 56115"/>
                <a:gd name="connsiteY1" fmla="*/ 28033 h 56443"/>
                <a:gd name="connsiteX2" fmla="*/ 28105 w 56115"/>
                <a:gd name="connsiteY2" fmla="*/ 56444 h 56443"/>
                <a:gd name="connsiteX3" fmla="*/ 56115 w 56115"/>
                <a:gd name="connsiteY3" fmla="*/ 28109 h 5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15" h="56443">
                  <a:moveTo>
                    <a:pt x="27712" y="0"/>
                  </a:moveTo>
                  <a:lnTo>
                    <a:pt x="0" y="28033"/>
                  </a:lnTo>
                  <a:lnTo>
                    <a:pt x="28105" y="56444"/>
                  </a:lnTo>
                  <a:lnTo>
                    <a:pt x="56115" y="2810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0" name="Freeform 889">
              <a:extLst>
                <a:ext uri="{FF2B5EF4-FFF2-40B4-BE49-F238E27FC236}">
                  <a16:creationId xmlns:a16="http://schemas.microsoft.com/office/drawing/2014/main" id="{779244D2-93E3-954E-8117-1BC2E2A515D6}"/>
                </a:ext>
              </a:extLst>
            </p:cNvPr>
            <p:cNvSpPr/>
            <p:nvPr/>
          </p:nvSpPr>
          <p:spPr>
            <a:xfrm>
              <a:off x="17808262" y="910127"/>
              <a:ext cx="59957" cy="59661"/>
            </a:xfrm>
            <a:custGeom>
              <a:avLst/>
              <a:gdLst>
                <a:gd name="connsiteX0" fmla="*/ 59957 w 59957"/>
                <a:gd name="connsiteY0" fmla="*/ 31099 h 59661"/>
                <a:gd name="connsiteX1" fmla="*/ 28532 w 59957"/>
                <a:gd name="connsiteY1" fmla="*/ 0 h 59661"/>
                <a:gd name="connsiteX2" fmla="*/ 0 w 59957"/>
                <a:gd name="connsiteY2" fmla="*/ 28268 h 59661"/>
                <a:gd name="connsiteX3" fmla="*/ 31722 w 59957"/>
                <a:gd name="connsiteY3" fmla="*/ 59662 h 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957" h="59661">
                  <a:moveTo>
                    <a:pt x="59957" y="31099"/>
                  </a:moveTo>
                  <a:lnTo>
                    <a:pt x="28532" y="0"/>
                  </a:lnTo>
                  <a:lnTo>
                    <a:pt x="0" y="28268"/>
                  </a:lnTo>
                  <a:lnTo>
                    <a:pt x="31722" y="5966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1" name="Freeform 890">
              <a:extLst>
                <a:ext uri="{FF2B5EF4-FFF2-40B4-BE49-F238E27FC236}">
                  <a16:creationId xmlns:a16="http://schemas.microsoft.com/office/drawing/2014/main" id="{DDFC393D-0A82-F349-96A6-9BB7FE964BB7}"/>
                </a:ext>
              </a:extLst>
            </p:cNvPr>
            <p:cNvSpPr/>
            <p:nvPr/>
          </p:nvSpPr>
          <p:spPr>
            <a:xfrm>
              <a:off x="17776677" y="941072"/>
              <a:ext cx="60634" cy="60337"/>
            </a:xfrm>
            <a:custGeom>
              <a:avLst/>
              <a:gdLst>
                <a:gd name="connsiteX0" fmla="*/ 60635 w 60634"/>
                <a:gd name="connsiteY0" fmla="*/ 31420 h 60337"/>
                <a:gd name="connsiteX1" fmla="*/ 28885 w 60634"/>
                <a:gd name="connsiteY1" fmla="*/ 0 h 60337"/>
                <a:gd name="connsiteX2" fmla="*/ 0 w 60634"/>
                <a:gd name="connsiteY2" fmla="*/ 28619 h 60337"/>
                <a:gd name="connsiteX3" fmla="*/ 32050 w 60634"/>
                <a:gd name="connsiteY3" fmla="*/ 60337 h 6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4" h="60337">
                  <a:moveTo>
                    <a:pt x="60635" y="31420"/>
                  </a:moveTo>
                  <a:lnTo>
                    <a:pt x="28885" y="0"/>
                  </a:lnTo>
                  <a:lnTo>
                    <a:pt x="0" y="28619"/>
                  </a:lnTo>
                  <a:lnTo>
                    <a:pt x="32050" y="6033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2" name="Freeform 891">
              <a:extLst>
                <a:ext uri="{FF2B5EF4-FFF2-40B4-BE49-F238E27FC236}">
                  <a16:creationId xmlns:a16="http://schemas.microsoft.com/office/drawing/2014/main" id="{1760F5D5-4E38-FF42-BC24-9F13AE887E55}"/>
                </a:ext>
              </a:extLst>
            </p:cNvPr>
            <p:cNvSpPr/>
            <p:nvPr/>
          </p:nvSpPr>
          <p:spPr>
            <a:xfrm>
              <a:off x="17751464" y="1038051"/>
              <a:ext cx="55564" cy="55878"/>
            </a:xfrm>
            <a:custGeom>
              <a:avLst/>
              <a:gdLst>
                <a:gd name="connsiteX0" fmla="*/ 26386 w 55564"/>
                <a:gd name="connsiteY0" fmla="*/ 0 h 55878"/>
                <a:gd name="connsiteX1" fmla="*/ 0 w 55564"/>
                <a:gd name="connsiteY1" fmla="*/ 26692 h 55878"/>
                <a:gd name="connsiteX2" fmla="*/ 28873 w 55564"/>
                <a:gd name="connsiteY2" fmla="*/ 55878 h 55878"/>
                <a:gd name="connsiteX3" fmla="*/ 55565 w 55564"/>
                <a:gd name="connsiteY3" fmla="*/ 28877 h 55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564" h="55878">
                  <a:moveTo>
                    <a:pt x="26386" y="0"/>
                  </a:moveTo>
                  <a:lnTo>
                    <a:pt x="0" y="26692"/>
                  </a:lnTo>
                  <a:lnTo>
                    <a:pt x="28873" y="55878"/>
                  </a:lnTo>
                  <a:lnTo>
                    <a:pt x="55565" y="2887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3" name="Freeform 892">
              <a:extLst>
                <a:ext uri="{FF2B5EF4-FFF2-40B4-BE49-F238E27FC236}">
                  <a16:creationId xmlns:a16="http://schemas.microsoft.com/office/drawing/2014/main" id="{BC96E1B3-A080-FE4A-B2D2-9A58E1390501}"/>
                </a:ext>
              </a:extLst>
            </p:cNvPr>
            <p:cNvSpPr/>
            <p:nvPr/>
          </p:nvSpPr>
          <p:spPr>
            <a:xfrm>
              <a:off x="17907272" y="1193879"/>
              <a:ext cx="56421" cy="56752"/>
            </a:xfrm>
            <a:custGeom>
              <a:avLst/>
              <a:gdLst>
                <a:gd name="connsiteX0" fmla="*/ 28039 w 56421"/>
                <a:gd name="connsiteY0" fmla="*/ 0 h 56752"/>
                <a:gd name="connsiteX1" fmla="*/ 0 w 56421"/>
                <a:gd name="connsiteY1" fmla="*/ 28364 h 56752"/>
                <a:gd name="connsiteX2" fmla="*/ 28085 w 56421"/>
                <a:gd name="connsiteY2" fmla="*/ 56753 h 56752"/>
                <a:gd name="connsiteX3" fmla="*/ 56421 w 56421"/>
                <a:gd name="connsiteY3" fmla="*/ 28088 h 5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21" h="56752">
                  <a:moveTo>
                    <a:pt x="28039" y="0"/>
                  </a:moveTo>
                  <a:lnTo>
                    <a:pt x="0" y="28364"/>
                  </a:lnTo>
                  <a:lnTo>
                    <a:pt x="28085" y="56753"/>
                  </a:lnTo>
                  <a:lnTo>
                    <a:pt x="56421" y="2808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4" name="Freeform 893">
              <a:extLst>
                <a:ext uri="{FF2B5EF4-FFF2-40B4-BE49-F238E27FC236}">
                  <a16:creationId xmlns:a16="http://schemas.microsoft.com/office/drawing/2014/main" id="{AC877689-D9C3-BB46-8D49-5F2F6C5AB552}"/>
                </a:ext>
              </a:extLst>
            </p:cNvPr>
            <p:cNvSpPr/>
            <p:nvPr/>
          </p:nvSpPr>
          <p:spPr>
            <a:xfrm>
              <a:off x="18031334" y="939274"/>
              <a:ext cx="60719" cy="61101"/>
            </a:xfrm>
            <a:custGeom>
              <a:avLst/>
              <a:gdLst>
                <a:gd name="connsiteX0" fmla="*/ 28383 w 60719"/>
                <a:gd name="connsiteY0" fmla="*/ 61101 h 61101"/>
                <a:gd name="connsiteX1" fmla="*/ 60719 w 60719"/>
                <a:gd name="connsiteY1" fmla="*/ 28390 h 61101"/>
                <a:gd name="connsiteX2" fmla="*/ 32635 w 60719"/>
                <a:gd name="connsiteY2" fmla="*/ 0 h 61101"/>
                <a:gd name="connsiteX3" fmla="*/ 0 w 60719"/>
                <a:gd name="connsiteY3" fmla="*/ 33013 h 6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19" h="61101">
                  <a:moveTo>
                    <a:pt x="28383" y="61101"/>
                  </a:moveTo>
                  <a:lnTo>
                    <a:pt x="60719" y="28390"/>
                  </a:lnTo>
                  <a:lnTo>
                    <a:pt x="32635" y="0"/>
                  </a:lnTo>
                  <a:lnTo>
                    <a:pt x="0" y="3301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5" name="Freeform 894">
              <a:extLst>
                <a:ext uri="{FF2B5EF4-FFF2-40B4-BE49-F238E27FC236}">
                  <a16:creationId xmlns:a16="http://schemas.microsoft.com/office/drawing/2014/main" id="{EC317F7A-5440-B947-B3A8-392DF94F51B9}"/>
                </a:ext>
              </a:extLst>
            </p:cNvPr>
            <p:cNvSpPr/>
            <p:nvPr/>
          </p:nvSpPr>
          <p:spPr>
            <a:xfrm>
              <a:off x="18093524" y="1001478"/>
              <a:ext cx="60066" cy="60440"/>
            </a:xfrm>
            <a:custGeom>
              <a:avLst/>
              <a:gdLst>
                <a:gd name="connsiteX0" fmla="*/ 28383 w 60066"/>
                <a:gd name="connsiteY0" fmla="*/ 60441 h 60440"/>
                <a:gd name="connsiteX1" fmla="*/ 60066 w 60066"/>
                <a:gd name="connsiteY1" fmla="*/ 28389 h 60440"/>
                <a:gd name="connsiteX2" fmla="*/ 31982 w 60066"/>
                <a:gd name="connsiteY2" fmla="*/ 0 h 60440"/>
                <a:gd name="connsiteX3" fmla="*/ 0 w 60066"/>
                <a:gd name="connsiteY3" fmla="*/ 32353 h 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66" h="60440">
                  <a:moveTo>
                    <a:pt x="28383" y="60441"/>
                  </a:moveTo>
                  <a:lnTo>
                    <a:pt x="60066" y="28389"/>
                  </a:lnTo>
                  <a:lnTo>
                    <a:pt x="31982" y="0"/>
                  </a:lnTo>
                  <a:lnTo>
                    <a:pt x="0" y="3235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6" name="Freeform 895">
              <a:extLst>
                <a:ext uri="{FF2B5EF4-FFF2-40B4-BE49-F238E27FC236}">
                  <a16:creationId xmlns:a16="http://schemas.microsoft.com/office/drawing/2014/main" id="{8ECE4E66-0349-1C4A-9AF9-EB6C98D23DD6}"/>
                </a:ext>
              </a:extLst>
            </p:cNvPr>
            <p:cNvSpPr/>
            <p:nvPr/>
          </p:nvSpPr>
          <p:spPr>
            <a:xfrm>
              <a:off x="17999026" y="906958"/>
              <a:ext cx="62270" cy="62655"/>
            </a:xfrm>
            <a:custGeom>
              <a:avLst/>
              <a:gdLst>
                <a:gd name="connsiteX0" fmla="*/ 29607 w 62270"/>
                <a:gd name="connsiteY0" fmla="*/ 62656 h 62655"/>
                <a:gd name="connsiteX1" fmla="*/ 62270 w 62270"/>
                <a:gd name="connsiteY1" fmla="*/ 29614 h 62655"/>
                <a:gd name="connsiteX2" fmla="*/ 32974 w 62270"/>
                <a:gd name="connsiteY2" fmla="*/ 0 h 62655"/>
                <a:gd name="connsiteX3" fmla="*/ 0 w 62270"/>
                <a:gd name="connsiteY3" fmla="*/ 33356 h 6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70" h="62655">
                  <a:moveTo>
                    <a:pt x="29607" y="62656"/>
                  </a:moveTo>
                  <a:lnTo>
                    <a:pt x="62270" y="29614"/>
                  </a:lnTo>
                  <a:lnTo>
                    <a:pt x="32974" y="0"/>
                  </a:lnTo>
                  <a:lnTo>
                    <a:pt x="0" y="33356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7" name="Freeform 896">
              <a:extLst>
                <a:ext uri="{FF2B5EF4-FFF2-40B4-BE49-F238E27FC236}">
                  <a16:creationId xmlns:a16="http://schemas.microsoft.com/office/drawing/2014/main" id="{FA02DF42-16F8-F044-80F0-84A2C96B303C}"/>
                </a:ext>
              </a:extLst>
            </p:cNvPr>
            <p:cNvSpPr/>
            <p:nvPr/>
          </p:nvSpPr>
          <p:spPr>
            <a:xfrm>
              <a:off x="17967943" y="875866"/>
              <a:ext cx="61384" cy="61774"/>
            </a:xfrm>
            <a:custGeom>
              <a:avLst/>
              <a:gdLst>
                <a:gd name="connsiteX0" fmla="*/ 28382 w 61384"/>
                <a:gd name="connsiteY0" fmla="*/ 61775 h 61774"/>
                <a:gd name="connsiteX1" fmla="*/ 61384 w 61384"/>
                <a:gd name="connsiteY1" fmla="*/ 28389 h 61774"/>
                <a:gd name="connsiteX2" fmla="*/ 33300 w 61384"/>
                <a:gd name="connsiteY2" fmla="*/ 0 h 61774"/>
                <a:gd name="connsiteX3" fmla="*/ 0 w 61384"/>
                <a:gd name="connsiteY3" fmla="*/ 33687 h 6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84" h="61774">
                  <a:moveTo>
                    <a:pt x="28382" y="61775"/>
                  </a:moveTo>
                  <a:lnTo>
                    <a:pt x="61384" y="28389"/>
                  </a:lnTo>
                  <a:lnTo>
                    <a:pt x="33300" y="0"/>
                  </a:lnTo>
                  <a:lnTo>
                    <a:pt x="0" y="3368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8" name="Freeform 897">
              <a:extLst>
                <a:ext uri="{FF2B5EF4-FFF2-40B4-BE49-F238E27FC236}">
                  <a16:creationId xmlns:a16="http://schemas.microsoft.com/office/drawing/2014/main" id="{4469D774-8DA1-784E-8587-7E2F4A31D493}"/>
                </a:ext>
              </a:extLst>
            </p:cNvPr>
            <p:cNvSpPr/>
            <p:nvPr/>
          </p:nvSpPr>
          <p:spPr>
            <a:xfrm>
              <a:off x="18124607" y="1032570"/>
              <a:ext cx="61712" cy="61756"/>
            </a:xfrm>
            <a:custGeom>
              <a:avLst/>
              <a:gdLst>
                <a:gd name="connsiteX0" fmla="*/ 30046 w 61712"/>
                <a:gd name="connsiteY0" fmla="*/ 61757 h 61756"/>
                <a:gd name="connsiteX1" fmla="*/ 61712 w 61712"/>
                <a:gd name="connsiteY1" fmla="*/ 30382 h 61756"/>
                <a:gd name="connsiteX2" fmla="*/ 31656 w 61712"/>
                <a:gd name="connsiteY2" fmla="*/ 0 h 61756"/>
                <a:gd name="connsiteX3" fmla="*/ 0 w 61712"/>
                <a:gd name="connsiteY3" fmla="*/ 32023 h 6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12" h="61756">
                  <a:moveTo>
                    <a:pt x="30046" y="61757"/>
                  </a:moveTo>
                  <a:lnTo>
                    <a:pt x="61712" y="30382"/>
                  </a:lnTo>
                  <a:lnTo>
                    <a:pt x="31656" y="0"/>
                  </a:lnTo>
                  <a:lnTo>
                    <a:pt x="0" y="3202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9" name="Freeform 898">
              <a:extLst>
                <a:ext uri="{FF2B5EF4-FFF2-40B4-BE49-F238E27FC236}">
                  <a16:creationId xmlns:a16="http://schemas.microsoft.com/office/drawing/2014/main" id="{A0F5AD7B-6852-8F4B-BD13-124053C7E9C3}"/>
                </a:ext>
              </a:extLst>
            </p:cNvPr>
            <p:cNvSpPr/>
            <p:nvPr/>
          </p:nvSpPr>
          <p:spPr>
            <a:xfrm>
              <a:off x="18062419" y="970366"/>
              <a:ext cx="60414" cy="60792"/>
            </a:xfrm>
            <a:custGeom>
              <a:avLst/>
              <a:gdLst>
                <a:gd name="connsiteX0" fmla="*/ 28403 w 60414"/>
                <a:gd name="connsiteY0" fmla="*/ 60792 h 60792"/>
                <a:gd name="connsiteX1" fmla="*/ 60414 w 60414"/>
                <a:gd name="connsiteY1" fmla="*/ 28411 h 60792"/>
                <a:gd name="connsiteX2" fmla="*/ 32308 w 60414"/>
                <a:gd name="connsiteY2" fmla="*/ 0 h 60792"/>
                <a:gd name="connsiteX3" fmla="*/ 0 w 60414"/>
                <a:gd name="connsiteY3" fmla="*/ 32684 h 6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14" h="60792">
                  <a:moveTo>
                    <a:pt x="28403" y="60792"/>
                  </a:moveTo>
                  <a:lnTo>
                    <a:pt x="60414" y="28411"/>
                  </a:lnTo>
                  <a:lnTo>
                    <a:pt x="32308" y="0"/>
                  </a:lnTo>
                  <a:lnTo>
                    <a:pt x="0" y="3268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0" name="Freeform 899">
              <a:extLst>
                <a:ext uri="{FF2B5EF4-FFF2-40B4-BE49-F238E27FC236}">
                  <a16:creationId xmlns:a16="http://schemas.microsoft.com/office/drawing/2014/main" id="{2DB26BB5-0BC7-6142-9229-23FA1C079C05}"/>
                </a:ext>
              </a:extLst>
            </p:cNvPr>
            <p:cNvSpPr/>
            <p:nvPr/>
          </p:nvSpPr>
          <p:spPr>
            <a:xfrm>
              <a:off x="17969067" y="1193376"/>
              <a:ext cx="56942" cy="56679"/>
            </a:xfrm>
            <a:custGeom>
              <a:avLst/>
              <a:gdLst>
                <a:gd name="connsiteX0" fmla="*/ 0 w 56942"/>
                <a:gd name="connsiteY0" fmla="*/ 28562 h 56679"/>
                <a:gd name="connsiteX1" fmla="*/ 28412 w 56942"/>
                <a:gd name="connsiteY1" fmla="*/ 56679 h 56679"/>
                <a:gd name="connsiteX2" fmla="*/ 56943 w 56942"/>
                <a:gd name="connsiteY2" fmla="*/ 28410 h 56679"/>
                <a:gd name="connsiteX3" fmla="*/ 28234 w 56942"/>
                <a:gd name="connsiteY3" fmla="*/ 0 h 5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42" h="56679">
                  <a:moveTo>
                    <a:pt x="0" y="28562"/>
                  </a:moveTo>
                  <a:lnTo>
                    <a:pt x="28412" y="56679"/>
                  </a:lnTo>
                  <a:lnTo>
                    <a:pt x="56943" y="28410"/>
                  </a:lnTo>
                  <a:lnTo>
                    <a:pt x="28234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1" name="Freeform 900">
              <a:extLst>
                <a:ext uri="{FF2B5EF4-FFF2-40B4-BE49-F238E27FC236}">
                  <a16:creationId xmlns:a16="http://schemas.microsoft.com/office/drawing/2014/main" id="{CB317046-6887-5041-80D8-3F5489706191}"/>
                </a:ext>
              </a:extLst>
            </p:cNvPr>
            <p:cNvSpPr/>
            <p:nvPr/>
          </p:nvSpPr>
          <p:spPr>
            <a:xfrm>
              <a:off x="17999974" y="1161755"/>
              <a:ext cx="57622" cy="57355"/>
            </a:xfrm>
            <a:custGeom>
              <a:avLst/>
              <a:gdLst>
                <a:gd name="connsiteX0" fmla="*/ 0 w 57622"/>
                <a:gd name="connsiteY0" fmla="*/ 28917 h 57355"/>
                <a:gd name="connsiteX1" fmla="*/ 28737 w 57622"/>
                <a:gd name="connsiteY1" fmla="*/ 57355 h 57355"/>
                <a:gd name="connsiteX2" fmla="*/ 57622 w 57622"/>
                <a:gd name="connsiteY2" fmla="*/ 28736 h 57355"/>
                <a:gd name="connsiteX3" fmla="*/ 28585 w 57622"/>
                <a:gd name="connsiteY3" fmla="*/ 0 h 5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22" h="57355">
                  <a:moveTo>
                    <a:pt x="0" y="28917"/>
                  </a:moveTo>
                  <a:lnTo>
                    <a:pt x="28737" y="57355"/>
                  </a:lnTo>
                  <a:lnTo>
                    <a:pt x="57622" y="28736"/>
                  </a:lnTo>
                  <a:lnTo>
                    <a:pt x="2858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2" name="Freeform 901">
              <a:extLst>
                <a:ext uri="{FF2B5EF4-FFF2-40B4-BE49-F238E27FC236}">
                  <a16:creationId xmlns:a16="http://schemas.microsoft.com/office/drawing/2014/main" id="{28F9135E-5099-1B43-9447-A68676D02FF5}"/>
                </a:ext>
              </a:extLst>
            </p:cNvPr>
            <p:cNvSpPr/>
            <p:nvPr/>
          </p:nvSpPr>
          <p:spPr>
            <a:xfrm>
              <a:off x="17938031" y="1224640"/>
              <a:ext cx="56747" cy="56784"/>
            </a:xfrm>
            <a:custGeom>
              <a:avLst/>
              <a:gdLst>
                <a:gd name="connsiteX0" fmla="*/ 0 w 56747"/>
                <a:gd name="connsiteY0" fmla="*/ 28694 h 56784"/>
                <a:gd name="connsiteX1" fmla="*/ 27788 w 56747"/>
                <a:gd name="connsiteY1" fmla="*/ 56784 h 56784"/>
                <a:gd name="connsiteX2" fmla="*/ 56748 w 56747"/>
                <a:gd name="connsiteY2" fmla="*/ 28090 h 56784"/>
                <a:gd name="connsiteX3" fmla="*/ 28364 w 56747"/>
                <a:gd name="connsiteY3" fmla="*/ 0 h 5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47" h="56784">
                  <a:moveTo>
                    <a:pt x="0" y="28694"/>
                  </a:moveTo>
                  <a:lnTo>
                    <a:pt x="27788" y="56784"/>
                  </a:lnTo>
                  <a:lnTo>
                    <a:pt x="56748" y="28090"/>
                  </a:lnTo>
                  <a:lnTo>
                    <a:pt x="28364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3" name="Freeform 902">
              <a:extLst>
                <a:ext uri="{FF2B5EF4-FFF2-40B4-BE49-F238E27FC236}">
                  <a16:creationId xmlns:a16="http://schemas.microsoft.com/office/drawing/2014/main" id="{F182BE14-2632-3445-8319-D0238CF08C43}"/>
                </a:ext>
              </a:extLst>
            </p:cNvPr>
            <p:cNvSpPr/>
            <p:nvPr/>
          </p:nvSpPr>
          <p:spPr>
            <a:xfrm>
              <a:off x="18093700" y="1067296"/>
              <a:ext cx="58253" cy="57975"/>
            </a:xfrm>
            <a:custGeom>
              <a:avLst/>
              <a:gdLst>
                <a:gd name="connsiteX0" fmla="*/ 0 w 58253"/>
                <a:gd name="connsiteY0" fmla="*/ 28563 h 57975"/>
                <a:gd name="connsiteX1" fmla="*/ 29721 w 58253"/>
                <a:gd name="connsiteY1" fmla="*/ 57976 h 57975"/>
                <a:gd name="connsiteX2" fmla="*/ 58253 w 58253"/>
                <a:gd name="connsiteY2" fmla="*/ 29706 h 57975"/>
                <a:gd name="connsiteX3" fmla="*/ 28236 w 58253"/>
                <a:gd name="connsiteY3" fmla="*/ 0 h 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53" h="57975">
                  <a:moveTo>
                    <a:pt x="0" y="28563"/>
                  </a:moveTo>
                  <a:lnTo>
                    <a:pt x="29721" y="57976"/>
                  </a:lnTo>
                  <a:lnTo>
                    <a:pt x="58253" y="29706"/>
                  </a:lnTo>
                  <a:lnTo>
                    <a:pt x="28236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4" name="Freeform 903">
              <a:extLst>
                <a:ext uri="{FF2B5EF4-FFF2-40B4-BE49-F238E27FC236}">
                  <a16:creationId xmlns:a16="http://schemas.microsoft.com/office/drawing/2014/main" id="{89AC8DA8-FE2D-0A4F-AADA-2B22251CBBEC}"/>
                </a:ext>
              </a:extLst>
            </p:cNvPr>
            <p:cNvSpPr/>
            <p:nvPr/>
          </p:nvSpPr>
          <p:spPr>
            <a:xfrm>
              <a:off x="18062137" y="1098562"/>
              <a:ext cx="58583" cy="58310"/>
            </a:xfrm>
            <a:custGeom>
              <a:avLst/>
              <a:gdLst>
                <a:gd name="connsiteX0" fmla="*/ 0 w 58583"/>
                <a:gd name="connsiteY0" fmla="*/ 29225 h 58310"/>
                <a:gd name="connsiteX1" fmla="*/ 29390 w 58583"/>
                <a:gd name="connsiteY1" fmla="*/ 58310 h 58310"/>
                <a:gd name="connsiteX2" fmla="*/ 58584 w 58583"/>
                <a:gd name="connsiteY2" fmla="*/ 29385 h 58310"/>
                <a:gd name="connsiteX3" fmla="*/ 28891 w 58583"/>
                <a:gd name="connsiteY3" fmla="*/ 0 h 5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83" h="58310">
                  <a:moveTo>
                    <a:pt x="0" y="29225"/>
                  </a:moveTo>
                  <a:lnTo>
                    <a:pt x="29390" y="58310"/>
                  </a:lnTo>
                  <a:lnTo>
                    <a:pt x="58584" y="29385"/>
                  </a:lnTo>
                  <a:lnTo>
                    <a:pt x="2889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5" name="Freeform 904">
              <a:extLst>
                <a:ext uri="{FF2B5EF4-FFF2-40B4-BE49-F238E27FC236}">
                  <a16:creationId xmlns:a16="http://schemas.microsoft.com/office/drawing/2014/main" id="{43648197-04E1-1948-900C-D8358EF3B985}"/>
                </a:ext>
              </a:extLst>
            </p:cNvPr>
            <p:cNvSpPr/>
            <p:nvPr/>
          </p:nvSpPr>
          <p:spPr>
            <a:xfrm>
              <a:off x="18031231" y="1130490"/>
              <a:ext cx="57596" cy="57326"/>
            </a:xfrm>
            <a:custGeom>
              <a:avLst/>
              <a:gdLst>
                <a:gd name="connsiteX0" fmla="*/ 0 w 57596"/>
                <a:gd name="connsiteY0" fmla="*/ 28563 h 57326"/>
                <a:gd name="connsiteX1" fmla="*/ 29065 w 57596"/>
                <a:gd name="connsiteY1" fmla="*/ 57327 h 57326"/>
                <a:gd name="connsiteX2" fmla="*/ 57597 w 57596"/>
                <a:gd name="connsiteY2" fmla="*/ 29057 h 57326"/>
                <a:gd name="connsiteX3" fmla="*/ 28235 w 57596"/>
                <a:gd name="connsiteY3" fmla="*/ 0 h 5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596" h="57326">
                  <a:moveTo>
                    <a:pt x="0" y="28563"/>
                  </a:moveTo>
                  <a:lnTo>
                    <a:pt x="29065" y="57327"/>
                  </a:lnTo>
                  <a:lnTo>
                    <a:pt x="57597" y="29057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6" name="Freeform 905">
              <a:extLst>
                <a:ext uri="{FF2B5EF4-FFF2-40B4-BE49-F238E27FC236}">
                  <a16:creationId xmlns:a16="http://schemas.microsoft.com/office/drawing/2014/main" id="{77221254-603F-C64B-AA81-4F3D5355FD59}"/>
                </a:ext>
              </a:extLst>
            </p:cNvPr>
            <p:cNvSpPr/>
            <p:nvPr/>
          </p:nvSpPr>
          <p:spPr>
            <a:xfrm>
              <a:off x="18210939" y="701443"/>
              <a:ext cx="57842" cy="57862"/>
            </a:xfrm>
            <a:custGeom>
              <a:avLst/>
              <a:gdLst>
                <a:gd name="connsiteX0" fmla="*/ 0 w 57842"/>
                <a:gd name="connsiteY0" fmla="*/ 28562 h 57862"/>
                <a:gd name="connsiteX1" fmla="*/ 29607 w 57842"/>
                <a:gd name="connsiteY1" fmla="*/ 57863 h 57862"/>
                <a:gd name="connsiteX2" fmla="*/ 57843 w 57842"/>
                <a:gd name="connsiteY2" fmla="*/ 29300 h 57862"/>
                <a:gd name="connsiteX3" fmla="*/ 28236 w 57842"/>
                <a:gd name="connsiteY3" fmla="*/ 0 h 5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42" h="57862">
                  <a:moveTo>
                    <a:pt x="0" y="28562"/>
                  </a:moveTo>
                  <a:lnTo>
                    <a:pt x="29607" y="57863"/>
                  </a:lnTo>
                  <a:lnTo>
                    <a:pt x="57843" y="29300"/>
                  </a:lnTo>
                  <a:lnTo>
                    <a:pt x="28236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7" name="Freeform 906">
              <a:extLst>
                <a:ext uri="{FF2B5EF4-FFF2-40B4-BE49-F238E27FC236}">
                  <a16:creationId xmlns:a16="http://schemas.microsoft.com/office/drawing/2014/main" id="{0700ECFA-E3B0-5044-BBE6-9F6D900C66F4}"/>
                </a:ext>
              </a:extLst>
            </p:cNvPr>
            <p:cNvSpPr/>
            <p:nvPr/>
          </p:nvSpPr>
          <p:spPr>
            <a:xfrm>
              <a:off x="18211710" y="889419"/>
              <a:ext cx="56967" cy="57004"/>
            </a:xfrm>
            <a:custGeom>
              <a:avLst/>
              <a:gdLst>
                <a:gd name="connsiteX0" fmla="*/ 56967 w 56967"/>
                <a:gd name="connsiteY0" fmla="*/ 28088 h 57004"/>
                <a:gd name="connsiteX1" fmla="*/ 28585 w 56967"/>
                <a:gd name="connsiteY1" fmla="*/ 0 h 57004"/>
                <a:gd name="connsiteX2" fmla="*/ 0 w 56967"/>
                <a:gd name="connsiteY2" fmla="*/ 28917 h 57004"/>
                <a:gd name="connsiteX3" fmla="*/ 28383 w 56967"/>
                <a:gd name="connsiteY3" fmla="*/ 57004 h 5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67" h="57004">
                  <a:moveTo>
                    <a:pt x="56967" y="28088"/>
                  </a:moveTo>
                  <a:lnTo>
                    <a:pt x="28585" y="0"/>
                  </a:lnTo>
                  <a:lnTo>
                    <a:pt x="0" y="28917"/>
                  </a:lnTo>
                  <a:lnTo>
                    <a:pt x="28383" y="5700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8" name="Freeform 907">
              <a:extLst>
                <a:ext uri="{FF2B5EF4-FFF2-40B4-BE49-F238E27FC236}">
                  <a16:creationId xmlns:a16="http://schemas.microsoft.com/office/drawing/2014/main" id="{CB9A2F62-1BC1-E347-A9F0-90370EF2BA19}"/>
                </a:ext>
              </a:extLst>
            </p:cNvPr>
            <p:cNvSpPr/>
            <p:nvPr/>
          </p:nvSpPr>
          <p:spPr>
            <a:xfrm>
              <a:off x="18273874" y="826226"/>
              <a:ext cx="57274" cy="57313"/>
            </a:xfrm>
            <a:custGeom>
              <a:avLst/>
              <a:gdLst>
                <a:gd name="connsiteX0" fmla="*/ 57274 w 57274"/>
                <a:gd name="connsiteY0" fmla="*/ 28088 h 57313"/>
                <a:gd name="connsiteX1" fmla="*/ 28889 w 57274"/>
                <a:gd name="connsiteY1" fmla="*/ 0 h 57313"/>
                <a:gd name="connsiteX2" fmla="*/ 0 w 57274"/>
                <a:gd name="connsiteY2" fmla="*/ 29225 h 57313"/>
                <a:gd name="connsiteX3" fmla="*/ 28385 w 57274"/>
                <a:gd name="connsiteY3" fmla="*/ 57313 h 5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74" h="57313">
                  <a:moveTo>
                    <a:pt x="57274" y="28088"/>
                  </a:moveTo>
                  <a:lnTo>
                    <a:pt x="28889" y="0"/>
                  </a:lnTo>
                  <a:lnTo>
                    <a:pt x="0" y="29225"/>
                  </a:lnTo>
                  <a:lnTo>
                    <a:pt x="28385" y="5731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9" name="Freeform 908">
              <a:extLst>
                <a:ext uri="{FF2B5EF4-FFF2-40B4-BE49-F238E27FC236}">
                  <a16:creationId xmlns:a16="http://schemas.microsoft.com/office/drawing/2014/main" id="{61B90BA3-8709-5C48-8178-67779215609E}"/>
                </a:ext>
              </a:extLst>
            </p:cNvPr>
            <p:cNvSpPr/>
            <p:nvPr/>
          </p:nvSpPr>
          <p:spPr>
            <a:xfrm>
              <a:off x="18180803" y="921039"/>
              <a:ext cx="56617" cy="56650"/>
            </a:xfrm>
            <a:custGeom>
              <a:avLst/>
              <a:gdLst>
                <a:gd name="connsiteX0" fmla="*/ 56618 w 56617"/>
                <a:gd name="connsiteY0" fmla="*/ 28088 h 56650"/>
                <a:gd name="connsiteX1" fmla="*/ 28235 w 56617"/>
                <a:gd name="connsiteY1" fmla="*/ 0 h 56650"/>
                <a:gd name="connsiteX2" fmla="*/ 0 w 56617"/>
                <a:gd name="connsiteY2" fmla="*/ 28563 h 56650"/>
                <a:gd name="connsiteX3" fmla="*/ 28383 w 56617"/>
                <a:gd name="connsiteY3" fmla="*/ 56651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" h="56650">
                  <a:moveTo>
                    <a:pt x="56618" y="28088"/>
                  </a:moveTo>
                  <a:lnTo>
                    <a:pt x="28235" y="0"/>
                  </a:lnTo>
                  <a:lnTo>
                    <a:pt x="0" y="28563"/>
                  </a:lnTo>
                  <a:lnTo>
                    <a:pt x="28383" y="5665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0" name="Freeform 909">
              <a:extLst>
                <a:ext uri="{FF2B5EF4-FFF2-40B4-BE49-F238E27FC236}">
                  <a16:creationId xmlns:a16="http://schemas.microsoft.com/office/drawing/2014/main" id="{98E593D4-99FC-E047-8146-D193EC0EE62D}"/>
                </a:ext>
              </a:extLst>
            </p:cNvPr>
            <p:cNvSpPr/>
            <p:nvPr/>
          </p:nvSpPr>
          <p:spPr>
            <a:xfrm>
              <a:off x="18243248" y="733416"/>
              <a:ext cx="56616" cy="56650"/>
            </a:xfrm>
            <a:custGeom>
              <a:avLst/>
              <a:gdLst>
                <a:gd name="connsiteX0" fmla="*/ 0 w 56616"/>
                <a:gd name="connsiteY0" fmla="*/ 28563 h 56650"/>
                <a:gd name="connsiteX1" fmla="*/ 28383 w 56616"/>
                <a:gd name="connsiteY1" fmla="*/ 56651 h 56650"/>
                <a:gd name="connsiteX2" fmla="*/ 56617 w 56616"/>
                <a:gd name="connsiteY2" fmla="*/ 28088 h 56650"/>
                <a:gd name="connsiteX3" fmla="*/ 28231 w 56616"/>
                <a:gd name="connsiteY3" fmla="*/ 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6" h="56650">
                  <a:moveTo>
                    <a:pt x="0" y="28563"/>
                  </a:moveTo>
                  <a:lnTo>
                    <a:pt x="28383" y="56651"/>
                  </a:lnTo>
                  <a:lnTo>
                    <a:pt x="56617" y="28088"/>
                  </a:lnTo>
                  <a:lnTo>
                    <a:pt x="2823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1" name="Freeform 910">
              <a:extLst>
                <a:ext uri="{FF2B5EF4-FFF2-40B4-BE49-F238E27FC236}">
                  <a16:creationId xmlns:a16="http://schemas.microsoft.com/office/drawing/2014/main" id="{D7DC7623-B943-5F44-9D73-A5C72BA14A8E}"/>
                </a:ext>
              </a:extLst>
            </p:cNvPr>
            <p:cNvSpPr/>
            <p:nvPr/>
          </p:nvSpPr>
          <p:spPr>
            <a:xfrm>
              <a:off x="18305433" y="794960"/>
              <a:ext cx="56618" cy="56650"/>
            </a:xfrm>
            <a:custGeom>
              <a:avLst/>
              <a:gdLst>
                <a:gd name="connsiteX0" fmla="*/ 56619 w 56618"/>
                <a:gd name="connsiteY0" fmla="*/ 28088 h 56650"/>
                <a:gd name="connsiteX1" fmla="*/ 28233 w 56618"/>
                <a:gd name="connsiteY1" fmla="*/ 0 h 56650"/>
                <a:gd name="connsiteX2" fmla="*/ 0 w 56618"/>
                <a:gd name="connsiteY2" fmla="*/ 28563 h 56650"/>
                <a:gd name="connsiteX3" fmla="*/ 28385 w 56618"/>
                <a:gd name="connsiteY3" fmla="*/ 56651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8" h="56650">
                  <a:moveTo>
                    <a:pt x="56619" y="28088"/>
                  </a:moveTo>
                  <a:lnTo>
                    <a:pt x="28233" y="0"/>
                  </a:lnTo>
                  <a:lnTo>
                    <a:pt x="0" y="28563"/>
                  </a:lnTo>
                  <a:lnTo>
                    <a:pt x="28385" y="5665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2" name="Freeform 911">
              <a:extLst>
                <a:ext uri="{FF2B5EF4-FFF2-40B4-BE49-F238E27FC236}">
                  <a16:creationId xmlns:a16="http://schemas.microsoft.com/office/drawing/2014/main" id="{7DA7CC04-F1D8-9D45-9D95-6B0F23B486D4}"/>
                </a:ext>
              </a:extLst>
            </p:cNvPr>
            <p:cNvSpPr/>
            <p:nvPr/>
          </p:nvSpPr>
          <p:spPr>
            <a:xfrm>
              <a:off x="18274330" y="764177"/>
              <a:ext cx="56637" cy="56671"/>
            </a:xfrm>
            <a:custGeom>
              <a:avLst/>
              <a:gdLst>
                <a:gd name="connsiteX0" fmla="*/ 0 w 56637"/>
                <a:gd name="connsiteY0" fmla="*/ 28563 h 56671"/>
                <a:gd name="connsiteX1" fmla="*/ 28404 w 56637"/>
                <a:gd name="connsiteY1" fmla="*/ 56672 h 56671"/>
                <a:gd name="connsiteX2" fmla="*/ 56638 w 56637"/>
                <a:gd name="connsiteY2" fmla="*/ 28110 h 56671"/>
                <a:gd name="connsiteX3" fmla="*/ 28233 w 56637"/>
                <a:gd name="connsiteY3" fmla="*/ 0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37" h="56671">
                  <a:moveTo>
                    <a:pt x="0" y="28563"/>
                  </a:moveTo>
                  <a:lnTo>
                    <a:pt x="28404" y="56672"/>
                  </a:lnTo>
                  <a:lnTo>
                    <a:pt x="56638" y="28110"/>
                  </a:lnTo>
                  <a:lnTo>
                    <a:pt x="28233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3" name="Freeform 912">
              <a:extLst>
                <a:ext uri="{FF2B5EF4-FFF2-40B4-BE49-F238E27FC236}">
                  <a16:creationId xmlns:a16="http://schemas.microsoft.com/office/drawing/2014/main" id="{39E810D8-4E00-1547-BA6F-9C433CCEF1B7}"/>
                </a:ext>
              </a:extLst>
            </p:cNvPr>
            <p:cNvSpPr/>
            <p:nvPr/>
          </p:nvSpPr>
          <p:spPr>
            <a:xfrm>
              <a:off x="18242967" y="858154"/>
              <a:ext cx="56612" cy="56650"/>
            </a:xfrm>
            <a:custGeom>
              <a:avLst/>
              <a:gdLst>
                <a:gd name="connsiteX0" fmla="*/ 56612 w 56612"/>
                <a:gd name="connsiteY0" fmla="*/ 28088 h 56650"/>
                <a:gd name="connsiteX1" fmla="*/ 28236 w 56612"/>
                <a:gd name="connsiteY1" fmla="*/ 0 h 56650"/>
                <a:gd name="connsiteX2" fmla="*/ 0 w 56612"/>
                <a:gd name="connsiteY2" fmla="*/ 28563 h 56650"/>
                <a:gd name="connsiteX3" fmla="*/ 28379 w 56612"/>
                <a:gd name="connsiteY3" fmla="*/ 56651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2" h="56650">
                  <a:moveTo>
                    <a:pt x="56612" y="28088"/>
                  </a:moveTo>
                  <a:lnTo>
                    <a:pt x="28236" y="0"/>
                  </a:lnTo>
                  <a:lnTo>
                    <a:pt x="0" y="28563"/>
                  </a:lnTo>
                  <a:lnTo>
                    <a:pt x="28379" y="5665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4" name="Freeform 913">
              <a:extLst>
                <a:ext uri="{FF2B5EF4-FFF2-40B4-BE49-F238E27FC236}">
                  <a16:creationId xmlns:a16="http://schemas.microsoft.com/office/drawing/2014/main" id="{EA39EDD4-E114-DC46-8B93-12E3485EBA1C}"/>
                </a:ext>
              </a:extLst>
            </p:cNvPr>
            <p:cNvSpPr/>
            <p:nvPr/>
          </p:nvSpPr>
          <p:spPr>
            <a:xfrm>
              <a:off x="18023341" y="765211"/>
              <a:ext cx="57414" cy="57438"/>
            </a:xfrm>
            <a:custGeom>
              <a:avLst/>
              <a:gdLst>
                <a:gd name="connsiteX0" fmla="*/ 0 w 57414"/>
                <a:gd name="connsiteY0" fmla="*/ 28562 h 57438"/>
                <a:gd name="connsiteX1" fmla="*/ 29179 w 57414"/>
                <a:gd name="connsiteY1" fmla="*/ 57439 h 57438"/>
                <a:gd name="connsiteX2" fmla="*/ 57414 w 57414"/>
                <a:gd name="connsiteY2" fmla="*/ 28877 h 57438"/>
                <a:gd name="connsiteX3" fmla="*/ 28234 w 57414"/>
                <a:gd name="connsiteY3" fmla="*/ 0 h 5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14" h="57438">
                  <a:moveTo>
                    <a:pt x="0" y="28562"/>
                  </a:moveTo>
                  <a:lnTo>
                    <a:pt x="29179" y="57439"/>
                  </a:lnTo>
                  <a:lnTo>
                    <a:pt x="57414" y="28877"/>
                  </a:lnTo>
                  <a:lnTo>
                    <a:pt x="28234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5" name="Freeform 914">
              <a:extLst>
                <a:ext uri="{FF2B5EF4-FFF2-40B4-BE49-F238E27FC236}">
                  <a16:creationId xmlns:a16="http://schemas.microsoft.com/office/drawing/2014/main" id="{E4999973-2FDE-E249-A0A5-B825844C6DC0}"/>
                </a:ext>
              </a:extLst>
            </p:cNvPr>
            <p:cNvSpPr/>
            <p:nvPr/>
          </p:nvSpPr>
          <p:spPr>
            <a:xfrm>
              <a:off x="18054248" y="733591"/>
              <a:ext cx="57764" cy="57793"/>
            </a:xfrm>
            <a:custGeom>
              <a:avLst/>
              <a:gdLst>
                <a:gd name="connsiteX0" fmla="*/ 0 w 57764"/>
                <a:gd name="connsiteY0" fmla="*/ 28917 h 57793"/>
                <a:gd name="connsiteX1" fmla="*/ 29180 w 57764"/>
                <a:gd name="connsiteY1" fmla="*/ 57793 h 57793"/>
                <a:gd name="connsiteX2" fmla="*/ 57765 w 57764"/>
                <a:gd name="connsiteY2" fmla="*/ 28877 h 57793"/>
                <a:gd name="connsiteX3" fmla="*/ 28586 w 57764"/>
                <a:gd name="connsiteY3" fmla="*/ 0 h 5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64" h="57793">
                  <a:moveTo>
                    <a:pt x="0" y="28917"/>
                  </a:moveTo>
                  <a:lnTo>
                    <a:pt x="29180" y="57793"/>
                  </a:lnTo>
                  <a:lnTo>
                    <a:pt x="57765" y="28877"/>
                  </a:lnTo>
                  <a:lnTo>
                    <a:pt x="28586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BC30DA4C-3FE7-DE4E-8D46-9AA5F83BA5FA}"/>
                </a:ext>
              </a:extLst>
            </p:cNvPr>
            <p:cNvSpPr/>
            <p:nvPr/>
          </p:nvSpPr>
          <p:spPr>
            <a:xfrm>
              <a:off x="18055222" y="796761"/>
              <a:ext cx="56616" cy="56650"/>
            </a:xfrm>
            <a:custGeom>
              <a:avLst/>
              <a:gdLst>
                <a:gd name="connsiteX0" fmla="*/ 0 w 56616"/>
                <a:gd name="connsiteY0" fmla="*/ 28562 h 56650"/>
                <a:gd name="connsiteX1" fmla="*/ 28383 w 56616"/>
                <a:gd name="connsiteY1" fmla="*/ 56650 h 56650"/>
                <a:gd name="connsiteX2" fmla="*/ 56617 w 56616"/>
                <a:gd name="connsiteY2" fmla="*/ 28088 h 56650"/>
                <a:gd name="connsiteX3" fmla="*/ 28235 w 56616"/>
                <a:gd name="connsiteY3" fmla="*/ 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6" h="56650">
                  <a:moveTo>
                    <a:pt x="0" y="28562"/>
                  </a:moveTo>
                  <a:lnTo>
                    <a:pt x="28383" y="56650"/>
                  </a:lnTo>
                  <a:lnTo>
                    <a:pt x="56617" y="28088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7" name="Freeform 916">
              <a:extLst>
                <a:ext uri="{FF2B5EF4-FFF2-40B4-BE49-F238E27FC236}">
                  <a16:creationId xmlns:a16="http://schemas.microsoft.com/office/drawing/2014/main" id="{8EC853B1-2167-2249-A5AA-C1255FF90C02}"/>
                </a:ext>
              </a:extLst>
            </p:cNvPr>
            <p:cNvSpPr/>
            <p:nvPr/>
          </p:nvSpPr>
          <p:spPr>
            <a:xfrm>
              <a:off x="18149699" y="890257"/>
              <a:ext cx="56637" cy="56670"/>
            </a:xfrm>
            <a:custGeom>
              <a:avLst/>
              <a:gdLst>
                <a:gd name="connsiteX0" fmla="*/ 56638 w 56637"/>
                <a:gd name="connsiteY0" fmla="*/ 28109 h 56670"/>
                <a:gd name="connsiteX1" fmla="*/ 28234 w 56637"/>
                <a:gd name="connsiteY1" fmla="*/ 0 h 56670"/>
                <a:gd name="connsiteX2" fmla="*/ 0 w 56637"/>
                <a:gd name="connsiteY2" fmla="*/ 28562 h 56670"/>
                <a:gd name="connsiteX3" fmla="*/ 28403 w 56637"/>
                <a:gd name="connsiteY3" fmla="*/ 56671 h 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37" h="56670">
                  <a:moveTo>
                    <a:pt x="56638" y="28109"/>
                  </a:moveTo>
                  <a:lnTo>
                    <a:pt x="28234" y="0"/>
                  </a:lnTo>
                  <a:lnTo>
                    <a:pt x="0" y="28562"/>
                  </a:lnTo>
                  <a:lnTo>
                    <a:pt x="28403" y="5667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8" name="Freeform 917">
              <a:extLst>
                <a:ext uri="{FF2B5EF4-FFF2-40B4-BE49-F238E27FC236}">
                  <a16:creationId xmlns:a16="http://schemas.microsoft.com/office/drawing/2014/main" id="{42FA6F84-3108-F843-BCC0-0C28B2F5D308}"/>
                </a:ext>
              </a:extLst>
            </p:cNvPr>
            <p:cNvSpPr/>
            <p:nvPr/>
          </p:nvSpPr>
          <p:spPr>
            <a:xfrm>
              <a:off x="18118614" y="859496"/>
              <a:ext cx="56616" cy="56650"/>
            </a:xfrm>
            <a:custGeom>
              <a:avLst/>
              <a:gdLst>
                <a:gd name="connsiteX0" fmla="*/ 56617 w 56616"/>
                <a:gd name="connsiteY0" fmla="*/ 28088 h 56650"/>
                <a:gd name="connsiteX1" fmla="*/ 28235 w 56616"/>
                <a:gd name="connsiteY1" fmla="*/ 0 h 56650"/>
                <a:gd name="connsiteX2" fmla="*/ 0 w 56616"/>
                <a:gd name="connsiteY2" fmla="*/ 28562 h 56650"/>
                <a:gd name="connsiteX3" fmla="*/ 28383 w 56616"/>
                <a:gd name="connsiteY3" fmla="*/ 5665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6" h="56650">
                  <a:moveTo>
                    <a:pt x="56617" y="28088"/>
                  </a:moveTo>
                  <a:lnTo>
                    <a:pt x="28235" y="0"/>
                  </a:lnTo>
                  <a:lnTo>
                    <a:pt x="0" y="28562"/>
                  </a:lnTo>
                  <a:lnTo>
                    <a:pt x="28383" y="5665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9" name="Freeform 918">
              <a:extLst>
                <a:ext uri="{FF2B5EF4-FFF2-40B4-BE49-F238E27FC236}">
                  <a16:creationId xmlns:a16="http://schemas.microsoft.com/office/drawing/2014/main" id="{44F8709F-CE0E-C44D-B4EA-4FBB7CBBB626}"/>
                </a:ext>
              </a:extLst>
            </p:cNvPr>
            <p:cNvSpPr/>
            <p:nvPr/>
          </p:nvSpPr>
          <p:spPr>
            <a:xfrm>
              <a:off x="18086306" y="827522"/>
              <a:ext cx="57841" cy="57862"/>
            </a:xfrm>
            <a:custGeom>
              <a:avLst/>
              <a:gdLst>
                <a:gd name="connsiteX0" fmla="*/ 57842 w 57841"/>
                <a:gd name="connsiteY0" fmla="*/ 29300 h 57862"/>
                <a:gd name="connsiteX1" fmla="*/ 28234 w 57841"/>
                <a:gd name="connsiteY1" fmla="*/ 0 h 57862"/>
                <a:gd name="connsiteX2" fmla="*/ 0 w 57841"/>
                <a:gd name="connsiteY2" fmla="*/ 28562 h 57862"/>
                <a:gd name="connsiteX3" fmla="*/ 29607 w 57841"/>
                <a:gd name="connsiteY3" fmla="*/ 57863 h 5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41" h="57862">
                  <a:moveTo>
                    <a:pt x="57842" y="29300"/>
                  </a:moveTo>
                  <a:lnTo>
                    <a:pt x="28234" y="0"/>
                  </a:lnTo>
                  <a:lnTo>
                    <a:pt x="0" y="28562"/>
                  </a:lnTo>
                  <a:lnTo>
                    <a:pt x="29607" y="5786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0" name="Freeform 919">
              <a:extLst>
                <a:ext uri="{FF2B5EF4-FFF2-40B4-BE49-F238E27FC236}">
                  <a16:creationId xmlns:a16="http://schemas.microsoft.com/office/drawing/2014/main" id="{3CD9E435-BF93-964F-BFCD-0017893E8D49}"/>
                </a:ext>
              </a:extLst>
            </p:cNvPr>
            <p:cNvSpPr/>
            <p:nvPr/>
          </p:nvSpPr>
          <p:spPr>
            <a:xfrm>
              <a:off x="18211686" y="764682"/>
              <a:ext cx="57271" cy="57313"/>
            </a:xfrm>
            <a:custGeom>
              <a:avLst/>
              <a:gdLst>
                <a:gd name="connsiteX0" fmla="*/ 0 w 57271"/>
                <a:gd name="connsiteY0" fmla="*/ 29225 h 57313"/>
                <a:gd name="connsiteX1" fmla="*/ 28382 w 57271"/>
                <a:gd name="connsiteY1" fmla="*/ 57313 h 57313"/>
                <a:gd name="connsiteX2" fmla="*/ 57271 w 57271"/>
                <a:gd name="connsiteY2" fmla="*/ 28088 h 57313"/>
                <a:gd name="connsiteX3" fmla="*/ 28890 w 57271"/>
                <a:gd name="connsiteY3" fmla="*/ 0 h 5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71" h="57313">
                  <a:moveTo>
                    <a:pt x="0" y="29225"/>
                  </a:moveTo>
                  <a:lnTo>
                    <a:pt x="28382" y="57313"/>
                  </a:lnTo>
                  <a:lnTo>
                    <a:pt x="57271" y="28088"/>
                  </a:lnTo>
                  <a:lnTo>
                    <a:pt x="28890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1" name="Freeform 920">
              <a:extLst>
                <a:ext uri="{FF2B5EF4-FFF2-40B4-BE49-F238E27FC236}">
                  <a16:creationId xmlns:a16="http://schemas.microsoft.com/office/drawing/2014/main" id="{7490B7CF-FF70-3B4E-8EFC-B255F59F908C}"/>
                </a:ext>
              </a:extLst>
            </p:cNvPr>
            <p:cNvSpPr/>
            <p:nvPr/>
          </p:nvSpPr>
          <p:spPr>
            <a:xfrm>
              <a:off x="18179855" y="670681"/>
              <a:ext cx="56617" cy="56650"/>
            </a:xfrm>
            <a:custGeom>
              <a:avLst/>
              <a:gdLst>
                <a:gd name="connsiteX0" fmla="*/ 0 w 56617"/>
                <a:gd name="connsiteY0" fmla="*/ 28563 h 56650"/>
                <a:gd name="connsiteX1" fmla="*/ 28383 w 56617"/>
                <a:gd name="connsiteY1" fmla="*/ 56651 h 56650"/>
                <a:gd name="connsiteX2" fmla="*/ 56618 w 56617"/>
                <a:gd name="connsiteY2" fmla="*/ 28088 h 56650"/>
                <a:gd name="connsiteX3" fmla="*/ 28235 w 56617"/>
                <a:gd name="connsiteY3" fmla="*/ 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" h="56650">
                  <a:moveTo>
                    <a:pt x="0" y="28563"/>
                  </a:moveTo>
                  <a:lnTo>
                    <a:pt x="28383" y="56651"/>
                  </a:lnTo>
                  <a:lnTo>
                    <a:pt x="56618" y="28088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2" name="Freeform 921">
              <a:extLst>
                <a:ext uri="{FF2B5EF4-FFF2-40B4-BE49-F238E27FC236}">
                  <a16:creationId xmlns:a16="http://schemas.microsoft.com/office/drawing/2014/main" id="{79D494E0-F630-1646-BCCB-5D994E4A8A5E}"/>
                </a:ext>
              </a:extLst>
            </p:cNvPr>
            <p:cNvSpPr/>
            <p:nvPr/>
          </p:nvSpPr>
          <p:spPr>
            <a:xfrm>
              <a:off x="18085505" y="702325"/>
              <a:ext cx="57414" cy="57439"/>
            </a:xfrm>
            <a:custGeom>
              <a:avLst/>
              <a:gdLst>
                <a:gd name="connsiteX0" fmla="*/ 0 w 57414"/>
                <a:gd name="connsiteY0" fmla="*/ 28563 h 57439"/>
                <a:gd name="connsiteX1" fmla="*/ 29180 w 57414"/>
                <a:gd name="connsiteY1" fmla="*/ 57440 h 57439"/>
                <a:gd name="connsiteX2" fmla="*/ 57414 w 57414"/>
                <a:gd name="connsiteY2" fmla="*/ 28877 h 57439"/>
                <a:gd name="connsiteX3" fmla="*/ 28235 w 57414"/>
                <a:gd name="connsiteY3" fmla="*/ 0 h 5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14" h="57439">
                  <a:moveTo>
                    <a:pt x="0" y="28563"/>
                  </a:moveTo>
                  <a:lnTo>
                    <a:pt x="29180" y="57440"/>
                  </a:lnTo>
                  <a:lnTo>
                    <a:pt x="57414" y="28877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" name="Freeform 922">
              <a:extLst>
                <a:ext uri="{FF2B5EF4-FFF2-40B4-BE49-F238E27FC236}">
                  <a16:creationId xmlns:a16="http://schemas.microsoft.com/office/drawing/2014/main" id="{1315DE50-AD5A-604D-9E27-E041C701FFC5}"/>
                </a:ext>
              </a:extLst>
            </p:cNvPr>
            <p:cNvSpPr/>
            <p:nvPr/>
          </p:nvSpPr>
          <p:spPr>
            <a:xfrm>
              <a:off x="18242769" y="795444"/>
              <a:ext cx="57295" cy="57334"/>
            </a:xfrm>
            <a:custGeom>
              <a:avLst/>
              <a:gdLst>
                <a:gd name="connsiteX0" fmla="*/ 57295 w 57295"/>
                <a:gd name="connsiteY0" fmla="*/ 28109 h 57334"/>
                <a:gd name="connsiteX1" fmla="*/ 28891 w 57295"/>
                <a:gd name="connsiteY1" fmla="*/ 0 h 57334"/>
                <a:gd name="connsiteX2" fmla="*/ 0 w 57295"/>
                <a:gd name="connsiteY2" fmla="*/ 29225 h 57334"/>
                <a:gd name="connsiteX3" fmla="*/ 28406 w 57295"/>
                <a:gd name="connsiteY3" fmla="*/ 57334 h 5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5" h="57334">
                  <a:moveTo>
                    <a:pt x="57295" y="28109"/>
                  </a:moveTo>
                  <a:lnTo>
                    <a:pt x="28891" y="0"/>
                  </a:lnTo>
                  <a:lnTo>
                    <a:pt x="0" y="29225"/>
                  </a:lnTo>
                  <a:lnTo>
                    <a:pt x="28406" y="5733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" name="Freeform 923">
              <a:extLst>
                <a:ext uri="{FF2B5EF4-FFF2-40B4-BE49-F238E27FC236}">
                  <a16:creationId xmlns:a16="http://schemas.microsoft.com/office/drawing/2014/main" id="{58FE6B4D-2E94-774C-B2E6-1B2C55588018}"/>
                </a:ext>
              </a:extLst>
            </p:cNvPr>
            <p:cNvSpPr/>
            <p:nvPr/>
          </p:nvSpPr>
          <p:spPr>
            <a:xfrm>
              <a:off x="18178882" y="602403"/>
              <a:ext cx="62507" cy="62902"/>
            </a:xfrm>
            <a:custGeom>
              <a:avLst/>
              <a:gdLst>
                <a:gd name="connsiteX0" fmla="*/ 29179 w 62507"/>
                <a:gd name="connsiteY0" fmla="*/ 62902 h 62902"/>
                <a:gd name="connsiteX1" fmla="*/ 62508 w 62507"/>
                <a:gd name="connsiteY1" fmla="*/ 29186 h 62902"/>
                <a:gd name="connsiteX2" fmla="*/ 33635 w 62507"/>
                <a:gd name="connsiteY2" fmla="*/ 0 h 62902"/>
                <a:gd name="connsiteX3" fmla="*/ 0 w 62507"/>
                <a:gd name="connsiteY3" fmla="*/ 34025 h 6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07" h="62902">
                  <a:moveTo>
                    <a:pt x="29179" y="62902"/>
                  </a:moveTo>
                  <a:lnTo>
                    <a:pt x="62508" y="29186"/>
                  </a:lnTo>
                  <a:lnTo>
                    <a:pt x="33635" y="0"/>
                  </a:lnTo>
                  <a:lnTo>
                    <a:pt x="0" y="3402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5" name="Freeform 924">
              <a:extLst>
                <a:ext uri="{FF2B5EF4-FFF2-40B4-BE49-F238E27FC236}">
                  <a16:creationId xmlns:a16="http://schemas.microsoft.com/office/drawing/2014/main" id="{82AAD51C-A3B7-3547-BA1B-2133A489996C}"/>
                </a:ext>
              </a:extLst>
            </p:cNvPr>
            <p:cNvSpPr/>
            <p:nvPr/>
          </p:nvSpPr>
          <p:spPr>
            <a:xfrm>
              <a:off x="18211862" y="827372"/>
              <a:ext cx="56638" cy="56670"/>
            </a:xfrm>
            <a:custGeom>
              <a:avLst/>
              <a:gdLst>
                <a:gd name="connsiteX0" fmla="*/ 56639 w 56638"/>
                <a:gd name="connsiteY0" fmla="*/ 28109 h 56670"/>
                <a:gd name="connsiteX1" fmla="*/ 28234 w 56638"/>
                <a:gd name="connsiteY1" fmla="*/ 0 h 56670"/>
                <a:gd name="connsiteX2" fmla="*/ 0 w 56638"/>
                <a:gd name="connsiteY2" fmla="*/ 28562 h 56670"/>
                <a:gd name="connsiteX3" fmla="*/ 28403 w 56638"/>
                <a:gd name="connsiteY3" fmla="*/ 56671 h 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38" h="56670">
                  <a:moveTo>
                    <a:pt x="56639" y="28109"/>
                  </a:moveTo>
                  <a:lnTo>
                    <a:pt x="28234" y="0"/>
                  </a:lnTo>
                  <a:lnTo>
                    <a:pt x="0" y="28562"/>
                  </a:lnTo>
                  <a:lnTo>
                    <a:pt x="28403" y="56671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6" name="Freeform 925">
              <a:extLst>
                <a:ext uri="{FF2B5EF4-FFF2-40B4-BE49-F238E27FC236}">
                  <a16:creationId xmlns:a16="http://schemas.microsoft.com/office/drawing/2014/main" id="{4151A68C-0B88-794B-9A35-B4704C16950D}"/>
                </a:ext>
              </a:extLst>
            </p:cNvPr>
            <p:cNvSpPr/>
            <p:nvPr/>
          </p:nvSpPr>
          <p:spPr>
            <a:xfrm>
              <a:off x="18180778" y="796611"/>
              <a:ext cx="56617" cy="56650"/>
            </a:xfrm>
            <a:custGeom>
              <a:avLst/>
              <a:gdLst>
                <a:gd name="connsiteX0" fmla="*/ 56618 w 56617"/>
                <a:gd name="connsiteY0" fmla="*/ 28088 h 56650"/>
                <a:gd name="connsiteX1" fmla="*/ 28235 w 56617"/>
                <a:gd name="connsiteY1" fmla="*/ 0 h 56650"/>
                <a:gd name="connsiteX2" fmla="*/ 0 w 56617"/>
                <a:gd name="connsiteY2" fmla="*/ 28562 h 56650"/>
                <a:gd name="connsiteX3" fmla="*/ 28383 w 56617"/>
                <a:gd name="connsiteY3" fmla="*/ 5665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" h="56650">
                  <a:moveTo>
                    <a:pt x="56618" y="28088"/>
                  </a:moveTo>
                  <a:lnTo>
                    <a:pt x="28235" y="0"/>
                  </a:lnTo>
                  <a:lnTo>
                    <a:pt x="0" y="28562"/>
                  </a:lnTo>
                  <a:lnTo>
                    <a:pt x="28383" y="5665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7" name="Freeform 926">
              <a:extLst>
                <a:ext uri="{FF2B5EF4-FFF2-40B4-BE49-F238E27FC236}">
                  <a16:creationId xmlns:a16="http://schemas.microsoft.com/office/drawing/2014/main" id="{82E4A508-0BCC-FF4F-AA62-CEBC01474CBA}"/>
                </a:ext>
              </a:extLst>
            </p:cNvPr>
            <p:cNvSpPr/>
            <p:nvPr/>
          </p:nvSpPr>
          <p:spPr>
            <a:xfrm>
              <a:off x="18148470" y="764637"/>
              <a:ext cx="57841" cy="57862"/>
            </a:xfrm>
            <a:custGeom>
              <a:avLst/>
              <a:gdLst>
                <a:gd name="connsiteX0" fmla="*/ 0 w 57841"/>
                <a:gd name="connsiteY0" fmla="*/ 28562 h 57862"/>
                <a:gd name="connsiteX1" fmla="*/ 29607 w 57841"/>
                <a:gd name="connsiteY1" fmla="*/ 57863 h 57862"/>
                <a:gd name="connsiteX2" fmla="*/ 57842 w 57841"/>
                <a:gd name="connsiteY2" fmla="*/ 29300 h 57862"/>
                <a:gd name="connsiteX3" fmla="*/ 28235 w 57841"/>
                <a:gd name="connsiteY3" fmla="*/ 0 h 5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41" h="57862">
                  <a:moveTo>
                    <a:pt x="0" y="28562"/>
                  </a:moveTo>
                  <a:lnTo>
                    <a:pt x="29607" y="57863"/>
                  </a:lnTo>
                  <a:lnTo>
                    <a:pt x="57842" y="29300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8" name="Freeform 927">
              <a:extLst>
                <a:ext uri="{FF2B5EF4-FFF2-40B4-BE49-F238E27FC236}">
                  <a16:creationId xmlns:a16="http://schemas.microsoft.com/office/drawing/2014/main" id="{6BCF14EE-21B7-5F4C-BEDF-71F8446E0A47}"/>
                </a:ext>
              </a:extLst>
            </p:cNvPr>
            <p:cNvSpPr/>
            <p:nvPr/>
          </p:nvSpPr>
          <p:spPr>
            <a:xfrm>
              <a:off x="18179376" y="732709"/>
              <a:ext cx="58497" cy="58524"/>
            </a:xfrm>
            <a:custGeom>
              <a:avLst/>
              <a:gdLst>
                <a:gd name="connsiteX0" fmla="*/ 0 w 58497"/>
                <a:gd name="connsiteY0" fmla="*/ 29225 h 58524"/>
                <a:gd name="connsiteX1" fmla="*/ 29607 w 58497"/>
                <a:gd name="connsiteY1" fmla="*/ 58525 h 58524"/>
                <a:gd name="connsiteX2" fmla="*/ 58497 w 58497"/>
                <a:gd name="connsiteY2" fmla="*/ 29300 h 58524"/>
                <a:gd name="connsiteX3" fmla="*/ 28891 w 58497"/>
                <a:gd name="connsiteY3" fmla="*/ 0 h 5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97" h="58524">
                  <a:moveTo>
                    <a:pt x="0" y="29225"/>
                  </a:moveTo>
                  <a:lnTo>
                    <a:pt x="29607" y="58525"/>
                  </a:lnTo>
                  <a:lnTo>
                    <a:pt x="58497" y="29300"/>
                  </a:lnTo>
                  <a:lnTo>
                    <a:pt x="2889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9" name="Freeform 928">
              <a:extLst>
                <a:ext uri="{FF2B5EF4-FFF2-40B4-BE49-F238E27FC236}">
                  <a16:creationId xmlns:a16="http://schemas.microsoft.com/office/drawing/2014/main" id="{0EB992C4-1F5B-2847-BF4E-3203AF0E3F92}"/>
                </a:ext>
              </a:extLst>
            </p:cNvPr>
            <p:cNvSpPr/>
            <p:nvPr/>
          </p:nvSpPr>
          <p:spPr>
            <a:xfrm>
              <a:off x="18086129" y="765141"/>
              <a:ext cx="56968" cy="57004"/>
            </a:xfrm>
            <a:custGeom>
              <a:avLst/>
              <a:gdLst>
                <a:gd name="connsiteX0" fmla="*/ 0 w 56968"/>
                <a:gd name="connsiteY0" fmla="*/ 28917 h 57004"/>
                <a:gd name="connsiteX1" fmla="*/ 28383 w 56968"/>
                <a:gd name="connsiteY1" fmla="*/ 57005 h 57004"/>
                <a:gd name="connsiteX2" fmla="*/ 56968 w 56968"/>
                <a:gd name="connsiteY2" fmla="*/ 28088 h 57004"/>
                <a:gd name="connsiteX3" fmla="*/ 28586 w 56968"/>
                <a:gd name="connsiteY3" fmla="*/ 0 h 5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68" h="57004">
                  <a:moveTo>
                    <a:pt x="0" y="28917"/>
                  </a:moveTo>
                  <a:lnTo>
                    <a:pt x="28383" y="57005"/>
                  </a:lnTo>
                  <a:lnTo>
                    <a:pt x="56968" y="28088"/>
                  </a:lnTo>
                  <a:lnTo>
                    <a:pt x="28586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0" name="Freeform 929">
              <a:extLst>
                <a:ext uri="{FF2B5EF4-FFF2-40B4-BE49-F238E27FC236}">
                  <a16:creationId xmlns:a16="http://schemas.microsoft.com/office/drawing/2014/main" id="{A0ABE6B5-23F9-A84E-BAA9-7ACBAEB15500}"/>
                </a:ext>
              </a:extLst>
            </p:cNvPr>
            <p:cNvSpPr/>
            <p:nvPr/>
          </p:nvSpPr>
          <p:spPr>
            <a:xfrm>
              <a:off x="18180605" y="858637"/>
              <a:ext cx="56988" cy="57025"/>
            </a:xfrm>
            <a:custGeom>
              <a:avLst/>
              <a:gdLst>
                <a:gd name="connsiteX0" fmla="*/ 56988 w 56988"/>
                <a:gd name="connsiteY0" fmla="*/ 28109 h 57025"/>
                <a:gd name="connsiteX1" fmla="*/ 28585 w 56988"/>
                <a:gd name="connsiteY1" fmla="*/ 0 h 57025"/>
                <a:gd name="connsiteX2" fmla="*/ 0 w 56988"/>
                <a:gd name="connsiteY2" fmla="*/ 28917 h 57025"/>
                <a:gd name="connsiteX3" fmla="*/ 28403 w 56988"/>
                <a:gd name="connsiteY3" fmla="*/ 57025 h 5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88" h="57025">
                  <a:moveTo>
                    <a:pt x="56988" y="28109"/>
                  </a:moveTo>
                  <a:lnTo>
                    <a:pt x="28585" y="0"/>
                  </a:lnTo>
                  <a:lnTo>
                    <a:pt x="0" y="28917"/>
                  </a:lnTo>
                  <a:lnTo>
                    <a:pt x="28403" y="5702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1" name="Freeform 930">
              <a:extLst>
                <a:ext uri="{FF2B5EF4-FFF2-40B4-BE49-F238E27FC236}">
                  <a16:creationId xmlns:a16="http://schemas.microsoft.com/office/drawing/2014/main" id="{3D9C06DA-4234-BE4E-80AE-607415F99DA3}"/>
                </a:ext>
              </a:extLst>
            </p:cNvPr>
            <p:cNvSpPr/>
            <p:nvPr/>
          </p:nvSpPr>
          <p:spPr>
            <a:xfrm>
              <a:off x="18148293" y="701948"/>
              <a:ext cx="57272" cy="57312"/>
            </a:xfrm>
            <a:custGeom>
              <a:avLst/>
              <a:gdLst>
                <a:gd name="connsiteX0" fmla="*/ 0 w 57272"/>
                <a:gd name="connsiteY0" fmla="*/ 29224 h 57312"/>
                <a:gd name="connsiteX1" fmla="*/ 28383 w 57272"/>
                <a:gd name="connsiteY1" fmla="*/ 57312 h 57312"/>
                <a:gd name="connsiteX2" fmla="*/ 57272 w 57272"/>
                <a:gd name="connsiteY2" fmla="*/ 28088 h 57312"/>
                <a:gd name="connsiteX3" fmla="*/ 28890 w 57272"/>
                <a:gd name="connsiteY3" fmla="*/ 0 h 5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72" h="57312">
                  <a:moveTo>
                    <a:pt x="0" y="29224"/>
                  </a:moveTo>
                  <a:lnTo>
                    <a:pt x="28383" y="57312"/>
                  </a:lnTo>
                  <a:lnTo>
                    <a:pt x="57272" y="28088"/>
                  </a:lnTo>
                  <a:lnTo>
                    <a:pt x="28890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Freeform 931">
              <a:extLst>
                <a:ext uri="{FF2B5EF4-FFF2-40B4-BE49-F238E27FC236}">
                  <a16:creationId xmlns:a16="http://schemas.microsoft.com/office/drawing/2014/main" id="{79C0B83E-F006-FF41-8A4B-B6938A830857}"/>
                </a:ext>
              </a:extLst>
            </p:cNvPr>
            <p:cNvSpPr/>
            <p:nvPr/>
          </p:nvSpPr>
          <p:spPr>
            <a:xfrm>
              <a:off x="18117386" y="733876"/>
              <a:ext cx="56617" cy="56650"/>
            </a:xfrm>
            <a:custGeom>
              <a:avLst/>
              <a:gdLst>
                <a:gd name="connsiteX0" fmla="*/ 0 w 56617"/>
                <a:gd name="connsiteY0" fmla="*/ 28562 h 56650"/>
                <a:gd name="connsiteX1" fmla="*/ 28383 w 56617"/>
                <a:gd name="connsiteY1" fmla="*/ 56650 h 56650"/>
                <a:gd name="connsiteX2" fmla="*/ 56618 w 56617"/>
                <a:gd name="connsiteY2" fmla="*/ 28088 h 56650"/>
                <a:gd name="connsiteX3" fmla="*/ 28235 w 56617"/>
                <a:gd name="connsiteY3" fmla="*/ 0 h 5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" h="56650">
                  <a:moveTo>
                    <a:pt x="0" y="28562"/>
                  </a:moveTo>
                  <a:lnTo>
                    <a:pt x="28383" y="56650"/>
                  </a:lnTo>
                  <a:lnTo>
                    <a:pt x="56618" y="28088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3" name="Freeform 932">
              <a:extLst>
                <a:ext uri="{FF2B5EF4-FFF2-40B4-BE49-F238E27FC236}">
                  <a16:creationId xmlns:a16="http://schemas.microsoft.com/office/drawing/2014/main" id="{679839CE-C38A-3E4C-86D2-269DB8A22C7C}"/>
                </a:ext>
              </a:extLst>
            </p:cNvPr>
            <p:cNvSpPr/>
            <p:nvPr/>
          </p:nvSpPr>
          <p:spPr>
            <a:xfrm>
              <a:off x="18149521" y="827875"/>
              <a:ext cx="56967" cy="57004"/>
            </a:xfrm>
            <a:custGeom>
              <a:avLst/>
              <a:gdLst>
                <a:gd name="connsiteX0" fmla="*/ 56967 w 56967"/>
                <a:gd name="connsiteY0" fmla="*/ 28088 h 57004"/>
                <a:gd name="connsiteX1" fmla="*/ 28585 w 56967"/>
                <a:gd name="connsiteY1" fmla="*/ 0 h 57004"/>
                <a:gd name="connsiteX2" fmla="*/ 0 w 56967"/>
                <a:gd name="connsiteY2" fmla="*/ 28917 h 57004"/>
                <a:gd name="connsiteX3" fmla="*/ 28383 w 56967"/>
                <a:gd name="connsiteY3" fmla="*/ 57004 h 5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67" h="57004">
                  <a:moveTo>
                    <a:pt x="56967" y="28088"/>
                  </a:moveTo>
                  <a:lnTo>
                    <a:pt x="28585" y="0"/>
                  </a:lnTo>
                  <a:lnTo>
                    <a:pt x="0" y="28917"/>
                  </a:lnTo>
                  <a:lnTo>
                    <a:pt x="28383" y="5700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4" name="Freeform 933">
              <a:extLst>
                <a:ext uri="{FF2B5EF4-FFF2-40B4-BE49-F238E27FC236}">
                  <a16:creationId xmlns:a16="http://schemas.microsoft.com/office/drawing/2014/main" id="{DC301807-0DD7-294B-9E8B-9166C4BCB026}"/>
                </a:ext>
              </a:extLst>
            </p:cNvPr>
            <p:cNvSpPr/>
            <p:nvPr/>
          </p:nvSpPr>
          <p:spPr>
            <a:xfrm>
              <a:off x="18117213" y="795903"/>
              <a:ext cx="58192" cy="58216"/>
            </a:xfrm>
            <a:custGeom>
              <a:avLst/>
              <a:gdLst>
                <a:gd name="connsiteX0" fmla="*/ 0 w 58192"/>
                <a:gd name="connsiteY0" fmla="*/ 28917 h 58216"/>
                <a:gd name="connsiteX1" fmla="*/ 29606 w 58192"/>
                <a:gd name="connsiteY1" fmla="*/ 58216 h 58216"/>
                <a:gd name="connsiteX2" fmla="*/ 58192 w 58192"/>
                <a:gd name="connsiteY2" fmla="*/ 29300 h 58216"/>
                <a:gd name="connsiteX3" fmla="*/ 28585 w 58192"/>
                <a:gd name="connsiteY3" fmla="*/ 0 h 5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92" h="58216">
                  <a:moveTo>
                    <a:pt x="0" y="28917"/>
                  </a:moveTo>
                  <a:lnTo>
                    <a:pt x="29606" y="58216"/>
                  </a:lnTo>
                  <a:lnTo>
                    <a:pt x="58192" y="29300"/>
                  </a:lnTo>
                  <a:lnTo>
                    <a:pt x="2858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5" name="Freeform 934">
              <a:extLst>
                <a:ext uri="{FF2B5EF4-FFF2-40B4-BE49-F238E27FC236}">
                  <a16:creationId xmlns:a16="http://schemas.microsoft.com/office/drawing/2014/main" id="{7EEA61C2-D13F-3843-84D5-980D5A40DCA8}"/>
                </a:ext>
              </a:extLst>
            </p:cNvPr>
            <p:cNvSpPr/>
            <p:nvPr/>
          </p:nvSpPr>
          <p:spPr>
            <a:xfrm>
              <a:off x="18116413" y="670397"/>
              <a:ext cx="58068" cy="58102"/>
            </a:xfrm>
            <a:custGeom>
              <a:avLst/>
              <a:gdLst>
                <a:gd name="connsiteX0" fmla="*/ 0 w 58068"/>
                <a:gd name="connsiteY0" fmla="*/ 29225 h 58102"/>
                <a:gd name="connsiteX1" fmla="*/ 29179 w 58068"/>
                <a:gd name="connsiteY1" fmla="*/ 58102 h 58102"/>
                <a:gd name="connsiteX2" fmla="*/ 58069 w 58068"/>
                <a:gd name="connsiteY2" fmla="*/ 28877 h 58102"/>
                <a:gd name="connsiteX3" fmla="*/ 28890 w 58068"/>
                <a:gd name="connsiteY3" fmla="*/ 0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68" h="58102">
                  <a:moveTo>
                    <a:pt x="0" y="29225"/>
                  </a:moveTo>
                  <a:lnTo>
                    <a:pt x="29179" y="58102"/>
                  </a:lnTo>
                  <a:lnTo>
                    <a:pt x="58069" y="28877"/>
                  </a:lnTo>
                  <a:lnTo>
                    <a:pt x="28890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6" name="Freeform 935">
              <a:extLst>
                <a:ext uri="{FF2B5EF4-FFF2-40B4-BE49-F238E27FC236}">
                  <a16:creationId xmlns:a16="http://schemas.microsoft.com/office/drawing/2014/main" id="{6EDEB232-3A84-C34C-B025-A97673A237AF}"/>
                </a:ext>
              </a:extLst>
            </p:cNvPr>
            <p:cNvSpPr/>
            <p:nvPr/>
          </p:nvSpPr>
          <p:spPr>
            <a:xfrm>
              <a:off x="18025830" y="828026"/>
              <a:ext cx="55102" cy="55419"/>
            </a:xfrm>
            <a:custGeom>
              <a:avLst/>
              <a:gdLst>
                <a:gd name="connsiteX0" fmla="*/ 26719 w 55102"/>
                <a:gd name="connsiteY0" fmla="*/ 0 h 55419"/>
                <a:gd name="connsiteX1" fmla="*/ 0 w 55102"/>
                <a:gd name="connsiteY1" fmla="*/ 27030 h 55419"/>
                <a:gd name="connsiteX2" fmla="*/ 28084 w 55102"/>
                <a:gd name="connsiteY2" fmla="*/ 55419 h 55419"/>
                <a:gd name="connsiteX3" fmla="*/ 55102 w 55102"/>
                <a:gd name="connsiteY3" fmla="*/ 28088 h 5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02" h="55419">
                  <a:moveTo>
                    <a:pt x="26719" y="0"/>
                  </a:moveTo>
                  <a:lnTo>
                    <a:pt x="0" y="27030"/>
                  </a:lnTo>
                  <a:lnTo>
                    <a:pt x="28084" y="55419"/>
                  </a:lnTo>
                  <a:lnTo>
                    <a:pt x="55102" y="2808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7" name="Freeform 936">
              <a:extLst>
                <a:ext uri="{FF2B5EF4-FFF2-40B4-BE49-F238E27FC236}">
                  <a16:creationId xmlns:a16="http://schemas.microsoft.com/office/drawing/2014/main" id="{8F63EBC6-E226-EB49-B99D-051B4ACF4221}"/>
                </a:ext>
              </a:extLst>
            </p:cNvPr>
            <p:cNvSpPr/>
            <p:nvPr/>
          </p:nvSpPr>
          <p:spPr>
            <a:xfrm>
              <a:off x="17988265" y="730791"/>
              <a:ext cx="60609" cy="60307"/>
            </a:xfrm>
            <a:custGeom>
              <a:avLst/>
              <a:gdLst>
                <a:gd name="connsiteX0" fmla="*/ 60610 w 60609"/>
                <a:gd name="connsiteY0" fmla="*/ 31746 h 60307"/>
                <a:gd name="connsiteX1" fmla="*/ 28532 w 60609"/>
                <a:gd name="connsiteY1" fmla="*/ 0 h 60307"/>
                <a:gd name="connsiteX2" fmla="*/ 0 w 60609"/>
                <a:gd name="connsiteY2" fmla="*/ 28269 h 60307"/>
                <a:gd name="connsiteX3" fmla="*/ 32375 w 60609"/>
                <a:gd name="connsiteY3" fmla="*/ 60308 h 6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09" h="60307">
                  <a:moveTo>
                    <a:pt x="60610" y="31746"/>
                  </a:moveTo>
                  <a:lnTo>
                    <a:pt x="28532" y="0"/>
                  </a:lnTo>
                  <a:lnTo>
                    <a:pt x="0" y="28269"/>
                  </a:lnTo>
                  <a:lnTo>
                    <a:pt x="32375" y="6030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8" name="Freeform 937">
              <a:extLst>
                <a:ext uri="{FF2B5EF4-FFF2-40B4-BE49-F238E27FC236}">
                  <a16:creationId xmlns:a16="http://schemas.microsoft.com/office/drawing/2014/main" id="{DC3BB524-B07D-6E4A-A4D5-C0F58466D362}"/>
                </a:ext>
              </a:extLst>
            </p:cNvPr>
            <p:cNvSpPr/>
            <p:nvPr/>
          </p:nvSpPr>
          <p:spPr>
            <a:xfrm>
              <a:off x="17959277" y="761736"/>
              <a:ext cx="58690" cy="58729"/>
            </a:xfrm>
            <a:custGeom>
              <a:avLst/>
              <a:gdLst>
                <a:gd name="connsiteX0" fmla="*/ 32334 w 58690"/>
                <a:gd name="connsiteY0" fmla="*/ 58729 h 58729"/>
                <a:gd name="connsiteX1" fmla="*/ 58690 w 58690"/>
                <a:gd name="connsiteY1" fmla="*/ 32067 h 58729"/>
                <a:gd name="connsiteX2" fmla="*/ 26288 w 58690"/>
                <a:gd name="connsiteY2" fmla="*/ 0 h 58729"/>
                <a:gd name="connsiteX3" fmla="*/ 0 w 58690"/>
                <a:gd name="connsiteY3" fmla="*/ 26045 h 5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90" h="58729">
                  <a:moveTo>
                    <a:pt x="32334" y="58729"/>
                  </a:moveTo>
                  <a:lnTo>
                    <a:pt x="58690" y="32067"/>
                  </a:lnTo>
                  <a:lnTo>
                    <a:pt x="26288" y="0"/>
                  </a:lnTo>
                  <a:lnTo>
                    <a:pt x="0" y="2604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9" name="Freeform 938">
              <a:extLst>
                <a:ext uri="{FF2B5EF4-FFF2-40B4-BE49-F238E27FC236}">
                  <a16:creationId xmlns:a16="http://schemas.microsoft.com/office/drawing/2014/main" id="{BC507FAC-3EE4-B341-835B-3BAA627ED7AC}"/>
                </a:ext>
              </a:extLst>
            </p:cNvPr>
            <p:cNvSpPr/>
            <p:nvPr/>
          </p:nvSpPr>
          <p:spPr>
            <a:xfrm>
              <a:off x="18147975" y="639131"/>
              <a:ext cx="57414" cy="57439"/>
            </a:xfrm>
            <a:custGeom>
              <a:avLst/>
              <a:gdLst>
                <a:gd name="connsiteX0" fmla="*/ 0 w 57414"/>
                <a:gd name="connsiteY0" fmla="*/ 28563 h 57439"/>
                <a:gd name="connsiteX1" fmla="*/ 29179 w 57414"/>
                <a:gd name="connsiteY1" fmla="*/ 57440 h 57439"/>
                <a:gd name="connsiteX2" fmla="*/ 57414 w 57414"/>
                <a:gd name="connsiteY2" fmla="*/ 28877 h 57439"/>
                <a:gd name="connsiteX3" fmla="*/ 28235 w 57414"/>
                <a:gd name="connsiteY3" fmla="*/ 0 h 5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14" h="57439">
                  <a:moveTo>
                    <a:pt x="0" y="28563"/>
                  </a:moveTo>
                  <a:lnTo>
                    <a:pt x="29179" y="57440"/>
                  </a:lnTo>
                  <a:lnTo>
                    <a:pt x="57414" y="28877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0" name="Freeform 939">
              <a:extLst>
                <a:ext uri="{FF2B5EF4-FFF2-40B4-BE49-F238E27FC236}">
                  <a16:creationId xmlns:a16="http://schemas.microsoft.com/office/drawing/2014/main" id="{20898C8A-8F08-1C4F-910D-51165EAC9900}"/>
                </a:ext>
              </a:extLst>
            </p:cNvPr>
            <p:cNvSpPr/>
            <p:nvPr/>
          </p:nvSpPr>
          <p:spPr>
            <a:xfrm>
              <a:off x="18056588" y="858788"/>
              <a:ext cx="56652" cy="56974"/>
            </a:xfrm>
            <a:custGeom>
              <a:avLst/>
              <a:gdLst>
                <a:gd name="connsiteX0" fmla="*/ 27046 w 56652"/>
                <a:gd name="connsiteY0" fmla="*/ 0 h 56974"/>
                <a:gd name="connsiteX1" fmla="*/ 0 w 56652"/>
                <a:gd name="connsiteY1" fmla="*/ 27360 h 56974"/>
                <a:gd name="connsiteX2" fmla="*/ 29296 w 56652"/>
                <a:gd name="connsiteY2" fmla="*/ 56974 h 56974"/>
                <a:gd name="connsiteX3" fmla="*/ 56653 w 56652"/>
                <a:gd name="connsiteY3" fmla="*/ 29300 h 5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52" h="56974">
                  <a:moveTo>
                    <a:pt x="27046" y="0"/>
                  </a:moveTo>
                  <a:lnTo>
                    <a:pt x="0" y="27360"/>
                  </a:lnTo>
                  <a:lnTo>
                    <a:pt x="29296" y="56974"/>
                  </a:lnTo>
                  <a:lnTo>
                    <a:pt x="56653" y="2930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1" name="Freeform 940">
              <a:extLst>
                <a:ext uri="{FF2B5EF4-FFF2-40B4-BE49-F238E27FC236}">
                  <a16:creationId xmlns:a16="http://schemas.microsoft.com/office/drawing/2014/main" id="{28C18B3E-C095-7448-9775-098FD07D26E9}"/>
                </a:ext>
              </a:extLst>
            </p:cNvPr>
            <p:cNvSpPr/>
            <p:nvPr/>
          </p:nvSpPr>
          <p:spPr>
            <a:xfrm>
              <a:off x="18088557" y="890760"/>
              <a:ext cx="55768" cy="56093"/>
            </a:xfrm>
            <a:custGeom>
              <a:avLst/>
              <a:gdLst>
                <a:gd name="connsiteX0" fmla="*/ 27386 w 55768"/>
                <a:gd name="connsiteY0" fmla="*/ 0 h 56093"/>
                <a:gd name="connsiteX1" fmla="*/ 0 w 55768"/>
                <a:gd name="connsiteY1" fmla="*/ 27704 h 56093"/>
                <a:gd name="connsiteX2" fmla="*/ 28084 w 55768"/>
                <a:gd name="connsiteY2" fmla="*/ 56093 h 56093"/>
                <a:gd name="connsiteX3" fmla="*/ 55768 w 55768"/>
                <a:gd name="connsiteY3" fmla="*/ 28088 h 56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8" h="56093">
                  <a:moveTo>
                    <a:pt x="27386" y="0"/>
                  </a:moveTo>
                  <a:lnTo>
                    <a:pt x="0" y="27704"/>
                  </a:lnTo>
                  <a:lnTo>
                    <a:pt x="28084" y="56093"/>
                  </a:lnTo>
                  <a:lnTo>
                    <a:pt x="55768" y="2808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2" name="Freeform 941">
              <a:extLst>
                <a:ext uri="{FF2B5EF4-FFF2-40B4-BE49-F238E27FC236}">
                  <a16:creationId xmlns:a16="http://schemas.microsoft.com/office/drawing/2014/main" id="{B5335790-D97E-BE43-B9F4-D3FC249FD06B}"/>
                </a:ext>
              </a:extLst>
            </p:cNvPr>
            <p:cNvSpPr/>
            <p:nvPr/>
          </p:nvSpPr>
          <p:spPr>
            <a:xfrm>
              <a:off x="18082314" y="636952"/>
              <a:ext cx="60286" cy="59996"/>
            </a:xfrm>
            <a:custGeom>
              <a:avLst/>
              <a:gdLst>
                <a:gd name="connsiteX0" fmla="*/ 60287 w 60286"/>
                <a:gd name="connsiteY0" fmla="*/ 30772 h 59996"/>
                <a:gd name="connsiteX1" fmla="*/ 29193 w 60286"/>
                <a:gd name="connsiteY1" fmla="*/ 0 h 59996"/>
                <a:gd name="connsiteX2" fmla="*/ 0 w 60286"/>
                <a:gd name="connsiteY2" fmla="*/ 28925 h 59996"/>
                <a:gd name="connsiteX3" fmla="*/ 31397 w 60286"/>
                <a:gd name="connsiteY3" fmla="*/ 59997 h 5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86" h="59996">
                  <a:moveTo>
                    <a:pt x="60287" y="30772"/>
                  </a:moveTo>
                  <a:lnTo>
                    <a:pt x="29193" y="0"/>
                  </a:lnTo>
                  <a:lnTo>
                    <a:pt x="0" y="28925"/>
                  </a:lnTo>
                  <a:lnTo>
                    <a:pt x="31397" y="5999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3" name="Freeform 942">
              <a:extLst>
                <a:ext uri="{FF2B5EF4-FFF2-40B4-BE49-F238E27FC236}">
                  <a16:creationId xmlns:a16="http://schemas.microsoft.com/office/drawing/2014/main" id="{CAC82B72-BA29-FD43-9EBC-369A7419EB94}"/>
                </a:ext>
              </a:extLst>
            </p:cNvPr>
            <p:cNvSpPr/>
            <p:nvPr/>
          </p:nvSpPr>
          <p:spPr>
            <a:xfrm>
              <a:off x="18145439" y="569309"/>
              <a:ext cx="64404" cy="64445"/>
            </a:xfrm>
            <a:custGeom>
              <a:avLst/>
              <a:gdLst>
                <a:gd name="connsiteX0" fmla="*/ 64404 w 64404"/>
                <a:gd name="connsiteY0" fmla="*/ 30391 h 64445"/>
                <a:gd name="connsiteX1" fmla="*/ 34340 w 64404"/>
                <a:gd name="connsiteY1" fmla="*/ 0 h 64445"/>
                <a:gd name="connsiteX2" fmla="*/ 0 w 64404"/>
                <a:gd name="connsiteY2" fmla="*/ 34023 h 64445"/>
                <a:gd name="connsiteX3" fmla="*/ 30741 w 64404"/>
                <a:gd name="connsiteY3" fmla="*/ 64445 h 64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04" h="64445">
                  <a:moveTo>
                    <a:pt x="64404" y="30391"/>
                  </a:moveTo>
                  <a:lnTo>
                    <a:pt x="34340" y="0"/>
                  </a:lnTo>
                  <a:lnTo>
                    <a:pt x="0" y="34023"/>
                  </a:lnTo>
                  <a:lnTo>
                    <a:pt x="30741" y="64445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4" name="Freeform 943">
              <a:extLst>
                <a:ext uri="{FF2B5EF4-FFF2-40B4-BE49-F238E27FC236}">
                  <a16:creationId xmlns:a16="http://schemas.microsoft.com/office/drawing/2014/main" id="{DDA3DD10-E8A9-5448-859F-55E31846B63D}"/>
                </a:ext>
              </a:extLst>
            </p:cNvPr>
            <p:cNvSpPr/>
            <p:nvPr/>
          </p:nvSpPr>
          <p:spPr>
            <a:xfrm>
              <a:off x="18114207" y="606008"/>
              <a:ext cx="59301" cy="59012"/>
            </a:xfrm>
            <a:custGeom>
              <a:avLst/>
              <a:gdLst>
                <a:gd name="connsiteX0" fmla="*/ 59301 w 59301"/>
                <a:gd name="connsiteY0" fmla="*/ 30450 h 59012"/>
                <a:gd name="connsiteX1" fmla="*/ 28533 w 59301"/>
                <a:gd name="connsiteY1" fmla="*/ 0 h 59012"/>
                <a:gd name="connsiteX2" fmla="*/ 0 w 59301"/>
                <a:gd name="connsiteY2" fmla="*/ 28269 h 59012"/>
                <a:gd name="connsiteX3" fmla="*/ 31066 w 59301"/>
                <a:gd name="connsiteY3" fmla="*/ 59012 h 5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301" h="59012">
                  <a:moveTo>
                    <a:pt x="59301" y="30450"/>
                  </a:moveTo>
                  <a:lnTo>
                    <a:pt x="28533" y="0"/>
                  </a:lnTo>
                  <a:lnTo>
                    <a:pt x="0" y="28269"/>
                  </a:lnTo>
                  <a:lnTo>
                    <a:pt x="31066" y="5901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5" name="Freeform 944">
              <a:extLst>
                <a:ext uri="{FF2B5EF4-FFF2-40B4-BE49-F238E27FC236}">
                  <a16:creationId xmlns:a16="http://schemas.microsoft.com/office/drawing/2014/main" id="{B69FE5B2-E9F6-C943-B4CB-236A426A48F0}"/>
                </a:ext>
              </a:extLst>
            </p:cNvPr>
            <p:cNvSpPr/>
            <p:nvPr/>
          </p:nvSpPr>
          <p:spPr>
            <a:xfrm>
              <a:off x="18119314" y="921522"/>
              <a:ext cx="56115" cy="56443"/>
            </a:xfrm>
            <a:custGeom>
              <a:avLst/>
              <a:gdLst>
                <a:gd name="connsiteX0" fmla="*/ 27713 w 56115"/>
                <a:gd name="connsiteY0" fmla="*/ 0 h 56443"/>
                <a:gd name="connsiteX1" fmla="*/ 0 w 56115"/>
                <a:gd name="connsiteY1" fmla="*/ 28033 h 56443"/>
                <a:gd name="connsiteX2" fmla="*/ 28106 w 56115"/>
                <a:gd name="connsiteY2" fmla="*/ 56444 h 56443"/>
                <a:gd name="connsiteX3" fmla="*/ 56116 w 56115"/>
                <a:gd name="connsiteY3" fmla="*/ 28109 h 5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15" h="56443">
                  <a:moveTo>
                    <a:pt x="27713" y="0"/>
                  </a:moveTo>
                  <a:lnTo>
                    <a:pt x="0" y="28033"/>
                  </a:lnTo>
                  <a:lnTo>
                    <a:pt x="28106" y="56444"/>
                  </a:lnTo>
                  <a:lnTo>
                    <a:pt x="56116" y="28109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6" name="Freeform 945">
              <a:extLst>
                <a:ext uri="{FF2B5EF4-FFF2-40B4-BE49-F238E27FC236}">
                  <a16:creationId xmlns:a16="http://schemas.microsoft.com/office/drawing/2014/main" id="{1DE155DA-2CB1-3644-AC6E-DDE6A55171B2}"/>
                </a:ext>
              </a:extLst>
            </p:cNvPr>
            <p:cNvSpPr/>
            <p:nvPr/>
          </p:nvSpPr>
          <p:spPr>
            <a:xfrm>
              <a:off x="18051083" y="668552"/>
              <a:ext cx="59956" cy="59661"/>
            </a:xfrm>
            <a:custGeom>
              <a:avLst/>
              <a:gdLst>
                <a:gd name="connsiteX0" fmla="*/ 59956 w 59956"/>
                <a:gd name="connsiteY0" fmla="*/ 31099 h 59661"/>
                <a:gd name="connsiteX1" fmla="*/ 28531 w 59956"/>
                <a:gd name="connsiteY1" fmla="*/ 0 h 59661"/>
                <a:gd name="connsiteX2" fmla="*/ 0 w 59956"/>
                <a:gd name="connsiteY2" fmla="*/ 28269 h 59661"/>
                <a:gd name="connsiteX3" fmla="*/ 31721 w 59956"/>
                <a:gd name="connsiteY3" fmla="*/ 59662 h 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956" h="59661">
                  <a:moveTo>
                    <a:pt x="59956" y="31099"/>
                  </a:moveTo>
                  <a:lnTo>
                    <a:pt x="28531" y="0"/>
                  </a:lnTo>
                  <a:lnTo>
                    <a:pt x="0" y="28269"/>
                  </a:lnTo>
                  <a:lnTo>
                    <a:pt x="31721" y="59662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7" name="Freeform 946">
              <a:extLst>
                <a:ext uri="{FF2B5EF4-FFF2-40B4-BE49-F238E27FC236}">
                  <a16:creationId xmlns:a16="http://schemas.microsoft.com/office/drawing/2014/main" id="{B1E69B5E-B4C3-A24A-9EB0-4D679B6B10BB}"/>
                </a:ext>
              </a:extLst>
            </p:cNvPr>
            <p:cNvSpPr/>
            <p:nvPr/>
          </p:nvSpPr>
          <p:spPr>
            <a:xfrm>
              <a:off x="18019497" y="699497"/>
              <a:ext cx="60634" cy="60337"/>
            </a:xfrm>
            <a:custGeom>
              <a:avLst/>
              <a:gdLst>
                <a:gd name="connsiteX0" fmla="*/ 60635 w 60634"/>
                <a:gd name="connsiteY0" fmla="*/ 31421 h 60337"/>
                <a:gd name="connsiteX1" fmla="*/ 28885 w 60634"/>
                <a:gd name="connsiteY1" fmla="*/ 0 h 60337"/>
                <a:gd name="connsiteX2" fmla="*/ 0 w 60634"/>
                <a:gd name="connsiteY2" fmla="*/ 28619 h 60337"/>
                <a:gd name="connsiteX3" fmla="*/ 32050 w 60634"/>
                <a:gd name="connsiteY3" fmla="*/ 60337 h 6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4" h="60337">
                  <a:moveTo>
                    <a:pt x="60635" y="31421"/>
                  </a:moveTo>
                  <a:lnTo>
                    <a:pt x="28885" y="0"/>
                  </a:lnTo>
                  <a:lnTo>
                    <a:pt x="0" y="28619"/>
                  </a:lnTo>
                  <a:lnTo>
                    <a:pt x="32050" y="6033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8" name="Freeform 947">
              <a:extLst>
                <a:ext uri="{FF2B5EF4-FFF2-40B4-BE49-F238E27FC236}">
                  <a16:creationId xmlns:a16="http://schemas.microsoft.com/office/drawing/2014/main" id="{877D9FDF-0F9D-AC4D-9E32-F889363637BD}"/>
                </a:ext>
              </a:extLst>
            </p:cNvPr>
            <p:cNvSpPr/>
            <p:nvPr/>
          </p:nvSpPr>
          <p:spPr>
            <a:xfrm>
              <a:off x="17994284" y="796476"/>
              <a:ext cx="55564" cy="55878"/>
            </a:xfrm>
            <a:custGeom>
              <a:avLst/>
              <a:gdLst>
                <a:gd name="connsiteX0" fmla="*/ 26385 w 55564"/>
                <a:gd name="connsiteY0" fmla="*/ 0 h 55878"/>
                <a:gd name="connsiteX1" fmla="*/ 0 w 55564"/>
                <a:gd name="connsiteY1" fmla="*/ 26692 h 55878"/>
                <a:gd name="connsiteX2" fmla="*/ 28873 w 55564"/>
                <a:gd name="connsiteY2" fmla="*/ 55878 h 55878"/>
                <a:gd name="connsiteX3" fmla="*/ 55565 w 55564"/>
                <a:gd name="connsiteY3" fmla="*/ 28877 h 55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564" h="55878">
                  <a:moveTo>
                    <a:pt x="26385" y="0"/>
                  </a:moveTo>
                  <a:lnTo>
                    <a:pt x="0" y="26692"/>
                  </a:lnTo>
                  <a:lnTo>
                    <a:pt x="28873" y="55878"/>
                  </a:lnTo>
                  <a:lnTo>
                    <a:pt x="55565" y="2887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9" name="Freeform 948">
              <a:extLst>
                <a:ext uri="{FF2B5EF4-FFF2-40B4-BE49-F238E27FC236}">
                  <a16:creationId xmlns:a16="http://schemas.microsoft.com/office/drawing/2014/main" id="{144D0EB5-9631-8643-BB5C-72F9FCBB95FE}"/>
                </a:ext>
              </a:extLst>
            </p:cNvPr>
            <p:cNvSpPr/>
            <p:nvPr/>
          </p:nvSpPr>
          <p:spPr>
            <a:xfrm>
              <a:off x="18150093" y="952304"/>
              <a:ext cx="56420" cy="56752"/>
            </a:xfrm>
            <a:custGeom>
              <a:avLst/>
              <a:gdLst>
                <a:gd name="connsiteX0" fmla="*/ 28039 w 56420"/>
                <a:gd name="connsiteY0" fmla="*/ 0 h 56752"/>
                <a:gd name="connsiteX1" fmla="*/ 0 w 56420"/>
                <a:gd name="connsiteY1" fmla="*/ 28363 h 56752"/>
                <a:gd name="connsiteX2" fmla="*/ 28084 w 56420"/>
                <a:gd name="connsiteY2" fmla="*/ 56753 h 56752"/>
                <a:gd name="connsiteX3" fmla="*/ 56420 w 56420"/>
                <a:gd name="connsiteY3" fmla="*/ 28088 h 5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20" h="56752">
                  <a:moveTo>
                    <a:pt x="28039" y="0"/>
                  </a:moveTo>
                  <a:lnTo>
                    <a:pt x="0" y="28363"/>
                  </a:lnTo>
                  <a:lnTo>
                    <a:pt x="28084" y="56753"/>
                  </a:lnTo>
                  <a:lnTo>
                    <a:pt x="56420" y="28088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0" name="Freeform 949">
              <a:extLst>
                <a:ext uri="{FF2B5EF4-FFF2-40B4-BE49-F238E27FC236}">
                  <a16:creationId xmlns:a16="http://schemas.microsoft.com/office/drawing/2014/main" id="{68419014-246D-FE4A-9E41-72EF55881AD9}"/>
                </a:ext>
              </a:extLst>
            </p:cNvPr>
            <p:cNvSpPr/>
            <p:nvPr/>
          </p:nvSpPr>
          <p:spPr>
            <a:xfrm>
              <a:off x="18274159" y="697700"/>
              <a:ext cx="60714" cy="61101"/>
            </a:xfrm>
            <a:custGeom>
              <a:avLst/>
              <a:gdLst>
                <a:gd name="connsiteX0" fmla="*/ 28376 w 60714"/>
                <a:gd name="connsiteY0" fmla="*/ 61101 h 61101"/>
                <a:gd name="connsiteX1" fmla="*/ 60714 w 60714"/>
                <a:gd name="connsiteY1" fmla="*/ 28389 h 61101"/>
                <a:gd name="connsiteX2" fmla="*/ 32633 w 60714"/>
                <a:gd name="connsiteY2" fmla="*/ 0 h 61101"/>
                <a:gd name="connsiteX3" fmla="*/ 0 w 60714"/>
                <a:gd name="connsiteY3" fmla="*/ 33013 h 6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14" h="61101">
                  <a:moveTo>
                    <a:pt x="28376" y="61101"/>
                  </a:moveTo>
                  <a:lnTo>
                    <a:pt x="60714" y="28389"/>
                  </a:lnTo>
                  <a:lnTo>
                    <a:pt x="32633" y="0"/>
                  </a:lnTo>
                  <a:lnTo>
                    <a:pt x="0" y="3301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1" name="Freeform 950">
              <a:extLst>
                <a:ext uri="{FF2B5EF4-FFF2-40B4-BE49-F238E27FC236}">
                  <a16:creationId xmlns:a16="http://schemas.microsoft.com/office/drawing/2014/main" id="{2FE74651-0314-534F-973D-8CF5B0C2033A}"/>
                </a:ext>
              </a:extLst>
            </p:cNvPr>
            <p:cNvSpPr/>
            <p:nvPr/>
          </p:nvSpPr>
          <p:spPr>
            <a:xfrm>
              <a:off x="18336346" y="759904"/>
              <a:ext cx="60058" cy="60441"/>
            </a:xfrm>
            <a:custGeom>
              <a:avLst/>
              <a:gdLst>
                <a:gd name="connsiteX0" fmla="*/ 28376 w 60058"/>
                <a:gd name="connsiteY0" fmla="*/ 60442 h 60441"/>
                <a:gd name="connsiteX1" fmla="*/ 60059 w 60058"/>
                <a:gd name="connsiteY1" fmla="*/ 28389 h 60441"/>
                <a:gd name="connsiteX2" fmla="*/ 31978 w 60058"/>
                <a:gd name="connsiteY2" fmla="*/ 0 h 60441"/>
                <a:gd name="connsiteX3" fmla="*/ 0 w 60058"/>
                <a:gd name="connsiteY3" fmla="*/ 32354 h 6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58" h="60441">
                  <a:moveTo>
                    <a:pt x="28376" y="60442"/>
                  </a:moveTo>
                  <a:lnTo>
                    <a:pt x="60059" y="28389"/>
                  </a:lnTo>
                  <a:lnTo>
                    <a:pt x="31978" y="0"/>
                  </a:lnTo>
                  <a:lnTo>
                    <a:pt x="0" y="3235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2" name="Freeform 951">
              <a:extLst>
                <a:ext uri="{FF2B5EF4-FFF2-40B4-BE49-F238E27FC236}">
                  <a16:creationId xmlns:a16="http://schemas.microsoft.com/office/drawing/2014/main" id="{4CCDEBFD-62E8-C846-8173-B146E0C3FA7F}"/>
                </a:ext>
              </a:extLst>
            </p:cNvPr>
            <p:cNvSpPr/>
            <p:nvPr/>
          </p:nvSpPr>
          <p:spPr>
            <a:xfrm>
              <a:off x="18241846" y="665383"/>
              <a:ext cx="62266" cy="62655"/>
            </a:xfrm>
            <a:custGeom>
              <a:avLst/>
              <a:gdLst>
                <a:gd name="connsiteX0" fmla="*/ 29605 w 62266"/>
                <a:gd name="connsiteY0" fmla="*/ 62656 h 62655"/>
                <a:gd name="connsiteX1" fmla="*/ 62266 w 62266"/>
                <a:gd name="connsiteY1" fmla="*/ 29614 h 62655"/>
                <a:gd name="connsiteX2" fmla="*/ 32978 w 62266"/>
                <a:gd name="connsiteY2" fmla="*/ 0 h 62655"/>
                <a:gd name="connsiteX3" fmla="*/ 0 w 62266"/>
                <a:gd name="connsiteY3" fmla="*/ 33356 h 6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66" h="62655">
                  <a:moveTo>
                    <a:pt x="29605" y="62656"/>
                  </a:moveTo>
                  <a:lnTo>
                    <a:pt x="62266" y="29614"/>
                  </a:lnTo>
                  <a:lnTo>
                    <a:pt x="32978" y="0"/>
                  </a:lnTo>
                  <a:lnTo>
                    <a:pt x="0" y="33356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3" name="Freeform 952">
              <a:extLst>
                <a:ext uri="{FF2B5EF4-FFF2-40B4-BE49-F238E27FC236}">
                  <a16:creationId xmlns:a16="http://schemas.microsoft.com/office/drawing/2014/main" id="{D5EE77A1-8111-BE44-B76C-6829399DBF07}"/>
                </a:ext>
              </a:extLst>
            </p:cNvPr>
            <p:cNvSpPr/>
            <p:nvPr/>
          </p:nvSpPr>
          <p:spPr>
            <a:xfrm>
              <a:off x="18210763" y="634291"/>
              <a:ext cx="61381" cy="61774"/>
            </a:xfrm>
            <a:custGeom>
              <a:avLst/>
              <a:gdLst>
                <a:gd name="connsiteX0" fmla="*/ 28383 w 61381"/>
                <a:gd name="connsiteY0" fmla="*/ 61775 h 61774"/>
                <a:gd name="connsiteX1" fmla="*/ 61382 w 61381"/>
                <a:gd name="connsiteY1" fmla="*/ 28389 h 61774"/>
                <a:gd name="connsiteX2" fmla="*/ 33300 w 61381"/>
                <a:gd name="connsiteY2" fmla="*/ 0 h 61774"/>
                <a:gd name="connsiteX3" fmla="*/ 0 w 61381"/>
                <a:gd name="connsiteY3" fmla="*/ 33687 h 6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81" h="61774">
                  <a:moveTo>
                    <a:pt x="28383" y="61775"/>
                  </a:moveTo>
                  <a:lnTo>
                    <a:pt x="61382" y="28389"/>
                  </a:lnTo>
                  <a:lnTo>
                    <a:pt x="33300" y="0"/>
                  </a:lnTo>
                  <a:lnTo>
                    <a:pt x="0" y="33687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4" name="Freeform 953">
              <a:extLst>
                <a:ext uri="{FF2B5EF4-FFF2-40B4-BE49-F238E27FC236}">
                  <a16:creationId xmlns:a16="http://schemas.microsoft.com/office/drawing/2014/main" id="{4C42AE7D-F2A5-E649-AA8F-1ABC93466227}"/>
                </a:ext>
              </a:extLst>
            </p:cNvPr>
            <p:cNvSpPr/>
            <p:nvPr/>
          </p:nvSpPr>
          <p:spPr>
            <a:xfrm>
              <a:off x="18367431" y="790995"/>
              <a:ext cx="61712" cy="61756"/>
            </a:xfrm>
            <a:custGeom>
              <a:avLst/>
              <a:gdLst>
                <a:gd name="connsiteX0" fmla="*/ 30039 w 61712"/>
                <a:gd name="connsiteY0" fmla="*/ 61757 h 61756"/>
                <a:gd name="connsiteX1" fmla="*/ 61712 w 61712"/>
                <a:gd name="connsiteY1" fmla="*/ 30383 h 61756"/>
                <a:gd name="connsiteX2" fmla="*/ 31654 w 61712"/>
                <a:gd name="connsiteY2" fmla="*/ 0 h 61756"/>
                <a:gd name="connsiteX3" fmla="*/ 0 w 61712"/>
                <a:gd name="connsiteY3" fmla="*/ 32023 h 6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12" h="61756">
                  <a:moveTo>
                    <a:pt x="30039" y="61757"/>
                  </a:moveTo>
                  <a:lnTo>
                    <a:pt x="61712" y="30383"/>
                  </a:lnTo>
                  <a:lnTo>
                    <a:pt x="31654" y="0"/>
                  </a:lnTo>
                  <a:lnTo>
                    <a:pt x="0" y="32023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5" name="Freeform 954">
              <a:extLst>
                <a:ext uri="{FF2B5EF4-FFF2-40B4-BE49-F238E27FC236}">
                  <a16:creationId xmlns:a16="http://schemas.microsoft.com/office/drawing/2014/main" id="{1E71D337-4B63-8F4D-9BF5-C7F07957B2A7}"/>
                </a:ext>
              </a:extLst>
            </p:cNvPr>
            <p:cNvSpPr/>
            <p:nvPr/>
          </p:nvSpPr>
          <p:spPr>
            <a:xfrm>
              <a:off x="18305243" y="728791"/>
              <a:ext cx="60410" cy="60792"/>
            </a:xfrm>
            <a:custGeom>
              <a:avLst/>
              <a:gdLst>
                <a:gd name="connsiteX0" fmla="*/ 28395 w 60410"/>
                <a:gd name="connsiteY0" fmla="*/ 60792 h 60792"/>
                <a:gd name="connsiteX1" fmla="*/ 60410 w 60410"/>
                <a:gd name="connsiteY1" fmla="*/ 28411 h 60792"/>
                <a:gd name="connsiteX2" fmla="*/ 32301 w 60410"/>
                <a:gd name="connsiteY2" fmla="*/ 0 h 60792"/>
                <a:gd name="connsiteX3" fmla="*/ 0 w 60410"/>
                <a:gd name="connsiteY3" fmla="*/ 32684 h 6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10" h="60792">
                  <a:moveTo>
                    <a:pt x="28395" y="60792"/>
                  </a:moveTo>
                  <a:lnTo>
                    <a:pt x="60410" y="28411"/>
                  </a:lnTo>
                  <a:lnTo>
                    <a:pt x="32301" y="0"/>
                  </a:lnTo>
                  <a:lnTo>
                    <a:pt x="0" y="32684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6" name="Freeform 955">
              <a:extLst>
                <a:ext uri="{FF2B5EF4-FFF2-40B4-BE49-F238E27FC236}">
                  <a16:creationId xmlns:a16="http://schemas.microsoft.com/office/drawing/2014/main" id="{ECF52E74-6A3C-F347-8E69-67B854ABD7A1}"/>
                </a:ext>
              </a:extLst>
            </p:cNvPr>
            <p:cNvSpPr/>
            <p:nvPr/>
          </p:nvSpPr>
          <p:spPr>
            <a:xfrm>
              <a:off x="18211887" y="951801"/>
              <a:ext cx="56943" cy="56679"/>
            </a:xfrm>
            <a:custGeom>
              <a:avLst/>
              <a:gdLst>
                <a:gd name="connsiteX0" fmla="*/ 0 w 56943"/>
                <a:gd name="connsiteY0" fmla="*/ 28562 h 56679"/>
                <a:gd name="connsiteX1" fmla="*/ 28412 w 56943"/>
                <a:gd name="connsiteY1" fmla="*/ 56679 h 56679"/>
                <a:gd name="connsiteX2" fmla="*/ 56944 w 56943"/>
                <a:gd name="connsiteY2" fmla="*/ 28411 h 56679"/>
                <a:gd name="connsiteX3" fmla="*/ 28235 w 56943"/>
                <a:gd name="connsiteY3" fmla="*/ 0 h 5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43" h="56679">
                  <a:moveTo>
                    <a:pt x="0" y="28562"/>
                  </a:moveTo>
                  <a:lnTo>
                    <a:pt x="28412" y="56679"/>
                  </a:lnTo>
                  <a:lnTo>
                    <a:pt x="56944" y="28411"/>
                  </a:lnTo>
                  <a:lnTo>
                    <a:pt x="28235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7" name="Freeform 956">
              <a:extLst>
                <a:ext uri="{FF2B5EF4-FFF2-40B4-BE49-F238E27FC236}">
                  <a16:creationId xmlns:a16="http://schemas.microsoft.com/office/drawing/2014/main" id="{74BFF1CD-9F1F-1B44-851A-7EF17895F6E9}"/>
                </a:ext>
              </a:extLst>
            </p:cNvPr>
            <p:cNvSpPr/>
            <p:nvPr/>
          </p:nvSpPr>
          <p:spPr>
            <a:xfrm>
              <a:off x="18242793" y="920181"/>
              <a:ext cx="57622" cy="57355"/>
            </a:xfrm>
            <a:custGeom>
              <a:avLst/>
              <a:gdLst>
                <a:gd name="connsiteX0" fmla="*/ 0 w 57622"/>
                <a:gd name="connsiteY0" fmla="*/ 28917 h 57355"/>
                <a:gd name="connsiteX1" fmla="*/ 28733 w 57622"/>
                <a:gd name="connsiteY1" fmla="*/ 57355 h 57355"/>
                <a:gd name="connsiteX2" fmla="*/ 57622 w 57622"/>
                <a:gd name="connsiteY2" fmla="*/ 28736 h 57355"/>
                <a:gd name="connsiteX3" fmla="*/ 28581 w 57622"/>
                <a:gd name="connsiteY3" fmla="*/ 0 h 5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22" h="57355">
                  <a:moveTo>
                    <a:pt x="0" y="28917"/>
                  </a:moveTo>
                  <a:lnTo>
                    <a:pt x="28733" y="57355"/>
                  </a:lnTo>
                  <a:lnTo>
                    <a:pt x="57622" y="28736"/>
                  </a:lnTo>
                  <a:lnTo>
                    <a:pt x="28581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8" name="Freeform 957">
              <a:extLst>
                <a:ext uri="{FF2B5EF4-FFF2-40B4-BE49-F238E27FC236}">
                  <a16:creationId xmlns:a16="http://schemas.microsoft.com/office/drawing/2014/main" id="{9BFD0DCD-9AE5-B34A-8E26-8019775712FC}"/>
                </a:ext>
              </a:extLst>
            </p:cNvPr>
            <p:cNvSpPr/>
            <p:nvPr/>
          </p:nvSpPr>
          <p:spPr>
            <a:xfrm>
              <a:off x="18180850" y="983065"/>
              <a:ext cx="56748" cy="56783"/>
            </a:xfrm>
            <a:custGeom>
              <a:avLst/>
              <a:gdLst>
                <a:gd name="connsiteX0" fmla="*/ 0 w 56748"/>
                <a:gd name="connsiteY0" fmla="*/ 28694 h 56783"/>
                <a:gd name="connsiteX1" fmla="*/ 27788 w 56748"/>
                <a:gd name="connsiteY1" fmla="*/ 56784 h 56783"/>
                <a:gd name="connsiteX2" fmla="*/ 56749 w 56748"/>
                <a:gd name="connsiteY2" fmla="*/ 28090 h 56783"/>
                <a:gd name="connsiteX3" fmla="*/ 28364 w 56748"/>
                <a:gd name="connsiteY3" fmla="*/ 0 h 5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48" h="56783">
                  <a:moveTo>
                    <a:pt x="0" y="28694"/>
                  </a:moveTo>
                  <a:lnTo>
                    <a:pt x="27788" y="56784"/>
                  </a:lnTo>
                  <a:lnTo>
                    <a:pt x="56749" y="28090"/>
                  </a:lnTo>
                  <a:lnTo>
                    <a:pt x="28364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9" name="Freeform 958">
              <a:extLst>
                <a:ext uri="{FF2B5EF4-FFF2-40B4-BE49-F238E27FC236}">
                  <a16:creationId xmlns:a16="http://schemas.microsoft.com/office/drawing/2014/main" id="{5C12DD91-A345-D943-9B07-E1D45ED00C5F}"/>
                </a:ext>
              </a:extLst>
            </p:cNvPr>
            <p:cNvSpPr/>
            <p:nvPr/>
          </p:nvSpPr>
          <p:spPr>
            <a:xfrm>
              <a:off x="18336517" y="825721"/>
              <a:ext cx="58253" cy="57975"/>
            </a:xfrm>
            <a:custGeom>
              <a:avLst/>
              <a:gdLst>
                <a:gd name="connsiteX0" fmla="*/ 0 w 58253"/>
                <a:gd name="connsiteY0" fmla="*/ 28563 h 57975"/>
                <a:gd name="connsiteX1" fmla="*/ 29725 w 58253"/>
                <a:gd name="connsiteY1" fmla="*/ 57976 h 57975"/>
                <a:gd name="connsiteX2" fmla="*/ 58253 w 58253"/>
                <a:gd name="connsiteY2" fmla="*/ 29706 h 57975"/>
                <a:gd name="connsiteX3" fmla="*/ 28243 w 58253"/>
                <a:gd name="connsiteY3" fmla="*/ 0 h 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53" h="57975">
                  <a:moveTo>
                    <a:pt x="0" y="28563"/>
                  </a:moveTo>
                  <a:lnTo>
                    <a:pt x="29725" y="57976"/>
                  </a:lnTo>
                  <a:lnTo>
                    <a:pt x="58253" y="29706"/>
                  </a:lnTo>
                  <a:lnTo>
                    <a:pt x="28243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0" name="Freeform 959">
              <a:extLst>
                <a:ext uri="{FF2B5EF4-FFF2-40B4-BE49-F238E27FC236}">
                  <a16:creationId xmlns:a16="http://schemas.microsoft.com/office/drawing/2014/main" id="{42BD0D1D-A686-7A44-91E8-79CA632262BF}"/>
                </a:ext>
              </a:extLst>
            </p:cNvPr>
            <p:cNvSpPr/>
            <p:nvPr/>
          </p:nvSpPr>
          <p:spPr>
            <a:xfrm>
              <a:off x="18304958" y="856987"/>
              <a:ext cx="58585" cy="58310"/>
            </a:xfrm>
            <a:custGeom>
              <a:avLst/>
              <a:gdLst>
                <a:gd name="connsiteX0" fmla="*/ 0 w 58585"/>
                <a:gd name="connsiteY0" fmla="*/ 29225 h 58310"/>
                <a:gd name="connsiteX1" fmla="*/ 29393 w 58585"/>
                <a:gd name="connsiteY1" fmla="*/ 58310 h 58310"/>
                <a:gd name="connsiteX2" fmla="*/ 58586 w 58585"/>
                <a:gd name="connsiteY2" fmla="*/ 29386 h 58310"/>
                <a:gd name="connsiteX3" fmla="*/ 28889 w 58585"/>
                <a:gd name="connsiteY3" fmla="*/ 0 h 5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85" h="58310">
                  <a:moveTo>
                    <a:pt x="0" y="29225"/>
                  </a:moveTo>
                  <a:lnTo>
                    <a:pt x="29393" y="58310"/>
                  </a:lnTo>
                  <a:lnTo>
                    <a:pt x="58586" y="29386"/>
                  </a:lnTo>
                  <a:lnTo>
                    <a:pt x="28889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1" name="Freeform 960">
              <a:extLst>
                <a:ext uri="{FF2B5EF4-FFF2-40B4-BE49-F238E27FC236}">
                  <a16:creationId xmlns:a16="http://schemas.microsoft.com/office/drawing/2014/main" id="{FA3D8DDC-6DF0-3D47-8CC8-A054798FAF27}"/>
                </a:ext>
              </a:extLst>
            </p:cNvPr>
            <p:cNvSpPr/>
            <p:nvPr/>
          </p:nvSpPr>
          <p:spPr>
            <a:xfrm>
              <a:off x="18274054" y="888916"/>
              <a:ext cx="57587" cy="57325"/>
            </a:xfrm>
            <a:custGeom>
              <a:avLst/>
              <a:gdLst>
                <a:gd name="connsiteX0" fmla="*/ 0 w 57587"/>
                <a:gd name="connsiteY0" fmla="*/ 28562 h 57325"/>
                <a:gd name="connsiteX1" fmla="*/ 29060 w 57587"/>
                <a:gd name="connsiteY1" fmla="*/ 57326 h 57325"/>
                <a:gd name="connsiteX2" fmla="*/ 57588 w 57587"/>
                <a:gd name="connsiteY2" fmla="*/ 29057 h 57325"/>
                <a:gd name="connsiteX3" fmla="*/ 28233 w 57587"/>
                <a:gd name="connsiteY3" fmla="*/ 0 h 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587" h="57325">
                  <a:moveTo>
                    <a:pt x="0" y="28562"/>
                  </a:moveTo>
                  <a:lnTo>
                    <a:pt x="29060" y="57326"/>
                  </a:lnTo>
                  <a:lnTo>
                    <a:pt x="57588" y="29057"/>
                  </a:lnTo>
                  <a:lnTo>
                    <a:pt x="28233" y="0"/>
                  </a:ln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2" name="Freeform 961">
              <a:extLst>
                <a:ext uri="{FF2B5EF4-FFF2-40B4-BE49-F238E27FC236}">
                  <a16:creationId xmlns:a16="http://schemas.microsoft.com/office/drawing/2014/main" id="{DBE8569B-E560-9B4B-BEAB-BCF15427A230}"/>
                </a:ext>
              </a:extLst>
            </p:cNvPr>
            <p:cNvSpPr/>
            <p:nvPr/>
          </p:nvSpPr>
          <p:spPr>
            <a:xfrm>
              <a:off x="17714625" y="1621668"/>
              <a:ext cx="271993" cy="293919"/>
            </a:xfrm>
            <a:custGeom>
              <a:avLst/>
              <a:gdLst>
                <a:gd name="connsiteX0" fmla="*/ 66062 w 271993"/>
                <a:gd name="connsiteY0" fmla="*/ 601 h 293919"/>
                <a:gd name="connsiteX1" fmla="*/ 61845 w 271993"/>
                <a:gd name="connsiteY1" fmla="*/ 1352 h 293919"/>
                <a:gd name="connsiteX2" fmla="*/ 10291 w 271993"/>
                <a:gd name="connsiteY2" fmla="*/ 74838 h 293919"/>
                <a:gd name="connsiteX3" fmla="*/ 571 w 271993"/>
                <a:gd name="connsiteY3" fmla="*/ 140218 h 293919"/>
                <a:gd name="connsiteX4" fmla="*/ 44898 w 271993"/>
                <a:gd name="connsiteY4" fmla="*/ 242727 h 293919"/>
                <a:gd name="connsiteX5" fmla="*/ 164660 w 271993"/>
                <a:gd name="connsiteY5" fmla="*/ 293919 h 293919"/>
                <a:gd name="connsiteX6" fmla="*/ 197421 w 271993"/>
                <a:gd name="connsiteY6" fmla="*/ 290869 h 293919"/>
                <a:gd name="connsiteX7" fmla="*/ 269960 w 271993"/>
                <a:gd name="connsiteY7" fmla="*/ 257932 h 293919"/>
                <a:gd name="connsiteX8" fmla="*/ 271464 w 271993"/>
                <a:gd name="connsiteY8" fmla="*/ 252819 h 293919"/>
                <a:gd name="connsiteX9" fmla="*/ 267109 w 271993"/>
                <a:gd name="connsiteY9" fmla="*/ 252904 h 293919"/>
                <a:gd name="connsiteX10" fmla="*/ 198635 w 271993"/>
                <a:gd name="connsiteY10" fmla="*/ 279456 h 293919"/>
                <a:gd name="connsiteX11" fmla="*/ 59469 w 271993"/>
                <a:gd name="connsiteY11" fmla="*/ 229261 h 293919"/>
                <a:gd name="connsiteX12" fmla="*/ 65409 w 271993"/>
                <a:gd name="connsiteY12" fmla="*/ 4991 h 293919"/>
                <a:gd name="connsiteX13" fmla="*/ 66062 w 271993"/>
                <a:gd name="connsiteY13" fmla="*/ 601 h 29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1993" h="293919">
                  <a:moveTo>
                    <a:pt x="66062" y="601"/>
                  </a:moveTo>
                  <a:cubicBezTo>
                    <a:pt x="64370" y="-1100"/>
                    <a:pt x="61845" y="1352"/>
                    <a:pt x="61845" y="1352"/>
                  </a:cubicBezTo>
                  <a:cubicBezTo>
                    <a:pt x="38088" y="24159"/>
                    <a:pt x="19706" y="48990"/>
                    <a:pt x="10291" y="74838"/>
                  </a:cubicBezTo>
                  <a:cubicBezTo>
                    <a:pt x="1926" y="97807"/>
                    <a:pt x="-1451" y="116955"/>
                    <a:pt x="571" y="140218"/>
                  </a:cubicBezTo>
                  <a:cubicBezTo>
                    <a:pt x="3737" y="176643"/>
                    <a:pt x="18890" y="214912"/>
                    <a:pt x="44898" y="242727"/>
                  </a:cubicBezTo>
                  <a:cubicBezTo>
                    <a:pt x="84173" y="284720"/>
                    <a:pt x="128078" y="293919"/>
                    <a:pt x="164660" y="293919"/>
                  </a:cubicBezTo>
                  <a:cubicBezTo>
                    <a:pt x="176437" y="293919"/>
                    <a:pt x="187486" y="292703"/>
                    <a:pt x="197421" y="290869"/>
                  </a:cubicBezTo>
                  <a:cubicBezTo>
                    <a:pt x="240999" y="282858"/>
                    <a:pt x="268656" y="258806"/>
                    <a:pt x="269960" y="257932"/>
                  </a:cubicBezTo>
                  <a:cubicBezTo>
                    <a:pt x="269960" y="257932"/>
                    <a:pt x="273246" y="255252"/>
                    <a:pt x="271464" y="252819"/>
                  </a:cubicBezTo>
                  <a:cubicBezTo>
                    <a:pt x="270004" y="250823"/>
                    <a:pt x="267109" y="252904"/>
                    <a:pt x="267109" y="252904"/>
                  </a:cubicBezTo>
                  <a:cubicBezTo>
                    <a:pt x="266824" y="253094"/>
                    <a:pt x="238164" y="272186"/>
                    <a:pt x="198635" y="279456"/>
                  </a:cubicBezTo>
                  <a:cubicBezTo>
                    <a:pt x="146417" y="289054"/>
                    <a:pt x="96206" y="268546"/>
                    <a:pt x="59469" y="229261"/>
                  </a:cubicBezTo>
                  <a:cubicBezTo>
                    <a:pt x="43516" y="212203"/>
                    <a:pt x="-36451" y="116451"/>
                    <a:pt x="65409" y="4991"/>
                  </a:cubicBezTo>
                  <a:cubicBezTo>
                    <a:pt x="65409" y="4991"/>
                    <a:pt x="67848" y="2378"/>
                    <a:pt x="66062" y="601"/>
                  </a:cubicBez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3" name="Freeform 962">
              <a:extLst>
                <a:ext uri="{FF2B5EF4-FFF2-40B4-BE49-F238E27FC236}">
                  <a16:creationId xmlns:a16="http://schemas.microsoft.com/office/drawing/2014/main" id="{15CB3C39-D629-134F-B5D7-AD23A84BF2AE}"/>
                </a:ext>
              </a:extLst>
            </p:cNvPr>
            <p:cNvSpPr/>
            <p:nvPr/>
          </p:nvSpPr>
          <p:spPr>
            <a:xfrm>
              <a:off x="17601127" y="1588692"/>
              <a:ext cx="439552" cy="439568"/>
            </a:xfrm>
            <a:custGeom>
              <a:avLst/>
              <a:gdLst>
                <a:gd name="connsiteX0" fmla="*/ 194824 w 439552"/>
                <a:gd name="connsiteY0" fmla="*/ 432815 h 439568"/>
                <a:gd name="connsiteX1" fmla="*/ 438416 w 439552"/>
                <a:gd name="connsiteY1" fmla="*/ 365658 h 439568"/>
                <a:gd name="connsiteX2" fmla="*/ 439050 w 439552"/>
                <a:gd name="connsiteY2" fmla="*/ 362180 h 439568"/>
                <a:gd name="connsiteX3" fmla="*/ 435961 w 439552"/>
                <a:gd name="connsiteY3" fmla="*/ 362256 h 439568"/>
                <a:gd name="connsiteX4" fmla="*/ 362392 w 439552"/>
                <a:gd name="connsiteY4" fmla="*/ 406207 h 439568"/>
                <a:gd name="connsiteX5" fmla="*/ 96943 w 439552"/>
                <a:gd name="connsiteY5" fmla="*/ 359329 h 439568"/>
                <a:gd name="connsiteX6" fmla="*/ 13317 w 439552"/>
                <a:gd name="connsiteY6" fmla="*/ 186689 h 439568"/>
                <a:gd name="connsiteX7" fmla="*/ 75740 w 439552"/>
                <a:gd name="connsiteY7" fmla="*/ 5838 h 439568"/>
                <a:gd name="connsiteX8" fmla="*/ 77463 w 439552"/>
                <a:gd name="connsiteY8" fmla="*/ 668 h 439568"/>
                <a:gd name="connsiteX9" fmla="*/ 72870 w 439552"/>
                <a:gd name="connsiteY9" fmla="*/ 1381 h 439568"/>
                <a:gd name="connsiteX10" fmla="*/ 14 w 439552"/>
                <a:gd name="connsiteY10" fmla="*/ 164832 h 439568"/>
                <a:gd name="connsiteX11" fmla="*/ 194824 w 439552"/>
                <a:gd name="connsiteY11" fmla="*/ 432815 h 43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9552" h="439568">
                  <a:moveTo>
                    <a:pt x="194824" y="432815"/>
                  </a:moveTo>
                  <a:cubicBezTo>
                    <a:pt x="335467" y="466076"/>
                    <a:pt x="438416" y="365658"/>
                    <a:pt x="438416" y="365658"/>
                  </a:cubicBezTo>
                  <a:cubicBezTo>
                    <a:pt x="438416" y="365658"/>
                    <a:pt x="440475" y="363605"/>
                    <a:pt x="439050" y="362180"/>
                  </a:cubicBezTo>
                  <a:cubicBezTo>
                    <a:pt x="437624" y="360755"/>
                    <a:pt x="435961" y="362256"/>
                    <a:pt x="435961" y="362256"/>
                  </a:cubicBezTo>
                  <a:cubicBezTo>
                    <a:pt x="409907" y="385614"/>
                    <a:pt x="362392" y="406207"/>
                    <a:pt x="362392" y="406207"/>
                  </a:cubicBezTo>
                  <a:cubicBezTo>
                    <a:pt x="271798" y="445483"/>
                    <a:pt x="171700" y="423313"/>
                    <a:pt x="96943" y="359329"/>
                  </a:cubicBezTo>
                  <a:cubicBezTo>
                    <a:pt x="22186" y="295336"/>
                    <a:pt x="13317" y="186689"/>
                    <a:pt x="13317" y="186689"/>
                  </a:cubicBezTo>
                  <a:cubicBezTo>
                    <a:pt x="7615" y="84057"/>
                    <a:pt x="72295" y="9515"/>
                    <a:pt x="75740" y="5838"/>
                  </a:cubicBezTo>
                  <a:cubicBezTo>
                    <a:pt x="79185" y="2151"/>
                    <a:pt x="77463" y="668"/>
                    <a:pt x="77463" y="668"/>
                  </a:cubicBezTo>
                  <a:cubicBezTo>
                    <a:pt x="75800" y="-1175"/>
                    <a:pt x="72870" y="1381"/>
                    <a:pt x="72870" y="1381"/>
                  </a:cubicBezTo>
                  <a:cubicBezTo>
                    <a:pt x="2548" y="72016"/>
                    <a:pt x="14" y="164832"/>
                    <a:pt x="14" y="164832"/>
                  </a:cubicBezTo>
                  <a:cubicBezTo>
                    <a:pt x="-1888" y="389102"/>
                    <a:pt x="194824" y="432815"/>
                    <a:pt x="194824" y="432815"/>
                  </a:cubicBez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4" name="Freeform 963">
              <a:extLst>
                <a:ext uri="{FF2B5EF4-FFF2-40B4-BE49-F238E27FC236}">
                  <a16:creationId xmlns:a16="http://schemas.microsoft.com/office/drawing/2014/main" id="{92A304FA-565B-4F44-AA95-FF695DB8BB60}"/>
                </a:ext>
              </a:extLst>
            </p:cNvPr>
            <p:cNvSpPr/>
            <p:nvPr/>
          </p:nvSpPr>
          <p:spPr>
            <a:xfrm>
              <a:off x="17470370" y="1511982"/>
              <a:ext cx="648002" cy="647758"/>
            </a:xfrm>
            <a:custGeom>
              <a:avLst/>
              <a:gdLst>
                <a:gd name="connsiteX0" fmla="*/ 642663 w 648002"/>
                <a:gd name="connsiteY0" fmla="*/ 534233 h 647758"/>
                <a:gd name="connsiteX1" fmla="*/ 355674 w 648002"/>
                <a:gd name="connsiteY1" fmla="*/ 631800 h 647758"/>
                <a:gd name="connsiteX2" fmla="*/ 113785 w 648002"/>
                <a:gd name="connsiteY2" fmla="*/ 508632 h 647758"/>
                <a:gd name="connsiteX3" fmla="*/ 17368 w 648002"/>
                <a:gd name="connsiteY3" fmla="*/ 236477 h 647758"/>
                <a:gd name="connsiteX4" fmla="*/ 114140 w 648002"/>
                <a:gd name="connsiteY4" fmla="*/ 4994 h 647758"/>
                <a:gd name="connsiteX5" fmla="*/ 116515 w 648002"/>
                <a:gd name="connsiteY5" fmla="*/ 404 h 647758"/>
                <a:gd name="connsiteX6" fmla="*/ 111764 w 648002"/>
                <a:gd name="connsiteY6" fmla="*/ 2067 h 647758"/>
                <a:gd name="connsiteX7" fmla="*/ 1181 w 648002"/>
                <a:gd name="connsiteY7" fmla="*/ 229255 h 647758"/>
                <a:gd name="connsiteX8" fmla="*/ 92404 w 648002"/>
                <a:gd name="connsiteY8" fmla="*/ 521461 h 647758"/>
                <a:gd name="connsiteX9" fmla="*/ 359791 w 648002"/>
                <a:gd name="connsiteY9" fmla="*/ 647319 h 647758"/>
                <a:gd name="connsiteX10" fmla="*/ 645197 w 648002"/>
                <a:gd name="connsiteY10" fmla="*/ 536771 h 647758"/>
                <a:gd name="connsiteX11" fmla="*/ 647572 w 648002"/>
                <a:gd name="connsiteY11" fmla="*/ 531858 h 647758"/>
                <a:gd name="connsiteX12" fmla="*/ 642663 w 648002"/>
                <a:gd name="connsiteY12" fmla="*/ 534233 h 64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8002" h="647758">
                  <a:moveTo>
                    <a:pt x="642663" y="534233"/>
                  </a:moveTo>
                  <a:cubicBezTo>
                    <a:pt x="512156" y="652070"/>
                    <a:pt x="355674" y="631800"/>
                    <a:pt x="355674" y="631800"/>
                  </a:cubicBezTo>
                  <a:cubicBezTo>
                    <a:pt x="355674" y="631800"/>
                    <a:pt x="217837" y="615531"/>
                    <a:pt x="113785" y="508632"/>
                  </a:cubicBezTo>
                  <a:cubicBezTo>
                    <a:pt x="9733" y="401724"/>
                    <a:pt x="17368" y="236477"/>
                    <a:pt x="17368" y="236477"/>
                  </a:cubicBezTo>
                  <a:cubicBezTo>
                    <a:pt x="12933" y="121805"/>
                    <a:pt x="114140" y="4994"/>
                    <a:pt x="114140" y="4994"/>
                  </a:cubicBezTo>
                  <a:cubicBezTo>
                    <a:pt x="114140" y="4994"/>
                    <a:pt x="118178" y="1906"/>
                    <a:pt x="116515" y="404"/>
                  </a:cubicBezTo>
                  <a:cubicBezTo>
                    <a:pt x="114852" y="-1097"/>
                    <a:pt x="111764" y="2067"/>
                    <a:pt x="111764" y="2067"/>
                  </a:cubicBezTo>
                  <a:cubicBezTo>
                    <a:pt x="7865" y="106600"/>
                    <a:pt x="1181" y="229255"/>
                    <a:pt x="1181" y="229255"/>
                  </a:cubicBezTo>
                  <a:cubicBezTo>
                    <a:pt x="1181" y="229255"/>
                    <a:pt x="-17349" y="403149"/>
                    <a:pt x="92404" y="521461"/>
                  </a:cubicBezTo>
                  <a:cubicBezTo>
                    <a:pt x="202158" y="639764"/>
                    <a:pt x="359791" y="647319"/>
                    <a:pt x="359791" y="647319"/>
                  </a:cubicBezTo>
                  <a:cubicBezTo>
                    <a:pt x="540348" y="655871"/>
                    <a:pt x="645197" y="536771"/>
                    <a:pt x="645197" y="536771"/>
                  </a:cubicBezTo>
                  <a:cubicBezTo>
                    <a:pt x="645197" y="536771"/>
                    <a:pt x="649314" y="533121"/>
                    <a:pt x="647572" y="531858"/>
                  </a:cubicBezTo>
                  <a:cubicBezTo>
                    <a:pt x="645831" y="530594"/>
                    <a:pt x="642663" y="534233"/>
                    <a:pt x="642663" y="534233"/>
                  </a:cubicBezTo>
                  <a:close/>
                </a:path>
              </a:pathLst>
            </a:custGeom>
            <a:solidFill>
              <a:srgbClr val="000000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40" name="TextBox 639"/>
          <p:cNvSpPr txBox="1"/>
          <p:nvPr/>
        </p:nvSpPr>
        <p:spPr>
          <a:xfrm>
            <a:off x="21553040" y="665312"/>
            <a:ext cx="2604903" cy="1098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AFATDS</a:t>
            </a:r>
          </a:p>
          <a:p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Advanced Field Artillery </a:t>
            </a:r>
          </a:p>
          <a:p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Tactical Data System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CEC</a:t>
            </a:r>
          </a:p>
          <a:p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Cooperative Engagement Capability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CMCC</a:t>
            </a:r>
          </a:p>
          <a:p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Common Mission Control Center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EOC</a:t>
            </a:r>
          </a:p>
          <a:p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Engagement Operations Center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IBS</a:t>
            </a:r>
          </a:p>
          <a:p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Integrated Broadcast System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IFCN</a:t>
            </a:r>
          </a:p>
          <a:p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Integrated Fire Control Network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IFDL</a:t>
            </a:r>
          </a:p>
          <a:p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Intra Flight Data Link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IP</a:t>
            </a:r>
          </a:p>
          <a:p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Internet Protocol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JREAP</a:t>
            </a:r>
            <a:endParaRPr lang="fr-FR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Joint Range Extension Applications Protocol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JTMC</a:t>
            </a:r>
          </a:p>
          <a:p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Joint Track Management Capability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MACCS</a:t>
            </a:r>
          </a:p>
          <a:p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Marine Air Command and Control System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MADL</a:t>
            </a:r>
          </a:p>
          <a:p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Multifunction Advanced Datalink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MIC</a:t>
            </a:r>
          </a:p>
          <a:p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Message Injection Cell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OPIR</a:t>
            </a:r>
          </a:p>
          <a:p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Overhead Persistent Infrared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SHOC-N</a:t>
            </a:r>
          </a:p>
          <a:p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Shadow Operations Center-</a:t>
            </a:r>
            <a:r>
              <a:rPr lang="en-US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Nellis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UDL</a:t>
            </a:r>
          </a:p>
          <a:p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Unified Data Library</a:t>
            </a:r>
          </a:p>
        </p:txBody>
      </p:sp>
    </p:spTree>
    <p:extLst>
      <p:ext uri="{BB962C8B-B14F-4D97-AF65-F5344CB8AC3E}">
        <p14:creationId xmlns:p14="http://schemas.microsoft.com/office/powerpoint/2010/main" val="311261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8D54EF6-C465-DB4B-92D0-554FB9AB9B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E451A0-47B6-574D-A8E6-A6979ECF6B5F}" type="slidenum">
              <a:rPr lang="x-none" altLang="x-none" smtClean="0"/>
              <a:pPr>
                <a:defRPr/>
              </a:pPr>
              <a:t>8</a:t>
            </a:fld>
            <a:endParaRPr lang="x-none" altLang="x-none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5520A207-49B1-A44E-A68A-FFECE999EE42}"/>
              </a:ext>
            </a:extLst>
          </p:cNvPr>
          <p:cNvSpPr>
            <a:spLocks/>
          </p:cNvSpPr>
          <p:nvPr/>
        </p:nvSpPr>
        <p:spPr bwMode="auto">
          <a:xfrm>
            <a:off x="0" y="636007"/>
            <a:ext cx="931168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Titillium Semibold" charset="0"/>
              </a:rPr>
              <a:t>Large Scale </a:t>
            </a:r>
            <a:r>
              <a:rPr lang="en-US" sz="4800" b="1" dirty="0">
                <a:solidFill>
                  <a:schemeClr val="tx1"/>
                </a:solidFill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Titillium Semibold" charset="0"/>
              </a:rPr>
              <a:t>Challenges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161256"/>
            <a:ext cx="2438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UNCLASSIFIED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35250" y="11826552"/>
            <a:ext cx="2438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UNCLASSIFIED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A28E9A-B135-C646-BF3B-9E2933BBC87F}"/>
              </a:ext>
            </a:extLst>
          </p:cNvPr>
          <p:cNvSpPr txBox="1"/>
          <p:nvPr/>
        </p:nvSpPr>
        <p:spPr>
          <a:xfrm>
            <a:off x="886744" y="1831166"/>
            <a:ext cx="10081120" cy="1129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Geo Distributed Integrated T&amp;E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Non-Trivial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Needs to be Easy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Resource Priorities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Misaligned Range Priorities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MD Tests Cancelled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Representative Connectivity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System Under Test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Range Infrastructure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Representative Geography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Climate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Threats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Common Instrumentation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3600" b="1" strike="sngStrike" dirty="0">
                <a:solidFill>
                  <a:schemeClr val="bg1"/>
                </a:solidFill>
                <a:latin typeface="Cambria" panose="02040503050406030204" pitchFamily="18" charset="0"/>
              </a:rPr>
              <a:t>Multi-Domain 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Chapter 10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023648" y="2595880"/>
            <a:ext cx="14741449" cy="6578332"/>
            <a:chOff x="5798820" y="4587240"/>
            <a:chExt cx="10713288" cy="4780776"/>
          </a:xfrm>
        </p:grpSpPr>
        <p:sp>
          <p:nvSpPr>
            <p:cNvPr id="11" name="Freeform 10"/>
            <p:cNvSpPr/>
            <p:nvPr/>
          </p:nvSpPr>
          <p:spPr>
            <a:xfrm>
              <a:off x="10302240" y="4587240"/>
              <a:ext cx="2331720" cy="1600200"/>
            </a:xfrm>
            <a:custGeom>
              <a:avLst/>
              <a:gdLst>
                <a:gd name="connsiteX0" fmla="*/ 1706880 w 2331720"/>
                <a:gd name="connsiteY0" fmla="*/ 1295400 h 1600200"/>
                <a:gd name="connsiteX1" fmla="*/ 2331720 w 2331720"/>
                <a:gd name="connsiteY1" fmla="*/ 350520 h 1600200"/>
                <a:gd name="connsiteX2" fmla="*/ 2316480 w 2331720"/>
                <a:gd name="connsiteY2" fmla="*/ 297180 h 1600200"/>
                <a:gd name="connsiteX3" fmla="*/ 1432560 w 2331720"/>
                <a:gd name="connsiteY3" fmla="*/ 0 h 1600200"/>
                <a:gd name="connsiteX4" fmla="*/ 510540 w 2331720"/>
                <a:gd name="connsiteY4" fmla="*/ 0 h 1600200"/>
                <a:gd name="connsiteX5" fmla="*/ 175260 w 2331720"/>
                <a:gd name="connsiteY5" fmla="*/ 289560 h 1600200"/>
                <a:gd name="connsiteX6" fmla="*/ 0 w 2331720"/>
                <a:gd name="connsiteY6" fmla="*/ 297180 h 1600200"/>
                <a:gd name="connsiteX7" fmla="*/ 0 w 2331720"/>
                <a:gd name="connsiteY7" fmla="*/ 678180 h 1600200"/>
                <a:gd name="connsiteX8" fmla="*/ 350520 w 2331720"/>
                <a:gd name="connsiteY8" fmla="*/ 1196340 h 1600200"/>
                <a:gd name="connsiteX9" fmla="*/ 441960 w 2331720"/>
                <a:gd name="connsiteY9" fmla="*/ 1203960 h 1600200"/>
                <a:gd name="connsiteX10" fmla="*/ 441960 w 2331720"/>
                <a:gd name="connsiteY10" fmla="*/ 1341120 h 1600200"/>
                <a:gd name="connsiteX11" fmla="*/ 784860 w 2331720"/>
                <a:gd name="connsiteY11" fmla="*/ 1348740 h 1600200"/>
                <a:gd name="connsiteX12" fmla="*/ 784860 w 2331720"/>
                <a:gd name="connsiteY12" fmla="*/ 1447800 h 1600200"/>
                <a:gd name="connsiteX13" fmla="*/ 982980 w 2331720"/>
                <a:gd name="connsiteY13" fmla="*/ 1440180 h 1600200"/>
                <a:gd name="connsiteX14" fmla="*/ 1181100 w 2331720"/>
                <a:gd name="connsiteY14" fmla="*/ 1600200 h 1600200"/>
                <a:gd name="connsiteX15" fmla="*/ 1379220 w 2331720"/>
                <a:gd name="connsiteY15" fmla="*/ 1303020 h 1600200"/>
                <a:gd name="connsiteX16" fmla="*/ 1706880 w 2331720"/>
                <a:gd name="connsiteY16" fmla="*/ 12954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31720" h="1600200">
                  <a:moveTo>
                    <a:pt x="1706880" y="1295400"/>
                  </a:moveTo>
                  <a:lnTo>
                    <a:pt x="2331720" y="350520"/>
                  </a:lnTo>
                  <a:lnTo>
                    <a:pt x="2316480" y="297180"/>
                  </a:lnTo>
                  <a:lnTo>
                    <a:pt x="1432560" y="0"/>
                  </a:lnTo>
                  <a:lnTo>
                    <a:pt x="510540" y="0"/>
                  </a:lnTo>
                  <a:lnTo>
                    <a:pt x="175260" y="289560"/>
                  </a:lnTo>
                  <a:lnTo>
                    <a:pt x="0" y="297180"/>
                  </a:lnTo>
                  <a:lnTo>
                    <a:pt x="0" y="678180"/>
                  </a:lnTo>
                  <a:lnTo>
                    <a:pt x="350520" y="1196340"/>
                  </a:lnTo>
                  <a:lnTo>
                    <a:pt x="441960" y="1203960"/>
                  </a:lnTo>
                  <a:lnTo>
                    <a:pt x="441960" y="1341120"/>
                  </a:lnTo>
                  <a:lnTo>
                    <a:pt x="784860" y="1348740"/>
                  </a:lnTo>
                  <a:lnTo>
                    <a:pt x="784860" y="1447800"/>
                  </a:lnTo>
                  <a:lnTo>
                    <a:pt x="982980" y="1440180"/>
                  </a:lnTo>
                  <a:lnTo>
                    <a:pt x="1181100" y="1600200"/>
                  </a:lnTo>
                  <a:lnTo>
                    <a:pt x="1379220" y="1303020"/>
                  </a:lnTo>
                  <a:lnTo>
                    <a:pt x="1706880" y="1295400"/>
                  </a:lnTo>
                  <a:close/>
                </a:path>
              </a:pathLst>
            </a:custGeom>
            <a:ln w="76200">
              <a:solidFill>
                <a:schemeClr val="accent3">
                  <a:lumMod val="75000"/>
                </a:schemeClr>
              </a:solidFill>
              <a:miter lim="400000"/>
            </a:ln>
          </p:spPr>
          <p:txBody>
            <a:bodyPr lIns="50800" tIns="50800" rIns="50800" bIns="50800" rtlCol="0" anchor="ctr"/>
            <a:lstStyle/>
            <a:p>
              <a:pPr algn="ctr"/>
              <a:endParaRPr lang="en-US" sz="3200" baseline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9212580" y="5494020"/>
              <a:ext cx="1638300" cy="2065020"/>
            </a:xfrm>
            <a:custGeom>
              <a:avLst/>
              <a:gdLst>
                <a:gd name="connsiteX0" fmla="*/ 891540 w 1638300"/>
                <a:gd name="connsiteY0" fmla="*/ 0 h 2065020"/>
                <a:gd name="connsiteX1" fmla="*/ 0 w 1638300"/>
                <a:gd name="connsiteY1" fmla="*/ 0 h 2065020"/>
                <a:gd name="connsiteX2" fmla="*/ 30480 w 1638300"/>
                <a:gd name="connsiteY2" fmla="*/ 1668780 h 2065020"/>
                <a:gd name="connsiteX3" fmla="*/ 243840 w 1638300"/>
                <a:gd name="connsiteY3" fmla="*/ 1988820 h 2065020"/>
                <a:gd name="connsiteX4" fmla="*/ 480060 w 1638300"/>
                <a:gd name="connsiteY4" fmla="*/ 2065020 h 2065020"/>
                <a:gd name="connsiteX5" fmla="*/ 800100 w 1638300"/>
                <a:gd name="connsiteY5" fmla="*/ 2065020 h 2065020"/>
                <a:gd name="connsiteX6" fmla="*/ 1021080 w 1638300"/>
                <a:gd name="connsiteY6" fmla="*/ 1958340 h 2065020"/>
                <a:gd name="connsiteX7" fmla="*/ 1402080 w 1638300"/>
                <a:gd name="connsiteY7" fmla="*/ 1851660 h 2065020"/>
                <a:gd name="connsiteX8" fmla="*/ 1638300 w 1638300"/>
                <a:gd name="connsiteY8" fmla="*/ 1577340 h 2065020"/>
                <a:gd name="connsiteX9" fmla="*/ 1623060 w 1638300"/>
                <a:gd name="connsiteY9" fmla="*/ 1470660 h 2065020"/>
                <a:gd name="connsiteX10" fmla="*/ 891540 w 1638300"/>
                <a:gd name="connsiteY10" fmla="*/ 0 h 206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8300" h="2065020">
                  <a:moveTo>
                    <a:pt x="891540" y="0"/>
                  </a:moveTo>
                  <a:lnTo>
                    <a:pt x="0" y="0"/>
                  </a:lnTo>
                  <a:lnTo>
                    <a:pt x="30480" y="1668780"/>
                  </a:lnTo>
                  <a:lnTo>
                    <a:pt x="243840" y="1988820"/>
                  </a:lnTo>
                  <a:lnTo>
                    <a:pt x="480060" y="2065020"/>
                  </a:lnTo>
                  <a:lnTo>
                    <a:pt x="800100" y="2065020"/>
                  </a:lnTo>
                  <a:lnTo>
                    <a:pt x="1021080" y="1958340"/>
                  </a:lnTo>
                  <a:lnTo>
                    <a:pt x="1402080" y="1851660"/>
                  </a:lnTo>
                  <a:lnTo>
                    <a:pt x="1638300" y="1577340"/>
                  </a:lnTo>
                  <a:lnTo>
                    <a:pt x="1623060" y="1470660"/>
                  </a:lnTo>
                  <a:lnTo>
                    <a:pt x="891540" y="0"/>
                  </a:lnTo>
                  <a:close/>
                </a:path>
              </a:pathLst>
            </a:custGeom>
            <a:ln w="76200">
              <a:solidFill>
                <a:schemeClr val="accent3">
                  <a:lumMod val="75000"/>
                </a:schemeClr>
              </a:solidFill>
              <a:miter lim="400000"/>
            </a:ln>
          </p:spPr>
          <p:txBody>
            <a:bodyPr lIns="50800" tIns="50800" rIns="50800" bIns="50800" rtlCol="0" anchor="ctr"/>
            <a:lstStyle/>
            <a:p>
              <a:pPr algn="ctr"/>
              <a:endParaRPr lang="en-US" sz="3200" baseline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5864408" y="7722096"/>
              <a:ext cx="647700" cy="1645920"/>
            </a:xfrm>
            <a:custGeom>
              <a:avLst/>
              <a:gdLst>
                <a:gd name="connsiteX0" fmla="*/ 624840 w 647700"/>
                <a:gd name="connsiteY0" fmla="*/ 0 h 1645920"/>
                <a:gd name="connsiteX1" fmla="*/ 205740 w 647700"/>
                <a:gd name="connsiteY1" fmla="*/ 22860 h 1645920"/>
                <a:gd name="connsiteX2" fmla="*/ 182880 w 647700"/>
                <a:gd name="connsiteY2" fmla="*/ 327660 h 1645920"/>
                <a:gd name="connsiteX3" fmla="*/ 22860 w 647700"/>
                <a:gd name="connsiteY3" fmla="*/ 647700 h 1645920"/>
                <a:gd name="connsiteX4" fmla="*/ 0 w 647700"/>
                <a:gd name="connsiteY4" fmla="*/ 1295400 h 1645920"/>
                <a:gd name="connsiteX5" fmla="*/ 167640 w 647700"/>
                <a:gd name="connsiteY5" fmla="*/ 1318260 h 1645920"/>
                <a:gd name="connsiteX6" fmla="*/ 243840 w 647700"/>
                <a:gd name="connsiteY6" fmla="*/ 1638300 h 1645920"/>
                <a:gd name="connsiteX7" fmla="*/ 434340 w 647700"/>
                <a:gd name="connsiteY7" fmla="*/ 1645920 h 1645920"/>
                <a:gd name="connsiteX8" fmla="*/ 632460 w 647700"/>
                <a:gd name="connsiteY8" fmla="*/ 1569720 h 1645920"/>
                <a:gd name="connsiteX9" fmla="*/ 647700 w 647700"/>
                <a:gd name="connsiteY9" fmla="*/ 1196340 h 1645920"/>
                <a:gd name="connsiteX10" fmla="*/ 632460 w 647700"/>
                <a:gd name="connsiteY10" fmla="*/ 68580 h 1645920"/>
                <a:gd name="connsiteX11" fmla="*/ 228600 w 647700"/>
                <a:gd name="connsiteY11" fmla="*/ 83820 h 1645920"/>
                <a:gd name="connsiteX0" fmla="*/ 624840 w 647700"/>
                <a:gd name="connsiteY0" fmla="*/ 0 h 1645920"/>
                <a:gd name="connsiteX1" fmla="*/ 205740 w 647700"/>
                <a:gd name="connsiteY1" fmla="*/ 22860 h 1645920"/>
                <a:gd name="connsiteX2" fmla="*/ 182880 w 647700"/>
                <a:gd name="connsiteY2" fmla="*/ 327660 h 1645920"/>
                <a:gd name="connsiteX3" fmla="*/ 22860 w 647700"/>
                <a:gd name="connsiteY3" fmla="*/ 647700 h 1645920"/>
                <a:gd name="connsiteX4" fmla="*/ 0 w 647700"/>
                <a:gd name="connsiteY4" fmla="*/ 1295400 h 1645920"/>
                <a:gd name="connsiteX5" fmla="*/ 167640 w 647700"/>
                <a:gd name="connsiteY5" fmla="*/ 1318260 h 1645920"/>
                <a:gd name="connsiteX6" fmla="*/ 243840 w 647700"/>
                <a:gd name="connsiteY6" fmla="*/ 1638300 h 1645920"/>
                <a:gd name="connsiteX7" fmla="*/ 434340 w 647700"/>
                <a:gd name="connsiteY7" fmla="*/ 1645920 h 1645920"/>
                <a:gd name="connsiteX8" fmla="*/ 632460 w 647700"/>
                <a:gd name="connsiteY8" fmla="*/ 1569720 h 1645920"/>
                <a:gd name="connsiteX9" fmla="*/ 647700 w 647700"/>
                <a:gd name="connsiteY9" fmla="*/ 1196340 h 1645920"/>
                <a:gd name="connsiteX10" fmla="*/ 632460 w 647700"/>
                <a:gd name="connsiteY10" fmla="*/ 68580 h 1645920"/>
                <a:gd name="connsiteX11" fmla="*/ 647700 w 647700"/>
                <a:gd name="connsiteY11" fmla="*/ 1645920 h 164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7700" h="1645920">
                  <a:moveTo>
                    <a:pt x="624840" y="0"/>
                  </a:moveTo>
                  <a:lnTo>
                    <a:pt x="205740" y="22860"/>
                  </a:lnTo>
                  <a:lnTo>
                    <a:pt x="182880" y="327660"/>
                  </a:lnTo>
                  <a:lnTo>
                    <a:pt x="22860" y="647700"/>
                  </a:lnTo>
                  <a:lnTo>
                    <a:pt x="0" y="1295400"/>
                  </a:lnTo>
                  <a:lnTo>
                    <a:pt x="167640" y="1318260"/>
                  </a:lnTo>
                  <a:lnTo>
                    <a:pt x="243840" y="1638300"/>
                  </a:lnTo>
                  <a:lnTo>
                    <a:pt x="434340" y="1645920"/>
                  </a:lnTo>
                  <a:lnTo>
                    <a:pt x="632460" y="1569720"/>
                  </a:lnTo>
                  <a:lnTo>
                    <a:pt x="647700" y="1196340"/>
                  </a:lnTo>
                  <a:lnTo>
                    <a:pt x="632460" y="68580"/>
                  </a:lnTo>
                  <a:lnTo>
                    <a:pt x="647700" y="1645920"/>
                  </a:lnTo>
                </a:path>
              </a:pathLst>
            </a:custGeom>
            <a:noFill/>
            <a:ln w="76200">
              <a:solidFill>
                <a:schemeClr val="accent3">
                  <a:lumMod val="75000"/>
                </a:schemeClr>
              </a:solidFill>
              <a:miter lim="400000"/>
            </a:ln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798820" y="6850380"/>
              <a:ext cx="2118360" cy="1554480"/>
            </a:xfrm>
            <a:custGeom>
              <a:avLst/>
              <a:gdLst>
                <a:gd name="connsiteX0" fmla="*/ 1386840 w 2118360"/>
                <a:gd name="connsiteY0" fmla="*/ 0 h 1554480"/>
                <a:gd name="connsiteX1" fmla="*/ 609600 w 2118360"/>
                <a:gd name="connsiteY1" fmla="*/ 464820 h 1554480"/>
                <a:gd name="connsiteX2" fmla="*/ 358140 w 2118360"/>
                <a:gd name="connsiteY2" fmla="*/ 137160 h 1554480"/>
                <a:gd name="connsiteX3" fmla="*/ 0 w 2118360"/>
                <a:gd name="connsiteY3" fmla="*/ 342900 h 1554480"/>
                <a:gd name="connsiteX4" fmla="*/ 640080 w 2118360"/>
                <a:gd name="connsiteY4" fmla="*/ 1554480 h 1554480"/>
                <a:gd name="connsiteX5" fmla="*/ 2118360 w 2118360"/>
                <a:gd name="connsiteY5" fmla="*/ 1028700 h 1554480"/>
                <a:gd name="connsiteX6" fmla="*/ 2026920 w 2118360"/>
                <a:gd name="connsiteY6" fmla="*/ 929640 h 1554480"/>
                <a:gd name="connsiteX7" fmla="*/ 1920240 w 2118360"/>
                <a:gd name="connsiteY7" fmla="*/ 891540 h 1554480"/>
                <a:gd name="connsiteX8" fmla="*/ 1988820 w 2118360"/>
                <a:gd name="connsiteY8" fmla="*/ 754380 h 1554480"/>
                <a:gd name="connsiteX9" fmla="*/ 1988820 w 2118360"/>
                <a:gd name="connsiteY9" fmla="*/ 678180 h 1554480"/>
                <a:gd name="connsiteX10" fmla="*/ 1958340 w 2118360"/>
                <a:gd name="connsiteY10" fmla="*/ 571500 h 1554480"/>
                <a:gd name="connsiteX11" fmla="*/ 1882140 w 2118360"/>
                <a:gd name="connsiteY11" fmla="*/ 441960 h 1554480"/>
                <a:gd name="connsiteX12" fmla="*/ 1386840 w 2118360"/>
                <a:gd name="connsiteY12" fmla="*/ 0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18360" h="1554480">
                  <a:moveTo>
                    <a:pt x="1386840" y="0"/>
                  </a:moveTo>
                  <a:lnTo>
                    <a:pt x="609600" y="464820"/>
                  </a:lnTo>
                  <a:lnTo>
                    <a:pt x="358140" y="137160"/>
                  </a:lnTo>
                  <a:lnTo>
                    <a:pt x="0" y="342900"/>
                  </a:lnTo>
                  <a:lnTo>
                    <a:pt x="640080" y="1554480"/>
                  </a:lnTo>
                  <a:lnTo>
                    <a:pt x="2118360" y="1028700"/>
                  </a:lnTo>
                  <a:lnTo>
                    <a:pt x="2026920" y="929640"/>
                  </a:lnTo>
                  <a:lnTo>
                    <a:pt x="1920240" y="891540"/>
                  </a:lnTo>
                  <a:lnTo>
                    <a:pt x="1988820" y="754380"/>
                  </a:lnTo>
                  <a:lnTo>
                    <a:pt x="1988820" y="678180"/>
                  </a:lnTo>
                  <a:lnTo>
                    <a:pt x="1958340" y="571500"/>
                  </a:lnTo>
                  <a:lnTo>
                    <a:pt x="1882140" y="441960"/>
                  </a:lnTo>
                  <a:lnTo>
                    <a:pt x="1386840" y="0"/>
                  </a:lnTo>
                  <a:close/>
                </a:path>
              </a:pathLst>
            </a:custGeom>
            <a:ln w="76200">
              <a:solidFill>
                <a:schemeClr val="accent3">
                  <a:lumMod val="75000"/>
                </a:schemeClr>
              </a:solidFill>
              <a:miter lim="400000"/>
            </a:ln>
          </p:spPr>
          <p:txBody>
            <a:bodyPr lIns="50800" tIns="50800" rIns="50800" bIns="50800" rtlCol="0" anchor="ctr"/>
            <a:lstStyle/>
            <a:p>
              <a:pPr algn="ctr"/>
              <a:endParaRPr lang="en-US" sz="3200" baseline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3" name="Block Arc 2"/>
          <p:cNvSpPr/>
          <p:nvPr/>
        </p:nvSpPr>
        <p:spPr>
          <a:xfrm>
            <a:off x="8231560" y="1441962"/>
            <a:ext cx="15841761" cy="2841461"/>
          </a:xfrm>
          <a:prstGeom prst="blockArc">
            <a:avLst>
              <a:gd name="adj1" fmla="val 10800000"/>
              <a:gd name="adj2" fmla="val 53621"/>
              <a:gd name="adj3" fmla="val 14241"/>
            </a:avLst>
          </a:prstGeom>
          <a:solidFill>
            <a:schemeClr val="bg1">
              <a:lumMod val="50000"/>
            </a:schemeClr>
          </a:solidFill>
          <a:ln w="25400">
            <a:noFill/>
            <a:miter lim="400000"/>
          </a:ln>
        </p:spPr>
        <p:txBody>
          <a:bodyPr lIns="50800" tIns="50800" rIns="50800" bIns="50800" rtlCol="0" anchor="ctr"/>
          <a:lstStyle/>
          <a:p>
            <a:pPr algn="ctr"/>
            <a:endParaRPr lang="en-US" sz="3200" baseline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6" name="Block Arc 15"/>
          <p:cNvSpPr/>
          <p:nvPr/>
        </p:nvSpPr>
        <p:spPr>
          <a:xfrm flipV="1">
            <a:off x="8231560" y="8518504"/>
            <a:ext cx="15841761" cy="2841461"/>
          </a:xfrm>
          <a:prstGeom prst="blockArc">
            <a:avLst>
              <a:gd name="adj1" fmla="val 10800000"/>
              <a:gd name="adj2" fmla="val 53621"/>
              <a:gd name="adj3" fmla="val 14241"/>
            </a:avLst>
          </a:prstGeom>
          <a:solidFill>
            <a:schemeClr val="accent5">
              <a:lumMod val="75000"/>
            </a:schemeClr>
          </a:solidFill>
          <a:ln w="25400">
            <a:noFill/>
            <a:miter lim="400000"/>
          </a:ln>
        </p:spPr>
        <p:txBody>
          <a:bodyPr lIns="50800" tIns="50800" rIns="50800" bIns="50800" rtlCol="0" anchor="ctr"/>
          <a:lstStyle/>
          <a:p>
            <a:pPr algn="ctr"/>
            <a:endParaRPr lang="en-US" sz="3200" baseline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30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8D54EF6-C465-DB4B-92D0-554FB9AB9B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E451A0-47B6-574D-A8E6-A6979ECF6B5F}" type="slidenum">
              <a:rPr lang="x-none" altLang="x-none" smtClean="0"/>
              <a:pPr>
                <a:defRPr/>
              </a:pPr>
              <a:t>9</a:t>
            </a:fld>
            <a:endParaRPr lang="x-none" altLang="x-none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5520A207-49B1-A44E-A68A-FFECE999EE42}"/>
              </a:ext>
            </a:extLst>
          </p:cNvPr>
          <p:cNvSpPr>
            <a:spLocks/>
          </p:cNvSpPr>
          <p:nvPr/>
        </p:nvSpPr>
        <p:spPr bwMode="auto">
          <a:xfrm>
            <a:off x="0" y="593859"/>
            <a:ext cx="923967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4800" b="1" dirty="0">
                <a:solidFill>
                  <a:schemeClr val="tx1"/>
                </a:solidFill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Titillium Semibold" charset="0"/>
              </a:rPr>
              <a:t>Discussion / 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BA9B1B-BB03-A242-859C-54132DB960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2408" y="3157457"/>
            <a:ext cx="9679184" cy="687428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5" name="TextBox 44"/>
          <p:cNvSpPr txBox="1"/>
          <p:nvPr/>
        </p:nvSpPr>
        <p:spPr>
          <a:xfrm>
            <a:off x="0" y="161256"/>
            <a:ext cx="2438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UNCLASSIFIED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-35250" y="11826552"/>
            <a:ext cx="2438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976262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OF 3">
      <a:dk1>
        <a:srgbClr val="2E3641"/>
      </a:dk1>
      <a:lt1>
        <a:srgbClr val="F7F7F7"/>
      </a:lt1>
      <a:dk2>
        <a:srgbClr val="2E3641"/>
      </a:dk2>
      <a:lt2>
        <a:srgbClr val="F0EDF3"/>
      </a:lt2>
      <a:accent1>
        <a:srgbClr val="F95503"/>
      </a:accent1>
      <a:accent2>
        <a:srgbClr val="AFAAA3"/>
      </a:accent2>
      <a:accent3>
        <a:srgbClr val="205B21"/>
      </a:accent3>
      <a:accent4>
        <a:srgbClr val="205B21"/>
      </a:accent4>
      <a:accent5>
        <a:srgbClr val="AFAAA3"/>
      </a:accent5>
      <a:accent6>
        <a:srgbClr val="AFAAA3"/>
      </a:accent6>
      <a:hlink>
        <a:srgbClr val="205B33"/>
      </a:hlink>
      <a:folHlink>
        <a:srgbClr val="205B33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25400">
          <a:solidFill>
            <a:schemeClr val="accent5"/>
          </a:solidFill>
          <a:miter lim="400000"/>
        </a:ln>
      </a:spPr>
      <a:bodyPr lIns="50800" tIns="50800" rIns="50800" bIns="50800" anchor="ctr"/>
      <a:lstStyle>
        <a:defPPr algn="ctr">
          <a:defRPr sz="3200" baseline="0">
            <a:solidFill>
              <a:srgbClr val="000000"/>
            </a:solidFill>
            <a:latin typeface="Helvetica Light"/>
            <a:ea typeface="Helvetica Light"/>
            <a:cs typeface="Helvetica Light"/>
            <a:sym typeface="Helvetica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1464F6924784449B4B2C5DAE8ADD8E" ma:contentTypeVersion="12" ma:contentTypeDescription="Create a new document." ma:contentTypeScope="" ma:versionID="a34ef995442f3af020fe820193714d3d">
  <xsd:schema xmlns:xsd="http://www.w3.org/2001/XMLSchema" xmlns:xs="http://www.w3.org/2001/XMLSchema" xmlns:p="http://schemas.microsoft.com/office/2006/metadata/properties" xmlns:ns1="http://schemas.microsoft.com/sharepoint/v3" xmlns:ns3="38b1f534-01a8-480a-ad5a-cb5f78d1504b" xmlns:ns4="44c313b3-6738-4527-a952-b1f8f7dc4d20" targetNamespace="http://schemas.microsoft.com/office/2006/metadata/properties" ma:root="true" ma:fieldsID="7b4a2e5487150e0445c13f051bbf7851" ns1:_="" ns3:_="" ns4:_="">
    <xsd:import namespace="http://schemas.microsoft.com/sharepoint/v3"/>
    <xsd:import namespace="38b1f534-01a8-480a-ad5a-cb5f78d1504b"/>
    <xsd:import namespace="44c313b3-6738-4527-a952-b1f8f7dc4d2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b1f534-01a8-480a-ad5a-cb5f78d150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313b3-6738-4527-a952-b1f8f7dc4d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7B9B2C-2FDF-4F51-9143-A8979B15FE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8b1f534-01a8-480a-ad5a-cb5f78d1504b"/>
    <ds:schemaRef ds:uri="44c313b3-6738-4527-a952-b1f8f7dc4d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29A763-A03B-4F32-9ED3-66ACAD53F38A}">
  <ds:schemaRefs>
    <ds:schemaRef ds:uri="http://purl.org/dc/terms/"/>
    <ds:schemaRef ds:uri="44c313b3-6738-4527-a952-b1f8f7dc4d20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38b1f534-01a8-480a-ad5a-cb5f78d1504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A435389-F617-4AE5-B8E8-DB1830CE15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31261</TotalTime>
  <Words>705</Words>
  <Application>Microsoft Macintosh PowerPoint</Application>
  <PresentationFormat>Custom</PresentationFormat>
  <Paragraphs>277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Cambria</vt:lpstr>
      <vt:lpstr>Helvetica Light</vt:lpstr>
      <vt:lpstr>Helvetica Neue</vt:lpstr>
      <vt:lpstr>Montserrat Semi</vt:lpstr>
      <vt:lpstr>Open Sans Light</vt:lpstr>
      <vt:lpstr>Poppins</vt:lpstr>
      <vt:lpstr>Poppins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BURFEIND, BRANDON C Maj USAF AFMC 411 FLTS/ADO (Siphon)</dc:creator>
  <cp:lastModifiedBy>Lena Moran</cp:lastModifiedBy>
  <cp:revision>769</cp:revision>
  <cp:lastPrinted>2021-03-30T22:36:04Z</cp:lastPrinted>
  <dcterms:modified xsi:type="dcterms:W3CDTF">2022-07-18T22:55:34Z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0x010100DD1464F6924784449B4B2C5DAE8ADD8E</vt:lpwstr>
  </property>
</Properties>
</file>